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6" autoAdjust="0"/>
    <p:restoredTop sz="94660"/>
  </p:normalViewPr>
  <p:slideViewPr>
    <p:cSldViewPr snapToGrid="0">
      <p:cViewPr varScale="1">
        <p:scale>
          <a:sx n="112" d="100"/>
          <a:sy n="112" d="100"/>
        </p:scale>
        <p:origin x="1122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FF9D70B-27FA-8C1A-131E-6F6A3145D31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645EEB01-7B52-251A-3727-3AC456449DA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6586C1C-98C7-5682-762E-0B37426D05E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B9B4FF4E-AB2C-AFC4-598D-EA83BF59455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81DD0B0-E94F-9779-ECDC-9F98156D0D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9451250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C1A008A-1E82-5289-A382-C65CFCC209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1C34FE82-0B90-3448-3F33-A7FAB8A986E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B98AE104-9D6C-11B8-8A94-D075696123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27287F9-A255-0516-00BF-64BE1E23B3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3B701A5-2C36-9E19-6871-5EEDBBA42A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075242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757A000F-8D92-FA83-1019-8B1B4D6126A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3830C55-E51A-DB15-A7D3-78466AA0678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136EB06C-BABD-E986-66C9-6732C8E9F61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D804021-F64F-9366-1780-5AAE40247B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E1F07ABF-AD1A-C302-E456-132B37DAE4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645514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F90978F-7D3E-B75F-E291-52D64CC42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4F1FD726-5BE0-621B-0739-AF2401B7955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BD3D338-59F4-5AE0-F12F-A85F36F3A0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FAEC325-C030-F99F-F501-38BFF699E64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09DB692A-CC18-1DFC-F493-ADD5E5902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4939527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04C6050-FE13-859F-AEA1-4574C67638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4485596-A65E-2142-8F0F-8DC8DA9C1C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64E896F6-DE58-8F80-FA29-CA06EF4151D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E3C9B62B-4583-1A84-82AB-D97A49E4B6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4C809BAC-2A6E-602E-2556-490235D424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3868543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063A99-207F-8A52-3B43-0FC239CBDC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8F6FE6A6-5F12-E0BD-4652-EBB1F9BB1E6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8DE6B8AD-74CD-9AAB-B99F-83DE5CA3A7F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8B10D8C-65BD-CC81-3EA9-934DBAD29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B1A018E-FF39-E1E0-A59F-FE544BD0FC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DFFC0ED-C2A5-9FAF-8282-A7FF0DEBB6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068030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00410C-66FF-14B8-11B6-6FE1C6AAC6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9B04BE3-D3F3-B08C-BD7A-781D3778FDF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D3443783-991C-26EC-F07E-9D0310F6388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D8C1A146-9FFE-F5A4-B085-259551A5F51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631465E1-7452-9833-71E2-76E46806643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7C03B57A-772B-3AEE-6926-5BD240137B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F9E9C28F-0860-C28B-AC18-F3E870379B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CE8ABB1B-CA52-5036-6AA1-BDBF976E7F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91752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1FBE65-808D-634C-EDDF-1DBB24F263A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82C9432F-08EA-8130-C789-0A6B0E3221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B228CA5B-17E9-E464-781D-9E48F55D58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E30A833-6C22-AB9A-5A09-D7E182E6EA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896957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6E645685-CBBB-AC80-05E9-DFD49DE856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778C1CAC-4B0F-80E0-1D32-5662D85868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B426A739-4B88-B735-3D3E-F2E9A780E13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1521050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E817E29-5481-B7C3-4FC6-3B785AB18A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50E53673-405C-0789-9CA2-777360AA4B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72FA8020-B9AC-7D56-0731-91ABE134DFF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E95608DE-AC64-CF68-B74D-7D2488A182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BC056B7-2217-8E6A-8717-8765C01B06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01130B8B-B4D8-EF7D-E576-D8B5371221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2423868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BA93D9F-14DC-850F-99FE-A3308252D34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7722EA43-2D24-A377-807A-8BDEF6BCC1E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F36C0FE-1582-B79E-8BFE-E700DEA3389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82650D4E-4266-D5E0-F719-52740A6A7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57250838-50F9-763E-1054-4E44DE9654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6138185E-6DC8-4B25-4E56-D813143185B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1514172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A1FFCC40-DF83-B3FA-606B-418C34B4AA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835846E-18CA-644F-BA47-BA6377FE71B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15294DF-95FC-5C1E-8A50-D4A77037522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BD14864-2572-4E83-AEAD-1E753839AA78}" type="datetimeFigureOut">
              <a:rPr lang="ko-KR" altLang="en-US" smtClean="0"/>
              <a:t>2025-06-02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294746E-67A7-A9E1-2AF4-C0906BE530B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2F6C3E32-667A-5969-A325-B442D51A48F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8DBEE06-D02F-4BCE-932F-B32C51105E2E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52928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사다리꼴 3">
            <a:extLst>
              <a:ext uri="{FF2B5EF4-FFF2-40B4-BE49-F238E27FC236}">
                <a16:creationId xmlns:a16="http://schemas.microsoft.com/office/drawing/2014/main" id="{D8A9860A-9B22-B86F-6C33-53E42F0F31F4}"/>
              </a:ext>
            </a:extLst>
          </p:cNvPr>
          <p:cNvSpPr/>
          <p:nvPr/>
        </p:nvSpPr>
        <p:spPr>
          <a:xfrm rot="5400000">
            <a:off x="1935017" y="2694708"/>
            <a:ext cx="1468582" cy="812801"/>
          </a:xfrm>
          <a:prstGeom prst="trapezoid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5" name="직사각형 4">
            <a:extLst>
              <a:ext uri="{FF2B5EF4-FFF2-40B4-BE49-F238E27FC236}">
                <a16:creationId xmlns:a16="http://schemas.microsoft.com/office/drawing/2014/main" id="{C121E0AD-407C-2011-CFC5-852BFAB36C0C}"/>
              </a:ext>
            </a:extLst>
          </p:cNvPr>
          <p:cNvSpPr/>
          <p:nvPr/>
        </p:nvSpPr>
        <p:spPr>
          <a:xfrm>
            <a:off x="3408217" y="2576945"/>
            <a:ext cx="203201" cy="1052946"/>
          </a:xfrm>
          <a:prstGeom prst="rect">
            <a:avLst/>
          </a:prstGeom>
        </p:spPr>
        <p:style>
          <a:lnRef idx="2">
            <a:schemeClr val="accent6">
              <a:shade val="15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C87537E2-A75D-7F6E-68D2-EFD05640BC5B}"/>
              </a:ext>
            </a:extLst>
          </p:cNvPr>
          <p:cNvSpPr/>
          <p:nvPr/>
        </p:nvSpPr>
        <p:spPr>
          <a:xfrm>
            <a:off x="4604327" y="1523999"/>
            <a:ext cx="203201" cy="105294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BDA3A104-62A3-0CD6-77E4-EF94A5343107}"/>
              </a:ext>
            </a:extLst>
          </p:cNvPr>
          <p:cNvSpPr/>
          <p:nvPr/>
        </p:nvSpPr>
        <p:spPr>
          <a:xfrm>
            <a:off x="5597236" y="1523999"/>
            <a:ext cx="203201" cy="1052946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3919251F-030E-AEEE-4D94-07AA6C782775}"/>
              </a:ext>
            </a:extLst>
          </p:cNvPr>
          <p:cNvSpPr/>
          <p:nvPr/>
        </p:nvSpPr>
        <p:spPr>
          <a:xfrm>
            <a:off x="4604327" y="3629891"/>
            <a:ext cx="203201" cy="105294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직사각형 8">
            <a:extLst>
              <a:ext uri="{FF2B5EF4-FFF2-40B4-BE49-F238E27FC236}">
                <a16:creationId xmlns:a16="http://schemas.microsoft.com/office/drawing/2014/main" id="{453F15F3-6704-1D05-5D4A-F46EF2E71656}"/>
              </a:ext>
            </a:extLst>
          </p:cNvPr>
          <p:cNvSpPr/>
          <p:nvPr/>
        </p:nvSpPr>
        <p:spPr>
          <a:xfrm>
            <a:off x="5597236" y="3629891"/>
            <a:ext cx="203201" cy="52647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>
            <a:extLst>
              <a:ext uri="{FF2B5EF4-FFF2-40B4-BE49-F238E27FC236}">
                <a16:creationId xmlns:a16="http://schemas.microsoft.com/office/drawing/2014/main" id="{A38C0B80-E6BC-83FF-ED43-7072FAADB199}"/>
              </a:ext>
            </a:extLst>
          </p:cNvPr>
          <p:cNvSpPr/>
          <p:nvPr/>
        </p:nvSpPr>
        <p:spPr>
          <a:xfrm>
            <a:off x="6488543" y="1260503"/>
            <a:ext cx="203201" cy="526992"/>
          </a:xfrm>
          <a:prstGeom prst="rect">
            <a:avLst/>
          </a:prstGeom>
        </p:spPr>
        <p:style>
          <a:lnRef idx="2">
            <a:schemeClr val="accent4">
              <a:shade val="15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1" name="직사각형 10">
            <a:extLst>
              <a:ext uri="{FF2B5EF4-FFF2-40B4-BE49-F238E27FC236}">
                <a16:creationId xmlns:a16="http://schemas.microsoft.com/office/drawing/2014/main" id="{3471AC6C-A1F4-D49E-965F-7D30041B7616}"/>
              </a:ext>
            </a:extLst>
          </p:cNvPr>
          <p:cNvSpPr/>
          <p:nvPr/>
        </p:nvSpPr>
        <p:spPr>
          <a:xfrm>
            <a:off x="6488542" y="2313449"/>
            <a:ext cx="203201" cy="526992"/>
          </a:xfrm>
          <a:prstGeom prst="rect">
            <a:avLst/>
          </a:prstGeom>
        </p:spPr>
        <p:style>
          <a:lnRef idx="2">
            <a:schemeClr val="accent2">
              <a:shade val="15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13" name="연결선: 꺾임 12">
            <a:extLst>
              <a:ext uri="{FF2B5EF4-FFF2-40B4-BE49-F238E27FC236}">
                <a16:creationId xmlns:a16="http://schemas.microsoft.com/office/drawing/2014/main" id="{7938F0FF-EF22-0715-0D45-833032CAA9DC}"/>
              </a:ext>
            </a:extLst>
          </p:cNvPr>
          <p:cNvCxnSpPr>
            <a:stCxn id="11" idx="3"/>
            <a:endCxn id="8" idx="1"/>
          </p:cNvCxnSpPr>
          <p:nvPr/>
        </p:nvCxnSpPr>
        <p:spPr>
          <a:xfrm flipH="1">
            <a:off x="4604327" y="2576945"/>
            <a:ext cx="2087416" cy="1579419"/>
          </a:xfrm>
          <a:prstGeom prst="bentConnector5">
            <a:avLst>
              <a:gd name="adj1" fmla="val -10951"/>
              <a:gd name="adj2" fmla="val 41675"/>
              <a:gd name="adj3" fmla="val 110951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연결선: 꺾임 14">
            <a:extLst>
              <a:ext uri="{FF2B5EF4-FFF2-40B4-BE49-F238E27FC236}">
                <a16:creationId xmlns:a16="http://schemas.microsoft.com/office/drawing/2014/main" id="{F45841DD-C840-B2A8-0DA6-D4F68008C0FF}"/>
              </a:ext>
            </a:extLst>
          </p:cNvPr>
          <p:cNvCxnSpPr>
            <a:stCxn id="5" idx="3"/>
            <a:endCxn id="8" idx="1"/>
          </p:cNvCxnSpPr>
          <p:nvPr/>
        </p:nvCxnSpPr>
        <p:spPr>
          <a:xfrm>
            <a:off x="3611418" y="3103418"/>
            <a:ext cx="992909" cy="10529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7" name="연결선: 꺾임 16">
            <a:extLst>
              <a:ext uri="{FF2B5EF4-FFF2-40B4-BE49-F238E27FC236}">
                <a16:creationId xmlns:a16="http://schemas.microsoft.com/office/drawing/2014/main" id="{74A6BD14-A7EB-6042-C23F-F3961D2C0264}"/>
              </a:ext>
            </a:extLst>
          </p:cNvPr>
          <p:cNvCxnSpPr>
            <a:stCxn id="5" idx="3"/>
            <a:endCxn id="6" idx="1"/>
          </p:cNvCxnSpPr>
          <p:nvPr/>
        </p:nvCxnSpPr>
        <p:spPr>
          <a:xfrm flipV="1">
            <a:off x="3611418" y="2050472"/>
            <a:ext cx="992909" cy="105294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9" name="연결선: 꺾임 18">
            <a:extLst>
              <a:ext uri="{FF2B5EF4-FFF2-40B4-BE49-F238E27FC236}">
                <a16:creationId xmlns:a16="http://schemas.microsoft.com/office/drawing/2014/main" id="{A0100C86-8BD3-4398-EF6C-37F3EB58C0DA}"/>
              </a:ext>
            </a:extLst>
          </p:cNvPr>
          <p:cNvCxnSpPr>
            <a:stCxn id="7" idx="3"/>
            <a:endCxn id="11" idx="1"/>
          </p:cNvCxnSpPr>
          <p:nvPr/>
        </p:nvCxnSpPr>
        <p:spPr>
          <a:xfrm>
            <a:off x="5800437" y="2050472"/>
            <a:ext cx="688105" cy="5264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연결선: 꺾임 20">
            <a:extLst>
              <a:ext uri="{FF2B5EF4-FFF2-40B4-BE49-F238E27FC236}">
                <a16:creationId xmlns:a16="http://schemas.microsoft.com/office/drawing/2014/main" id="{3BC6C06D-DF9E-4279-0645-988FF0C6ABCB}"/>
              </a:ext>
            </a:extLst>
          </p:cNvPr>
          <p:cNvCxnSpPr>
            <a:stCxn id="7" idx="3"/>
            <a:endCxn id="10" idx="1"/>
          </p:cNvCxnSpPr>
          <p:nvPr/>
        </p:nvCxnSpPr>
        <p:spPr>
          <a:xfrm flipV="1">
            <a:off x="5800437" y="1523999"/>
            <a:ext cx="688106" cy="526473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BCE092F6-87E9-6A97-64EB-DF3D02D1864B}"/>
              </a:ext>
            </a:extLst>
          </p:cNvPr>
          <p:cNvSpPr/>
          <p:nvPr/>
        </p:nvSpPr>
        <p:spPr>
          <a:xfrm>
            <a:off x="5597235" y="4156364"/>
            <a:ext cx="203201" cy="52647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3" name="직사각형 22">
            <a:extLst>
              <a:ext uri="{FF2B5EF4-FFF2-40B4-BE49-F238E27FC236}">
                <a16:creationId xmlns:a16="http://schemas.microsoft.com/office/drawing/2014/main" id="{A64D9F62-59A4-CCA0-AAE1-EEA445449595}"/>
              </a:ext>
            </a:extLst>
          </p:cNvPr>
          <p:cNvSpPr/>
          <p:nvPr/>
        </p:nvSpPr>
        <p:spPr>
          <a:xfrm>
            <a:off x="5597234" y="5209310"/>
            <a:ext cx="203201" cy="1052946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25" name="연결선: 꺾임 24">
            <a:extLst>
              <a:ext uri="{FF2B5EF4-FFF2-40B4-BE49-F238E27FC236}">
                <a16:creationId xmlns:a16="http://schemas.microsoft.com/office/drawing/2014/main" id="{E50E611B-891E-974F-56B1-3EC6CDFB23CE}"/>
              </a:ext>
            </a:extLst>
          </p:cNvPr>
          <p:cNvCxnSpPr>
            <a:stCxn id="8" idx="3"/>
            <a:endCxn id="9" idx="1"/>
          </p:cNvCxnSpPr>
          <p:nvPr/>
        </p:nvCxnSpPr>
        <p:spPr>
          <a:xfrm flipV="1">
            <a:off x="4807528" y="3893128"/>
            <a:ext cx="789708" cy="263236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7" name="연결선: 꺾임 26">
            <a:extLst>
              <a:ext uri="{FF2B5EF4-FFF2-40B4-BE49-F238E27FC236}">
                <a16:creationId xmlns:a16="http://schemas.microsoft.com/office/drawing/2014/main" id="{895293F4-9488-5E11-11EE-B3F44CA2CC84}"/>
              </a:ext>
            </a:extLst>
          </p:cNvPr>
          <p:cNvCxnSpPr>
            <a:stCxn id="8" idx="3"/>
            <a:endCxn id="22" idx="1"/>
          </p:cNvCxnSpPr>
          <p:nvPr/>
        </p:nvCxnSpPr>
        <p:spPr>
          <a:xfrm>
            <a:off x="4807528" y="4156364"/>
            <a:ext cx="789707" cy="263237"/>
          </a:xfrm>
          <a:prstGeom prst="bentConnector3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3ED732A1-BB6A-F8C0-6548-B7DE5A6D48B9}"/>
              </a:ext>
            </a:extLst>
          </p:cNvPr>
          <p:cNvSpPr/>
          <p:nvPr/>
        </p:nvSpPr>
        <p:spPr>
          <a:xfrm>
            <a:off x="6488541" y="3893127"/>
            <a:ext cx="203201" cy="526473"/>
          </a:xfrm>
          <a:prstGeom prst="rect">
            <a:avLst/>
          </a:prstGeom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cxnSp>
        <p:nvCxnSpPr>
          <p:cNvPr id="32" name="직선 화살표 연결선 31">
            <a:extLst>
              <a:ext uri="{FF2B5EF4-FFF2-40B4-BE49-F238E27FC236}">
                <a16:creationId xmlns:a16="http://schemas.microsoft.com/office/drawing/2014/main" id="{8AA23056-742F-5CA7-C051-D69FE41C8BBE}"/>
              </a:ext>
            </a:extLst>
          </p:cNvPr>
          <p:cNvCxnSpPr>
            <a:stCxn id="4" idx="0"/>
            <a:endCxn id="5" idx="1"/>
          </p:cNvCxnSpPr>
          <p:nvPr/>
        </p:nvCxnSpPr>
        <p:spPr>
          <a:xfrm>
            <a:off x="3075709" y="3101109"/>
            <a:ext cx="332508" cy="2309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4" name="직선 화살표 연결선 33">
            <a:extLst>
              <a:ext uri="{FF2B5EF4-FFF2-40B4-BE49-F238E27FC236}">
                <a16:creationId xmlns:a16="http://schemas.microsoft.com/office/drawing/2014/main" id="{1C487FD3-D35E-19CE-269A-ACD3CA61013B}"/>
              </a:ext>
            </a:extLst>
          </p:cNvPr>
          <p:cNvCxnSpPr>
            <a:stCxn id="6" idx="3"/>
            <a:endCxn id="7" idx="1"/>
          </p:cNvCxnSpPr>
          <p:nvPr/>
        </p:nvCxnSpPr>
        <p:spPr>
          <a:xfrm>
            <a:off x="4807528" y="2050472"/>
            <a:ext cx="789708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36" name="직선 화살표 연결선 35">
            <a:extLst>
              <a:ext uri="{FF2B5EF4-FFF2-40B4-BE49-F238E27FC236}">
                <a16:creationId xmlns:a16="http://schemas.microsoft.com/office/drawing/2014/main" id="{302DF73C-CD83-80AA-396E-FBE7C76B6640}"/>
              </a:ext>
            </a:extLst>
          </p:cNvPr>
          <p:cNvCxnSpPr>
            <a:stCxn id="9" idx="3"/>
            <a:endCxn id="30" idx="1"/>
          </p:cNvCxnSpPr>
          <p:nvPr/>
        </p:nvCxnSpPr>
        <p:spPr>
          <a:xfrm>
            <a:off x="5800437" y="3893128"/>
            <a:ext cx="688104" cy="263236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5">
              <a:shade val="15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</p:cxnSp>
      <p:cxnSp>
        <p:nvCxnSpPr>
          <p:cNvPr id="38" name="직선 화살표 연결선 37">
            <a:extLst>
              <a:ext uri="{FF2B5EF4-FFF2-40B4-BE49-F238E27FC236}">
                <a16:creationId xmlns:a16="http://schemas.microsoft.com/office/drawing/2014/main" id="{78E26789-BD4B-846F-3945-EE9557FA5D4F}"/>
              </a:ext>
            </a:extLst>
          </p:cNvPr>
          <p:cNvCxnSpPr>
            <a:stCxn id="22" idx="3"/>
            <a:endCxn id="30" idx="1"/>
          </p:cNvCxnSpPr>
          <p:nvPr/>
        </p:nvCxnSpPr>
        <p:spPr>
          <a:xfrm flipV="1">
            <a:off x="5800436" y="4156364"/>
            <a:ext cx="688105" cy="263237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9" name="TextBox 38">
            <a:extLst>
              <a:ext uri="{FF2B5EF4-FFF2-40B4-BE49-F238E27FC236}">
                <a16:creationId xmlns:a16="http://schemas.microsoft.com/office/drawing/2014/main" id="{7F8D4A08-0807-05F3-545A-B0DB473633A3}"/>
              </a:ext>
            </a:extLst>
          </p:cNvPr>
          <p:cNvSpPr txBox="1"/>
          <p:nvPr/>
        </p:nvSpPr>
        <p:spPr>
          <a:xfrm>
            <a:off x="2116904" y="3833197"/>
            <a:ext cx="1099660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Feature</a:t>
            </a:r>
          </a:p>
          <a:p>
            <a:pPr algn="ctr"/>
            <a:r>
              <a:rPr lang="en-US" altLang="ko-KR" dirty="0"/>
              <a:t>Extractor</a:t>
            </a:r>
            <a:endParaRPr lang="ko-KR" altLang="en-US" dirty="0"/>
          </a:p>
        </p:txBody>
      </p:sp>
      <p:sp>
        <p:nvSpPr>
          <p:cNvPr id="40" name="TextBox 39">
            <a:extLst>
              <a:ext uri="{FF2B5EF4-FFF2-40B4-BE49-F238E27FC236}">
                <a16:creationId xmlns:a16="http://schemas.microsoft.com/office/drawing/2014/main" id="{3C666AC2-C7D8-327F-DA43-F247B6CE46E4}"/>
              </a:ext>
            </a:extLst>
          </p:cNvPr>
          <p:cNvSpPr txBox="1"/>
          <p:nvPr/>
        </p:nvSpPr>
        <p:spPr>
          <a:xfrm>
            <a:off x="3143179" y="3832979"/>
            <a:ext cx="73327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FC</a:t>
            </a:r>
          </a:p>
          <a:p>
            <a:pPr algn="ctr"/>
            <a:r>
              <a:rPr lang="en-US" altLang="ko-KR" dirty="0"/>
              <a:t>Layer</a:t>
            </a:r>
            <a:endParaRPr lang="ko-KR" altLang="en-US" dirty="0"/>
          </a:p>
        </p:txBody>
      </p:sp>
      <p:sp>
        <p:nvSpPr>
          <p:cNvPr id="41" name="TextBox 40">
            <a:extLst>
              <a:ext uri="{FF2B5EF4-FFF2-40B4-BE49-F238E27FC236}">
                <a16:creationId xmlns:a16="http://schemas.microsoft.com/office/drawing/2014/main" id="{77B86DCD-A1DF-A15D-1C13-5ABD3BF2F892}"/>
              </a:ext>
            </a:extLst>
          </p:cNvPr>
          <p:cNvSpPr txBox="1"/>
          <p:nvPr/>
        </p:nvSpPr>
        <p:spPr>
          <a:xfrm>
            <a:off x="4965426" y="857861"/>
            <a:ext cx="126361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4"/>
                </a:solidFill>
              </a:rPr>
              <a:t>Discriminator</a:t>
            </a:r>
            <a:endParaRPr lang="ko-KR" altLang="en-US" sz="1400" dirty="0">
              <a:solidFill>
                <a:schemeClr val="accent4"/>
              </a:solidFill>
            </a:endParaRPr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3A17D272-0022-1F8C-4D26-3A52F8AACBD0}"/>
              </a:ext>
            </a:extLst>
          </p:cNvPr>
          <p:cNvSpPr txBox="1"/>
          <p:nvPr/>
        </p:nvSpPr>
        <p:spPr>
          <a:xfrm>
            <a:off x="7176649" y="1339333"/>
            <a:ext cx="147348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Domain Out</a:t>
            </a:r>
            <a:endParaRPr lang="ko-KR" altLang="en-US" dirty="0"/>
          </a:p>
        </p:txBody>
      </p:sp>
      <p:cxnSp>
        <p:nvCxnSpPr>
          <p:cNvPr id="44" name="직선 화살표 연결선 43">
            <a:extLst>
              <a:ext uri="{FF2B5EF4-FFF2-40B4-BE49-F238E27FC236}">
                <a16:creationId xmlns:a16="http://schemas.microsoft.com/office/drawing/2014/main" id="{B8D42D71-1EB9-9CA1-48F3-743942B515D5}"/>
              </a:ext>
            </a:extLst>
          </p:cNvPr>
          <p:cNvCxnSpPr>
            <a:stCxn id="10" idx="3"/>
            <a:endCxn id="42" idx="1"/>
          </p:cNvCxnSpPr>
          <p:nvPr/>
        </p:nvCxnSpPr>
        <p:spPr>
          <a:xfrm>
            <a:off x="6691744" y="1523999"/>
            <a:ext cx="484905" cy="0"/>
          </a:xfrm>
          <a:prstGeom prst="straightConnector1">
            <a:avLst/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5" name="TextBox 44">
            <a:extLst>
              <a:ext uri="{FF2B5EF4-FFF2-40B4-BE49-F238E27FC236}">
                <a16:creationId xmlns:a16="http://schemas.microsoft.com/office/drawing/2014/main" id="{5B79C12E-B50A-BD7C-3735-3945261ABE59}"/>
              </a:ext>
            </a:extLst>
          </p:cNvPr>
          <p:cNvSpPr txBox="1"/>
          <p:nvPr/>
        </p:nvSpPr>
        <p:spPr>
          <a:xfrm>
            <a:off x="7176645" y="3971478"/>
            <a:ext cx="117852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Class Out</a:t>
            </a:r>
            <a:endParaRPr lang="ko-KR" altLang="en-US" dirty="0"/>
          </a:p>
        </p:txBody>
      </p:sp>
      <p:cxnSp>
        <p:nvCxnSpPr>
          <p:cNvPr id="47" name="직선 화살표 연결선 46">
            <a:extLst>
              <a:ext uri="{FF2B5EF4-FFF2-40B4-BE49-F238E27FC236}">
                <a16:creationId xmlns:a16="http://schemas.microsoft.com/office/drawing/2014/main" id="{5603E7DF-5053-2D66-94D0-3274D871CDC1}"/>
              </a:ext>
            </a:extLst>
          </p:cNvPr>
          <p:cNvCxnSpPr>
            <a:stCxn id="30" idx="3"/>
            <a:endCxn id="45" idx="1"/>
          </p:cNvCxnSpPr>
          <p:nvPr/>
        </p:nvCxnSpPr>
        <p:spPr>
          <a:xfrm flipV="1">
            <a:off x="6691742" y="4156144"/>
            <a:ext cx="484903" cy="220"/>
          </a:xfrm>
          <a:prstGeom prst="straightConnector1">
            <a:avLst/>
          </a:prstGeom>
          <a:ln>
            <a:solidFill>
              <a:schemeClr val="accent5"/>
            </a:solidFill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48" name="TextBox 47">
            <a:extLst>
              <a:ext uri="{FF2B5EF4-FFF2-40B4-BE49-F238E27FC236}">
                <a16:creationId xmlns:a16="http://schemas.microsoft.com/office/drawing/2014/main" id="{D0896092-AEC3-2D56-5138-89B54F569CE9}"/>
              </a:ext>
            </a:extLst>
          </p:cNvPr>
          <p:cNvSpPr txBox="1"/>
          <p:nvPr/>
        </p:nvSpPr>
        <p:spPr>
          <a:xfrm>
            <a:off x="5858257" y="5292841"/>
            <a:ext cx="1076321" cy="92333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dirty="0"/>
              <a:t>FC Layer</a:t>
            </a:r>
            <a:br>
              <a:rPr lang="en-US" altLang="ko-KR" dirty="0"/>
            </a:br>
            <a:r>
              <a:rPr lang="en-US" altLang="ko-KR" dirty="0"/>
              <a:t>for</a:t>
            </a:r>
          </a:p>
          <a:p>
            <a:pPr algn="ctr"/>
            <a:r>
              <a:rPr lang="en-US" altLang="ko-KR" dirty="0"/>
              <a:t>Storage</a:t>
            </a:r>
            <a:endParaRPr lang="ko-KR" altLang="en-US" dirty="0"/>
          </a:p>
        </p:txBody>
      </p:sp>
      <p:cxnSp>
        <p:nvCxnSpPr>
          <p:cNvPr id="52" name="직선 화살표 연결선 51">
            <a:extLst>
              <a:ext uri="{FF2B5EF4-FFF2-40B4-BE49-F238E27FC236}">
                <a16:creationId xmlns:a16="http://schemas.microsoft.com/office/drawing/2014/main" id="{FC88625E-B1F2-B6D2-858E-85D7B801B8DE}"/>
              </a:ext>
            </a:extLst>
          </p:cNvPr>
          <p:cNvCxnSpPr>
            <a:stCxn id="22" idx="2"/>
            <a:endCxn id="23" idx="0"/>
          </p:cNvCxnSpPr>
          <p:nvPr/>
        </p:nvCxnSpPr>
        <p:spPr>
          <a:xfrm flipH="1">
            <a:off x="5698835" y="4682837"/>
            <a:ext cx="1" cy="526473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53" name="TextBox 52">
            <a:extLst>
              <a:ext uri="{FF2B5EF4-FFF2-40B4-BE49-F238E27FC236}">
                <a16:creationId xmlns:a16="http://schemas.microsoft.com/office/drawing/2014/main" id="{794E2FD9-4499-55FD-C929-5CCE3FBF68C7}"/>
              </a:ext>
            </a:extLst>
          </p:cNvPr>
          <p:cNvSpPr txBox="1"/>
          <p:nvPr/>
        </p:nvSpPr>
        <p:spPr>
          <a:xfrm>
            <a:off x="7111531" y="2731776"/>
            <a:ext cx="248728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altLang="ko-KR" dirty="0"/>
              <a:t>Partition Switcher Out</a:t>
            </a:r>
            <a:endParaRPr lang="ko-KR" altLang="en-US" dirty="0"/>
          </a:p>
        </p:txBody>
      </p:sp>
      <p:sp>
        <p:nvSpPr>
          <p:cNvPr id="54" name="사각형: 둥근 모서리 53">
            <a:extLst>
              <a:ext uri="{FF2B5EF4-FFF2-40B4-BE49-F238E27FC236}">
                <a16:creationId xmlns:a16="http://schemas.microsoft.com/office/drawing/2014/main" id="{F07F1BDE-9928-9AE1-A98F-3FC196B14855}"/>
              </a:ext>
            </a:extLst>
          </p:cNvPr>
          <p:cNvSpPr/>
          <p:nvPr/>
        </p:nvSpPr>
        <p:spPr>
          <a:xfrm>
            <a:off x="4477996" y="3529413"/>
            <a:ext cx="2341548" cy="1230587"/>
          </a:xfrm>
          <a:prstGeom prst="roundRect">
            <a:avLst/>
          </a:prstGeom>
          <a:noFill/>
          <a:ln w="9525" cap="flat" cmpd="sng" algn="ctr">
            <a:solidFill>
              <a:schemeClr val="accent5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5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1" name="사각형: 위쪽 모서리의 한쪽은 둥글고 다른 한쪽은 잘림 60">
            <a:extLst>
              <a:ext uri="{FF2B5EF4-FFF2-40B4-BE49-F238E27FC236}">
                <a16:creationId xmlns:a16="http://schemas.microsoft.com/office/drawing/2014/main" id="{EFAFBE02-8037-7DAD-D252-7B4232F9317A}"/>
              </a:ext>
            </a:extLst>
          </p:cNvPr>
          <p:cNvSpPr/>
          <p:nvPr/>
        </p:nvSpPr>
        <p:spPr>
          <a:xfrm rot="5400000">
            <a:off x="4888195" y="743486"/>
            <a:ext cx="1504058" cy="2341548"/>
          </a:xfrm>
          <a:prstGeom prst="snipRoundRect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accent4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4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2" name="사각형: 위쪽 모서리의 한쪽은 둥글고 다른 한쪽은 잘림 61">
            <a:extLst>
              <a:ext uri="{FF2B5EF4-FFF2-40B4-BE49-F238E27FC236}">
                <a16:creationId xmlns:a16="http://schemas.microsoft.com/office/drawing/2014/main" id="{9F2B9E60-0ADD-C710-8046-D7CA4A58B3EC}"/>
              </a:ext>
            </a:extLst>
          </p:cNvPr>
          <p:cNvSpPr/>
          <p:nvPr/>
        </p:nvSpPr>
        <p:spPr>
          <a:xfrm>
            <a:off x="4485072" y="1432096"/>
            <a:ext cx="2341548" cy="1453043"/>
          </a:xfrm>
          <a:prstGeom prst="snipRoundRect">
            <a:avLst>
              <a:gd name="adj1" fmla="val 0"/>
              <a:gd name="adj2" fmla="val 50000"/>
            </a:avLst>
          </a:prstGeom>
          <a:noFill/>
          <a:ln w="9525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74DD685D-1E5C-C152-8BCA-1EC5BED57A5B}"/>
              </a:ext>
            </a:extLst>
          </p:cNvPr>
          <p:cNvSpPr txBox="1"/>
          <p:nvPr/>
        </p:nvSpPr>
        <p:spPr>
          <a:xfrm>
            <a:off x="4807528" y="2879179"/>
            <a:ext cx="1613647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2"/>
                </a:solidFill>
              </a:rPr>
              <a:t>Partition Switcher</a:t>
            </a:r>
            <a:endParaRPr lang="ko-KR" altLang="en-US" sz="1400" dirty="0">
              <a:solidFill>
                <a:schemeClr val="accent2"/>
              </a:solidFill>
            </a:endParaRPr>
          </a:p>
        </p:txBody>
      </p:sp>
      <p:sp>
        <p:nvSpPr>
          <p:cNvPr id="64" name="TextBox 63">
            <a:extLst>
              <a:ext uri="{FF2B5EF4-FFF2-40B4-BE49-F238E27FC236}">
                <a16:creationId xmlns:a16="http://schemas.microsoft.com/office/drawing/2014/main" id="{2FC87E04-226F-4158-53DB-D39C169F90EF}"/>
              </a:ext>
            </a:extLst>
          </p:cNvPr>
          <p:cNvSpPr txBox="1"/>
          <p:nvPr/>
        </p:nvSpPr>
        <p:spPr>
          <a:xfrm>
            <a:off x="5206043" y="3268253"/>
            <a:ext cx="899606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altLang="ko-KR" sz="1400" dirty="0">
                <a:solidFill>
                  <a:schemeClr val="accent5"/>
                </a:solidFill>
              </a:rPr>
              <a:t>Classifier</a:t>
            </a:r>
            <a:endParaRPr lang="ko-KR" altLang="en-US" sz="1400" dirty="0">
              <a:solidFill>
                <a:schemeClr val="accent5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32843920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맑은 고딕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84</TotalTime>
  <Words>20</Words>
  <Application>Microsoft Office PowerPoint</Application>
  <PresentationFormat>와이드스크린</PresentationFormat>
  <Paragraphs>12</Paragraphs>
  <Slides>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</vt:i4>
      </vt:variant>
    </vt:vector>
  </HeadingPairs>
  <TitlesOfParts>
    <vt:vector size="4" baseType="lpstr">
      <vt:lpstr>맑은 고딕</vt:lpstr>
      <vt:lpstr>Arial</vt:lpstr>
      <vt:lpstr>Office 테마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이용욱</dc:creator>
  <cp:lastModifiedBy>이용욱</cp:lastModifiedBy>
  <cp:revision>1</cp:revision>
  <dcterms:created xsi:type="dcterms:W3CDTF">2025-06-02T05:36:29Z</dcterms:created>
  <dcterms:modified xsi:type="dcterms:W3CDTF">2025-06-02T07:00:43Z</dcterms:modified>
</cp:coreProperties>
</file>