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2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74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4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4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73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29AB-A3E0-4724-836F-98D0CE6EA1D6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555D-AE60-4617-B565-ED7E8BF5FA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0301469" y="2714170"/>
            <a:ext cx="1643604" cy="66765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8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6857" b="19444"/>
          <a:stretch/>
        </p:blipFill>
        <p:spPr>
          <a:xfrm>
            <a:off x="36512" y="284163"/>
            <a:ext cx="12118975" cy="58928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1468" y="927101"/>
            <a:ext cx="2601731" cy="4191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-1563" r="9394" b="26910"/>
          <a:stretch/>
        </p:blipFill>
        <p:spPr>
          <a:xfrm>
            <a:off x="0" y="0"/>
            <a:ext cx="12090348" cy="56007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939801" y="818356"/>
            <a:ext cx="1396999" cy="4191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20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Levin</dc:creator>
  <cp:lastModifiedBy>Ilya Levin</cp:lastModifiedBy>
  <cp:revision>7</cp:revision>
  <dcterms:created xsi:type="dcterms:W3CDTF">2021-11-12T19:57:35Z</dcterms:created>
  <dcterms:modified xsi:type="dcterms:W3CDTF">2021-11-12T20:03:26Z</dcterms:modified>
</cp:coreProperties>
</file>