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abc8dd15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abc8dd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abc8dd15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abc8dd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abc8dd15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abc8dd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abc8dd15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abc8dd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abc8dd15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abc8dd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abc8dd15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abc8dd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abc8dd15_0_1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abc8dd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7abc8dd15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7abc8dd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abc8dd15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abc8dd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abc95ff3_0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abc95f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abc95ff3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abc95f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bc8dd15_0_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abc8dd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abc8dd15_0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abc8dd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abc8dd15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abc8dd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abc95ff3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abc95f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fKTu6B4Rgek" TargetMode="External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0jHsq36_NTU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99775" y="1922092"/>
            <a:ext cx="4260300" cy="137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0">
                <a:latin typeface="Oswald"/>
                <a:ea typeface="Oswald"/>
                <a:cs typeface="Oswald"/>
                <a:sym typeface="Oswald"/>
              </a:rPr>
              <a:t>React</a:t>
            </a:r>
            <a:endParaRPr b="1" sz="62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34000" y="2823025"/>
            <a:ext cx="35013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es solamente </a:t>
            </a:r>
            <a:endParaRPr b="1" sz="62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57800" y="3494825"/>
            <a:ext cx="36642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>
            <a:off x="3246300" y="20250"/>
            <a:ext cx="5897700" cy="68580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25" y="1395900"/>
            <a:ext cx="3109401" cy="4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445550" y="1210233"/>
            <a:ext cx="64545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&gt;un título&lt;/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&gt;esto es un div&lt;/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18" name="Google Shape;118;p22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1445550" y="1075767"/>
            <a:ext cx="64545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&gt;un título&lt;/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24" name="Google Shape;124;p23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055075" y="660225"/>
            <a:ext cx="7572600" cy="5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&gt;un título&lt;/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div.innerText </a:t>
            </a:r>
            <a:r>
              <a:rPr b="1" lang="en-GB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"hola soy un div"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(div);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4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109175" y="196475"/>
            <a:ext cx="7613400" cy="6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&gt;un título&lt;/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div.innerText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"hola soy un div"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app.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(div);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140750" y="161325"/>
            <a:ext cx="6956700" cy="6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&gt;un título&lt;/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div.innerText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"hola soy un div"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app.</a:t>
            </a:r>
            <a:r>
              <a:rPr b="1" lang="en-GB" sz="2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(div);</a:t>
            </a:r>
            <a:endParaRPr b="1" sz="23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GB" sz="23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-GB" sz="2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1434350" y="1060833"/>
            <a:ext cx="64545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an upload of my star size comparison video for the countries in which the original one has been blocked, due to copyrigt issues of the audio track.&#10;I was notified that the movie soundracks I used are copyrigt protected, but they left everything like it is, and instead blocked the whole video in some countries around the globe.&#10;Unfortunately I live in one of them. So, while some people can still enjoy the original, this one is for the rest of the world. I know the original audio was better, but there is nothing I can do about it.&#10;And yes, Uranus, the funniest planet of the Universe, is still missing. I left it out, because it has about the same size as Neptune and the surface looks boring. Later I realized that it is the only one missing,&#10;since Pluto lost its plantet-status. I dont want to change the video, sorry about that. And if I did, I am sure some people will complain: &quot;It is rotating in the wrong direction, and the axis should be tilt!&quot;&#10;But I promise he will appear in future projects.&#10;And to all people finding the name of Uranus hilarious, please search for the clip from Jackass visiting the town Mianus in Conneticut, you will like it.&#10;So we are back on air, enjoy the video again if you missed it." id="148" name="Google Shape;148;p27" title="Star Size Comparison 1 (HD) AudioV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6239675" y="4950751"/>
            <a:ext cx="2543700" cy="15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434350" y="1060833"/>
            <a:ext cx="64545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554650" y="1364727"/>
            <a:ext cx="5106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¡GRACIAS!</a:t>
            </a:r>
            <a:endParaRPr b="1" sz="72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250" y="2950350"/>
            <a:ext cx="3069799" cy="10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6521850" y="5582075"/>
            <a:ext cx="1918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Consultor en JavaScript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4">
            <a:alphaModFix/>
          </a:blip>
          <a:srcRect b="0" l="28093" r="0" t="0"/>
          <a:stretch/>
        </p:blipFill>
        <p:spPr>
          <a:xfrm>
            <a:off x="6232750" y="676325"/>
            <a:ext cx="2543700" cy="3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1271600" y="3805867"/>
            <a:ext cx="3608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Comunidad de NodeJS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69700" y="4950750"/>
            <a:ext cx="4876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meetup.com/node_co/</a:t>
            </a:r>
            <a:endParaRPr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290075" y="5201067"/>
            <a:ext cx="244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CAMILO MONTOYA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4991100" y="2392973"/>
            <a:ext cx="31656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900">
                <a:latin typeface="Oswald"/>
                <a:ea typeface="Oswald"/>
                <a:cs typeface="Oswald"/>
                <a:sym typeface="Oswald"/>
              </a:rPr>
              <a:t>CAMILO</a:t>
            </a:r>
            <a:r>
              <a:rPr b="1" lang="en-GB" sz="6000">
                <a:latin typeface="Oswald"/>
                <a:ea typeface="Oswald"/>
                <a:cs typeface="Oswald"/>
                <a:sym typeface="Oswald"/>
              </a:rPr>
              <a:t> Montoya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880100" y="3744175"/>
            <a:ext cx="34224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Ceo Salesavant</a:t>
            </a:r>
            <a:endParaRPr sz="24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Founder nodeCo </a:t>
            </a:r>
            <a:endParaRPr sz="24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4991100" y="4929250"/>
            <a:ext cx="3422400" cy="816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Linkedin</a:t>
            </a: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GB" sz="20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Instagram</a:t>
            </a: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GB" sz="20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Twitter </a:t>
            </a: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    @camilomontoyau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20250"/>
            <a:ext cx="5464800" cy="685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030" l="0" r="3072" t="0"/>
          <a:stretch/>
        </p:blipFill>
        <p:spPr>
          <a:xfrm>
            <a:off x="974575" y="1483063"/>
            <a:ext cx="3165600" cy="417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2359425" y="-1"/>
            <a:ext cx="4628100" cy="18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PREGUNTA</a:t>
            </a:r>
            <a:endParaRPr b="1"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1216425" y="3084075"/>
            <a:ext cx="6914100" cy="1554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¿A qué velocidad te estás moviendo?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is a non-conventional view of our solar system that is different from the standard 'flat' diagrams. We travel, never return to the same spot again. Like the music? https://djsadhu.bandcamp.com/&#10;&#10;Respect my copyright and do not re-upload.&#10;&#10;Thanks to the community for providing translations!!!&#10;&#10;New version: Solar System 2.0:  http://youtu.be/mvgaxQGPg7I&#10;&#10;Full story and philosophy: http://www.djsadhu.com/research/solar-system-2-0-science-friction/&#10;&#10;&#10;PART 2 is here: http://www.youtube.com/watch?v=C4V-ooITrws&#10;Information &amp; research: http://www.djsadhu.com/the-helical-model-vortex-solar-system-animation/&#10;Music: https://djsadhu.bandcamp.com/album/djsadhu-presents-speakerblowers&#10;&#10;French subtitles provided by the Resonance Project&#10;&#10;Greek subtitles provided by vasoula2908&#10;&#10;Download the sound track: http://www.djsadhu.com/audio-video/vortex-solar-system-instrumental/   (FOR PERSONAL USE ONLY)&#10;&#10;No, this was not made with Universe Sandbox, but with 3DsMax.&#10;Yes, I messed up two orbits.&#10;&#10;Insulting or offending comments will be deleted." id="79" name="Google Shape;79;p16" title="The helical model - our solar system is a vorte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100"/>
            <a:ext cx="9093200" cy="6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0" y="662801"/>
            <a:ext cx="4628100" cy="1135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PROBLEMA</a:t>
            </a:r>
            <a:endParaRPr b="1"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1180800" y="2696754"/>
            <a:ext cx="6914100" cy="25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Oswald"/>
                <a:ea typeface="Oswald"/>
                <a:cs typeface="Oswald"/>
                <a:sym typeface="Oswald"/>
              </a:rPr>
              <a:t>Cuando un </a:t>
            </a:r>
            <a:r>
              <a:rPr lang="en-GB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framework</a:t>
            </a:r>
            <a:r>
              <a:rPr lang="en-GB" sz="4800">
                <a:latin typeface="Oswald"/>
                <a:ea typeface="Oswald"/>
                <a:cs typeface="Oswald"/>
                <a:sym typeface="Oswald"/>
              </a:rPr>
              <a:t> o </a:t>
            </a:r>
            <a:r>
              <a:rPr lang="en-GB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librería</a:t>
            </a:r>
            <a:r>
              <a:rPr lang="en-GB" sz="4800">
                <a:latin typeface="Oswald"/>
                <a:ea typeface="Oswald"/>
                <a:cs typeface="Oswald"/>
                <a:sym typeface="Oswald"/>
              </a:rPr>
              <a:t> no me solucionan los retos me quedo estancado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0" y="697675"/>
            <a:ext cx="4774800" cy="11853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PROBLEMA</a:t>
            </a:r>
            <a:endParaRPr b="1"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72500" y="2901683"/>
            <a:ext cx="7940400" cy="19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Oswald"/>
                <a:ea typeface="Oswald"/>
                <a:cs typeface="Oswald"/>
                <a:sym typeface="Oswald"/>
              </a:rPr>
              <a:t>No sabemos de dónde surgen estas </a:t>
            </a:r>
            <a:r>
              <a:rPr b="1" lang="en-GB" sz="6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  <a:endParaRPr b="1" sz="6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74750" y="2732400"/>
            <a:ext cx="8794500" cy="1393200"/>
          </a:xfrm>
          <a:prstGeom prst="rect">
            <a:avLst/>
          </a:prstGeom>
          <a:effectLst>
            <a:outerShdw blurRad="214313" rotWithShape="0" algn="bl" dir="4980000" dist="95250">
              <a:srgbClr val="000000">
                <a:alpha val="81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Herramienta</a:t>
            </a:r>
            <a:endParaRPr b="1" sz="10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4233825" y="608700"/>
            <a:ext cx="4910400" cy="12144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SOLUCIÓN</a:t>
            </a:r>
            <a:endParaRPr b="1"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1287175" y="2665592"/>
            <a:ext cx="6813300" cy="21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swald"/>
                <a:ea typeface="Oswald"/>
                <a:cs typeface="Oswald"/>
                <a:sym typeface="Oswald"/>
              </a:rPr>
              <a:t>Entender el problema y el contexto que las herramientas tratan de solucionar, </a:t>
            </a:r>
            <a:r>
              <a:rPr lang="en-GB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para </a:t>
            </a:r>
            <a:r>
              <a:rPr lang="en-GB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eXtenderlas</a:t>
            </a:r>
            <a:r>
              <a:rPr lang="en-GB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2245400" y="0"/>
            <a:ext cx="4910400" cy="17961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LIVE CODING</a:t>
            </a:r>
            <a:endParaRPr b="1"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1"/>
          <p:cNvSpPr txBox="1"/>
          <p:nvPr>
            <p:ph type="ctrTitle"/>
          </p:nvPr>
        </p:nvSpPr>
        <p:spPr>
          <a:xfrm>
            <a:off x="202900" y="2955125"/>
            <a:ext cx="8873400" cy="15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Oswald"/>
                <a:ea typeface="Oswald"/>
                <a:cs typeface="Oswald"/>
                <a:sym typeface="Oswald"/>
              </a:rPr>
              <a:t>http://bit.ly/react-es-js</a:t>
            </a:r>
            <a:endParaRPr sz="72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0" y="6403800"/>
            <a:ext cx="9144000" cy="2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