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3BBE7-D442-7DAF-8AD0-8CD2688C8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48A86-4950-B1D4-AD19-D852B0F6F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6AB7-C7B9-8094-3194-2B4A1E56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1DEC-E24F-42E0-A690-8DF7617A1E80}" type="datetimeFigureOut">
              <a:rPr lang="en-SG" smtClean="0"/>
              <a:t>6/11/2024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F99F3-0BDD-2FD6-BADB-40B226ED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DFF74-AC1D-0FED-E389-D1D65D56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8D6B-7D31-40D2-BEF4-6D5C64319D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441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3616-5C2B-9BF1-8CE6-70837214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70AEB-C675-A2FD-8D7E-C30BB621D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C8806-649B-10AC-581E-DD406DE9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1DEC-E24F-42E0-A690-8DF7617A1E80}" type="datetimeFigureOut">
              <a:rPr lang="en-SG" smtClean="0"/>
              <a:t>6/11/2024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BF32C-4090-5ADB-04DF-C8DEE5C49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DE7D4-5010-2B4B-CE0D-471255C4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8D6B-7D31-40D2-BEF4-6D5C64319D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470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9480BA-2186-F8E9-FC00-96FCE3BA4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85474-7420-729C-BBDF-9378EA2A3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A0D51-3514-92CB-FCA1-23BA26C63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1DEC-E24F-42E0-A690-8DF7617A1E80}" type="datetimeFigureOut">
              <a:rPr lang="en-SG" smtClean="0"/>
              <a:t>6/11/2024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35D47-BD69-BABD-E583-404D0A74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E48D2-79B7-552B-8916-E22BC92E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8D6B-7D31-40D2-BEF4-6D5C64319D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16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2688F-1710-60F3-0ADD-1F600A9D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573B4-F366-46A6-C8E5-38D54FC77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774D8-05F3-89D9-50B6-DD7402865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1DEC-E24F-42E0-A690-8DF7617A1E80}" type="datetimeFigureOut">
              <a:rPr lang="en-SG" smtClean="0"/>
              <a:t>6/11/2024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2A79B-C862-B5EF-FFE5-4DCCA4D3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43ED4-7073-346C-EEF1-C0ECF461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8D6B-7D31-40D2-BEF4-6D5C64319D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947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07C2-C100-8E0D-F030-87AD51E06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FD9CE-19FF-3114-ACA9-C5BE1C79E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ACD2C-1A29-8B2F-2D24-B89F5995D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1DEC-E24F-42E0-A690-8DF7617A1E80}" type="datetimeFigureOut">
              <a:rPr lang="en-SG" smtClean="0"/>
              <a:t>6/11/2024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AD548-0B98-36DF-4F7E-6709E1F04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E6917-5352-4262-E898-CB8845C3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8D6B-7D31-40D2-BEF4-6D5C64319D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997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C29E-B049-280C-BF84-B2A4E2A0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595C0-96AD-85F8-F4AD-9D178840E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EA29D-DEB3-F16C-4BD0-499DD02CC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9A606-AE1C-E73C-7DD6-E179B4D48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1DEC-E24F-42E0-A690-8DF7617A1E80}" type="datetimeFigureOut">
              <a:rPr lang="en-SG" smtClean="0"/>
              <a:t>6/11/2024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7A066-4F63-E016-D64B-417946D98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C088D-30D3-D70F-E4AB-189FB44E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8D6B-7D31-40D2-BEF4-6D5C64319D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83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1553D-14BD-4258-E35D-7CD2B49ED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EFFDA-23EC-41E4-33E4-7C9FFF0B2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88BB3-FC9A-A0FA-A9AE-891318BD5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E564D-AE96-07A3-0D46-9B913EFBB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DD0271-7BD4-D4BB-5EF1-6364E66AE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BC21F-DF84-B6D7-1EA2-F815FDCC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1DEC-E24F-42E0-A690-8DF7617A1E80}" type="datetimeFigureOut">
              <a:rPr lang="en-SG" smtClean="0"/>
              <a:t>6/11/2024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4750A-5B68-174F-A474-D262229B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5A265F-BD84-B198-BE98-6AD6E2AA8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8D6B-7D31-40D2-BEF4-6D5C64319D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591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D064F-D2E7-3AE8-653E-647C62B26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7133D0-B8EB-8F11-8DFF-7A1C494F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1DEC-E24F-42E0-A690-8DF7617A1E80}" type="datetimeFigureOut">
              <a:rPr lang="en-SG" smtClean="0"/>
              <a:t>6/11/2024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A40B6-46A8-1902-0FF4-2FA56CFF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AF4EF-71D5-E2AF-63E2-632E302C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8D6B-7D31-40D2-BEF4-6D5C64319D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448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42EA3-DC5C-AE54-2714-26E515A29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1DEC-E24F-42E0-A690-8DF7617A1E80}" type="datetimeFigureOut">
              <a:rPr lang="en-SG" smtClean="0"/>
              <a:t>6/11/2024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309C4-5AED-ADAB-1B22-D38FBB4B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912F6-64DB-19B9-629A-8DE1ADAA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8D6B-7D31-40D2-BEF4-6D5C64319D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73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CE74-1C3E-87C5-65A5-7B51CD71E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17251-7EB5-0385-7ECF-23B334112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85843-D6B9-C2D5-16F0-6455CA38C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13038-4515-3ABB-50A2-671359046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1DEC-E24F-42E0-A690-8DF7617A1E80}" type="datetimeFigureOut">
              <a:rPr lang="en-SG" smtClean="0"/>
              <a:t>6/11/2024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56509-A152-9464-BFC3-7C79E893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072BA-4791-1D72-3FBE-498BFD2F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8D6B-7D31-40D2-BEF4-6D5C64319D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85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29FF-ECAB-4AF8-BA54-FCDBCFFD3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1AD51B-1282-F3F9-FAEB-E2822AA9F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2A52B-CF69-8118-83F6-D2FA95A5B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EC127-A839-2D4A-98C7-E8C7FA29B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1DEC-E24F-42E0-A690-8DF7617A1E80}" type="datetimeFigureOut">
              <a:rPr lang="en-SG" smtClean="0"/>
              <a:t>6/11/2024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6B26A-E9A3-63E0-397B-4E79882A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82491-EAC9-0BA2-3E46-5B0EFB70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8D6B-7D31-40D2-BEF4-6D5C64319D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10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EEFC6F-FD0C-6976-D3A9-A8A0DB16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BF075-E4FF-90FA-DCF3-0632D3CA5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5B2F3-E495-3384-150C-7C4854088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31DEC-E24F-42E0-A690-8DF7617A1E80}" type="datetimeFigureOut">
              <a:rPr lang="en-SG" smtClean="0"/>
              <a:t>6/11/2024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822C8-705F-CAAF-267D-528C445BC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A87C3-7D84-4651-3AC7-52D0A87C0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F8D6B-7D31-40D2-BEF4-6D5C64319D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936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C54365-F5E7-0F03-D47C-0FE1492C4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7800"/>
            <a:ext cx="12192000" cy="54423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260C3B-0886-04DD-12D6-0B1209B7152E}"/>
              </a:ext>
            </a:extLst>
          </p:cNvPr>
          <p:cNvSpPr txBox="1"/>
          <p:nvPr/>
        </p:nvSpPr>
        <p:spPr>
          <a:xfrm>
            <a:off x="6509469" y="2994769"/>
            <a:ext cx="4472956" cy="5232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Modify the </a:t>
            </a:r>
            <a:r>
              <a:rPr lang="en-SG" sz="1400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appsettings.json</a:t>
            </a:r>
            <a:r>
              <a:rPr lang="en-SG" sz="14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 the connection string</a:t>
            </a:r>
          </a:p>
          <a:p>
            <a:r>
              <a:rPr lang="en-SG" sz="14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the local or remote 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2AD7F0-1CC4-DF1E-DB33-FE47519AFD32}"/>
              </a:ext>
            </a:extLst>
          </p:cNvPr>
          <p:cNvSpPr txBox="1"/>
          <p:nvPr/>
        </p:nvSpPr>
        <p:spPr>
          <a:xfrm>
            <a:off x="2283300" y="5804958"/>
            <a:ext cx="8238024" cy="5232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was my Node.js REST API program, since the test assignment required .NET Entity Framework</a:t>
            </a:r>
          </a:p>
          <a:p>
            <a:r>
              <a:rPr lang="en-SG" sz="1400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CorporatePassBookingSystem</a:t>
            </a:r>
            <a:r>
              <a:rPr lang="en-SG" sz="14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was build up from scratch with entity framework and C# code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34924CF-8BB1-DC4C-EB31-A8DCE9AA1A7D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>
            <a:off x="641840" y="5662246"/>
            <a:ext cx="1641460" cy="404322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54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B942F4-B4E9-FC7D-6753-344EC47527EE}"/>
              </a:ext>
            </a:extLst>
          </p:cNvPr>
          <p:cNvSpPr txBox="1"/>
          <p:nvPr/>
        </p:nvSpPr>
        <p:spPr>
          <a:xfrm>
            <a:off x="131884" y="4737473"/>
            <a:ext cx="865163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logging to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direcrtory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CorporatePassBookingSystem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SETUP OF DATABASE AND TABLES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In Terminal run : dotnet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migrations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InitializeDB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In Terminal run : dotnet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database update</a:t>
            </a: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676BAE-B2E1-DEB5-D219-40F68CA7B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4" y="197346"/>
            <a:ext cx="8066644" cy="454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6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CDDF8D-DC1A-491F-4433-2CC3760B7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37" y="223837"/>
            <a:ext cx="8705850" cy="6410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011110-C474-E149-0CD7-2888E66B1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906" y="3510695"/>
            <a:ext cx="4210050" cy="2790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63DCC5-4D5C-0A3F-F0A0-F80FDCA0A640}"/>
              </a:ext>
            </a:extLst>
          </p:cNvPr>
          <p:cNvSpPr txBox="1"/>
          <p:nvPr/>
        </p:nvSpPr>
        <p:spPr>
          <a:xfrm>
            <a:off x="8598877" y="5817100"/>
            <a:ext cx="2813078" cy="73866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DATABASE TABLE CREATED</a:t>
            </a:r>
          </a:p>
          <a:p>
            <a:r>
              <a:rPr lang="en-SG" sz="14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 EXECUTE </a:t>
            </a:r>
          </a:p>
          <a:p>
            <a:r>
              <a:rPr lang="en-SG" sz="14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Dotnet </a:t>
            </a:r>
            <a:r>
              <a:rPr lang="en-SG" sz="1400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</a:t>
            </a:r>
            <a:r>
              <a:rPr lang="en-SG" sz="14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database update</a:t>
            </a:r>
          </a:p>
        </p:txBody>
      </p:sp>
    </p:spTree>
    <p:extLst>
      <p:ext uri="{BB962C8B-B14F-4D97-AF65-F5344CB8AC3E}">
        <p14:creationId xmlns:p14="http://schemas.microsoft.com/office/powerpoint/2010/main" val="3232506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C353E1-996B-7220-902D-A0B92C96F131}"/>
              </a:ext>
            </a:extLst>
          </p:cNvPr>
          <p:cNvSpPr txBox="1"/>
          <p:nvPr/>
        </p:nvSpPr>
        <p:spPr>
          <a:xfrm>
            <a:off x="439615" y="413239"/>
            <a:ext cx="870658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SETUP OF REST API (WEBAPI)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In Terminal run </a:t>
            </a:r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400" u="sng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dotnet build                           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-&gt; To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builld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solution in \bin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In Terminal run : </a:t>
            </a:r>
            <a:r>
              <a:rPr lang="en-US" sz="1400" u="sng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dotnet run                             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-&gt; This will fired up the REST API Server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In Browser type : http://localhost:5120/swagger/index.html -&gt; This will run swagger to verify and check on the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EndPoints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o GET /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/facilities – List all facilities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o GET /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/facility/{id} – Get a single facility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o GET /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/bookings – Get all booking list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o GET /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/bookings/{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VisitorId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 – Get booking by visitor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o GET /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/booking/{id} – Get a single booking</a:t>
            </a: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o POST /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/booking – Create a booking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o PUT /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/booking – Update a booking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o GET /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/visitors – Get all visitors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o GET /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/visitor/{id} – Get a single visitor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o POST /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/visitor – Create a visitor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o PUT /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/visitor – Update a visitor</a:t>
            </a:r>
            <a:endParaRPr lang="en-SG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857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1BA71A-9851-49C6-5B17-0DE1A978A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98" y="190500"/>
            <a:ext cx="6029325" cy="3238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9EA3F8-684C-C990-3086-652C2D215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516" y="1897601"/>
            <a:ext cx="7634302" cy="48812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4CA396-8D43-24AB-6F33-09362F7FAC25}"/>
              </a:ext>
            </a:extLst>
          </p:cNvPr>
          <p:cNvSpPr txBox="1"/>
          <p:nvPr/>
        </p:nvSpPr>
        <p:spPr>
          <a:xfrm>
            <a:off x="5737171" y="448380"/>
            <a:ext cx="5639900" cy="1169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SG" sz="14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 running dotnet build with \bin and \</a:t>
            </a:r>
            <a:r>
              <a:rPr lang="en-SG" sz="1400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</a:t>
            </a:r>
            <a:r>
              <a:rPr lang="en-SG" sz="14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will be created</a:t>
            </a:r>
          </a:p>
          <a:p>
            <a:r>
              <a:rPr lang="en-SG" sz="14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 dotnet run to fire up the REST API that become the Endpoint that </a:t>
            </a:r>
            <a:r>
              <a:rPr lang="en-SG" sz="1400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FrontEnd</a:t>
            </a:r>
            <a:r>
              <a:rPr lang="en-SG" sz="14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App can access.</a:t>
            </a:r>
          </a:p>
          <a:p>
            <a:r>
              <a:rPr lang="en-SG" sz="14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 also in browser start swagger to check and test the API</a:t>
            </a:r>
          </a:p>
          <a:p>
            <a:r>
              <a:rPr lang="en-SG" sz="14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http://localhost:5120/swagger/index.html</a:t>
            </a:r>
          </a:p>
        </p:txBody>
      </p:sp>
    </p:spTree>
    <p:extLst>
      <p:ext uri="{BB962C8B-B14F-4D97-AF65-F5344CB8AC3E}">
        <p14:creationId xmlns:p14="http://schemas.microsoft.com/office/powerpoint/2010/main" val="257617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Choan Ann Liew</dc:creator>
  <cp:lastModifiedBy>Choan Ann Liew</cp:lastModifiedBy>
  <cp:revision>1</cp:revision>
  <dcterms:created xsi:type="dcterms:W3CDTF">2024-11-06T07:54:07Z</dcterms:created>
  <dcterms:modified xsi:type="dcterms:W3CDTF">2024-11-06T07:54:40Z</dcterms:modified>
</cp:coreProperties>
</file>