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48fcb903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48fcb903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48fcb903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48fcb903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48fcb903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48fcb903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48fcb903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48fcb903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4cfb719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4cfb719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4d9098b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4d9098b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4d9098b8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4d9098b8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4d9098b8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4d9098b8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4d9098b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4d9098b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4d9098b8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4d9098b8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48fcb9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48fcb9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4d9098b8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4d9098b8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48fcb903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48fcb903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48fcb90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48fcb90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8fcb903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8fcb903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48fcb903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48fcb903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48fcb903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48fcb903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48fcb903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48fcb903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48fcb903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48fcb903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aliforni/playground_kubernetes/blob/master/k8s/amdocsFailureManager/service.yam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92.168.0.49:31336/docs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amdocsfailuremanager:5002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californi/playground_kubernetes/blob/master/k8s/amdocsFailureManager/ingress.yaml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californi/playground_kubernetes/blob/master/k8s/ConceptsExamples/volumeDeployment.ya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californi/playground_kubernetes/blob/master/k8s/ConceptsExamples/configurations.yaml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californi/playground_kubernetes/blob/master/k8s/ConceptsExamples/hpa.yaml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californi/playground_kubernetes/blob/master/k8s/ConceptsExamples/updateStrategies.yaml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kubernetes.io/docs/reference/using-api/client-libraries/" TargetMode="External"/><Relationship Id="rId4" Type="http://schemas.openxmlformats.org/officeDocument/2006/relationships/hyperlink" Target="https://github.com/californi/playground_kubernetes/tree/master/k8s_ApiClient" TargetMode="External"/><Relationship Id="rId5" Type="http://schemas.openxmlformats.org/officeDocument/2006/relationships/hyperlink" Target="https://github.com/ppgia-unifor/kubo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aliforni/playground_kubernetes/tree/master/DockerizingOurApplication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aliforni/playground_kubernetes/tree/master/DockerizingOurApplication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ocker.com/products/docker-desktop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aliforni/playground_kubernetes/blob/master/k8s/amdocsFailureManager/deployment.yam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Kubernetes (K8s)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>
                <a:solidFill>
                  <a:schemeClr val="dk1"/>
                </a:solidFill>
              </a:rPr>
              <a:t>I</a:t>
            </a:r>
            <a:r>
              <a:rPr lang="pt-BR" sz="5200">
                <a:solidFill>
                  <a:schemeClr val="dk1"/>
                </a:solidFill>
              </a:rPr>
              <a:t>nfrastructure Overview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200" y="0"/>
            <a:ext cx="3420750" cy="16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7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Some Kubernetes objects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649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PODs are ephemeral. So, what happen when they die?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 and if multiple PODs need to communicate between themselves?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You’d need a “port-forward” for each </a:t>
            </a:r>
            <a:r>
              <a:rPr i="1" lang="pt-BR"/>
              <a:t>pod </a:t>
            </a:r>
            <a:r>
              <a:rPr lang="pt-BR"/>
              <a:t>that has been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 </a:t>
            </a:r>
            <a:r>
              <a:rPr b="1" lang="pt-BR"/>
              <a:t>Service </a:t>
            </a:r>
            <a:r>
              <a:rPr lang="pt-BR"/>
              <a:t>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Importance of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https://github.com/californi/playground_kubernetes/blob/master/k8s/amdocsFailureManager/service.yaml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125" y="3044025"/>
            <a:ext cx="4743800" cy="16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0725" y="2941838"/>
            <a:ext cx="34671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Some Kubernetes objects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219575" y="1152475"/>
            <a:ext cx="390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Cluster IP: internal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LoadBalancer: external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kubectl get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External address in Minikube is its own 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minikube 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External GET http://&lt;minikube ip&gt;:</a:t>
            </a:r>
            <a:r>
              <a:rPr b="1" lang="pt-BR"/>
              <a:t>31336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e.g.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http://192.168.0.49:31336/docs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DNS: Internal GET (between pods) http://amdocsfailuremanager:5002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275" y="1152475"/>
            <a:ext cx="4892001" cy="16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Some Kubernetes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 Service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There are other types of services, once that we can have different configuration in a production environment (e.g. different clusters and nodes, different places geographically, and so on).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Communication POD to POD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6136500" cy="20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Two microservices with communication between themselves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from</a:t>
            </a:r>
            <a:r>
              <a:rPr lang="pt-BR"/>
              <a:t> amdocsfailuremonitor </a:t>
            </a:r>
            <a:r>
              <a:rPr b="1" lang="pt-BR"/>
              <a:t>to</a:t>
            </a:r>
            <a:r>
              <a:rPr lang="pt-BR"/>
              <a:t> amdocsfailuremanager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target </a:t>
            </a:r>
            <a:r>
              <a:rPr b="1" lang="pt-BR"/>
              <a:t>DNS</a:t>
            </a:r>
            <a:r>
              <a:rPr lang="pt-BR"/>
              <a:t>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http://amdocsfailuremanager:5002/</a:t>
            </a:r>
            <a:r>
              <a:rPr lang="pt-BR"/>
              <a:t>&lt;paths&gt;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Permissions: a hot topic for later</a:t>
            </a:r>
            <a:endParaRPr i="1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550" y="0"/>
            <a:ext cx="244216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925" y="3230775"/>
            <a:ext cx="4617326" cy="16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Ingress: internal routes for services and paths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58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https://github.com/californi/playground_kubernetes/blob/master/k8s/amdocsFailureManager/ingress.yaml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Centralize and define routes for hosts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 external access for the hosts, we should verify how the clusters are availables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Metrics: another hot topic for later</a:t>
            </a:r>
            <a:endParaRPr i="1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275" y="949502"/>
            <a:ext cx="3061725" cy="370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Volumes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0" y="572700"/>
            <a:ext cx="91440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 keep stateless objects and to </a:t>
            </a:r>
            <a:r>
              <a:rPr lang="pt-BR"/>
              <a:t>persist</a:t>
            </a:r>
            <a:r>
              <a:rPr lang="pt-BR"/>
              <a:t> data between containers and PODs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Short-lived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PersistentVolumeClaim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https://github.com/californi/playground_kubernetes/blob/master/k8s/ConceptsExamples/volumeDeployment.yaml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476" y="1916550"/>
            <a:ext cx="2502300" cy="32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193" y="1916550"/>
            <a:ext cx="1929107" cy="32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Configurations (runtime parameters)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119025"/>
            <a:ext cx="576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ConfigMaps (files and environment variables</a:t>
            </a:r>
            <a:r>
              <a:rPr lang="pt-B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400" u="sng">
                <a:solidFill>
                  <a:schemeClr val="hlink"/>
                </a:solidFill>
                <a:hlinkClick r:id="rId3"/>
              </a:rPr>
              <a:t>https://github.com/californi/playground_kubernetes/blob/master/k8s/ConceptsExamples/configurations.yaml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pt-BR" sz="1400"/>
              <a:t>Secret: alternative to sensitive data</a:t>
            </a:r>
            <a:endParaRPr i="1" sz="1400"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7700" y="2184545"/>
            <a:ext cx="2595551" cy="295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975" y="2842800"/>
            <a:ext cx="2097275" cy="12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5200" y="1170125"/>
            <a:ext cx="2758801" cy="356878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Updating and Scaling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52475"/>
            <a:ext cx="73578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Static replicas and HPA (e.g. overloaded LoadBalancer)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400" u="sng">
                <a:solidFill>
                  <a:schemeClr val="hlink"/>
                </a:solidFill>
                <a:hlinkClick r:id="rId3"/>
              </a:rPr>
              <a:t>https://github.com/californi/playground_kubernetes/blob/master/k8s/ConceptsExamples/hpa.yaml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01" y="2499750"/>
            <a:ext cx="3184700" cy="25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126" y="2302425"/>
            <a:ext cx="309562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Update strategies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520600" cy="20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Each deployment is related to a ReplicaSet (to manage updating in versions)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When we change a version in the 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Recreate strategy: waiting all POD being killed to start the new 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Rolling Update strategy (</a:t>
            </a:r>
            <a:r>
              <a:rPr i="1" lang="pt-BR"/>
              <a:t>default</a:t>
            </a:r>
            <a:r>
              <a:rPr lang="pt-BR"/>
              <a:t>): old PODs are killed and new ones are created gradually.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https://github.com/californi/playground_kubernetes/blob/master/k8s/ConceptsExamples/updateStrategies.yaml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There are other update strategies that could be used according to the organization goals.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5525" y="3193675"/>
            <a:ext cx="2398325" cy="17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9500" y="3193675"/>
            <a:ext cx="2287733" cy="16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Kubernetes API (libraries)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Customising the Kubernetes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https://kubernetes.io/docs/reference/using-api/client-libraries/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Example in Python: </a:t>
            </a:r>
            <a:r>
              <a:rPr lang="pt-BR" sz="1400" u="sng">
                <a:solidFill>
                  <a:schemeClr val="hlink"/>
                </a:solidFill>
                <a:hlinkClick r:id="rId4"/>
              </a:rPr>
              <a:t>https://github.com/californi/playground_kubernetes/tree/master/k8s_ApiClient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Kubow: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https://github.com/ppgia-unifor/kubow</a:t>
            </a:r>
            <a:endParaRPr/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Different e</a:t>
            </a:r>
            <a:r>
              <a:rPr lang="pt-BR"/>
              <a:t>nvironments, runtime and versions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40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More and more expensive is a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lot of rework when we have an update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Update are great! But it can be so terrifying (evolving is important!)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572000" y="1581950"/>
            <a:ext cx="1246200" cy="97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Testing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859975" y="1623750"/>
            <a:ext cx="1365000" cy="97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Release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266750" y="1581950"/>
            <a:ext cx="1545600" cy="97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Maintenance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flipH="1">
            <a:off x="4764250" y="949250"/>
            <a:ext cx="3663300" cy="674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025" y="2571745"/>
            <a:ext cx="1772950" cy="25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References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Some concept figures: </a:t>
            </a:r>
            <a:r>
              <a:rPr b="1" i="1" lang="pt-BR"/>
              <a:t>Learn Kubernetes</a:t>
            </a:r>
            <a:r>
              <a:rPr i="1" lang="pt-BR"/>
              <a:t> by Arnaud Weil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pt-BR"/>
              <a:t>Kubow: An Architecture-Based Self-Adaptation Service for Cloud Native Applications</a:t>
            </a:r>
            <a:r>
              <a:rPr i="1" lang="pt-BR"/>
              <a:t> by Carlos Mendes</a:t>
            </a:r>
            <a:endParaRPr i="1"/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solution for documenting and making software reproductible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756875"/>
            <a:ext cx="44472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Who has never spent days trying to configure software that was supposed to be available for use?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Instead of using conventional virtual machines, we can use 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Dockerizing applications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https://github.com/californi/playground_kubernetes/tree/master/DockerizingOurApplication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100" y="3057750"/>
            <a:ext cx="4301677" cy="21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5050" y="1094425"/>
            <a:ext cx="3027575" cy="20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Dockerizing an Application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4622700" cy="15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400" u="sng">
                <a:solidFill>
                  <a:schemeClr val="hlink"/>
                </a:solidFill>
                <a:hlinkClick r:id="rId3"/>
              </a:rPr>
              <a:t>https://github.com/californi/playground_kubernetes/tree/master/DockerizingOurApplication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Dockerfile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Images and </a:t>
            </a:r>
            <a:r>
              <a:rPr b="1" lang="pt-BR" sz="1400"/>
              <a:t>TAGS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Registry and DockerHub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OSs, Runtimes, Dependencies</a:t>
            </a:r>
            <a:endParaRPr sz="14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938" y="1017725"/>
            <a:ext cx="317182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800100" y="2870025"/>
            <a:ext cx="75438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Building and deploying in docker hub</a:t>
            </a:r>
            <a:endParaRPr b="1"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docker build -t amdocs_failuremanager 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docker tag amdocs_failuremanager californibrs/amdocs_failuremanager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docker push californibrs/amdocs_failuremanager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docker run -d --name amdocs_failuremanager -p 8000:5002 californibrs/amdocs_failuremanager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testing</a:t>
            </a:r>
            <a:endParaRPr b="1"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 http://localhost:8000/docs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Demands and Advances in Cloud Computing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711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K8s as Infrastructure, our </a:t>
            </a:r>
            <a:r>
              <a:rPr lang="pt-BR"/>
              <a:t>containers</a:t>
            </a:r>
            <a:r>
              <a:rPr lang="pt-BR"/>
              <a:t> can have\be: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High availability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High scalability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High </a:t>
            </a:r>
            <a:r>
              <a:rPr lang="pt-BR"/>
              <a:t>elasticity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Levels of fidelity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Fault tolerance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magic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Stateless objects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35050"/>
            <a:ext cx="2718250" cy="20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Developing and Deploying applications (to learn)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452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Docker Desktop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https://www.docker.com/products/docker-desktop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Kubernetes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kubectl - CLI (all OSs)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PaaS/IaaS: GKE (Google), AKS (Azure)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Local: Minikube and Kind (for all OSs)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tool for editing your codes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e.g. VSCode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3550" y="3523050"/>
            <a:ext cx="1728500" cy="13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8775" y="1152475"/>
            <a:ext cx="4115224" cy="200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Creating a cluster K8S (using Minikube)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minikube</a:t>
            </a:r>
            <a:r>
              <a:rPr lang="pt-BR" sz="1600"/>
              <a:t> start --cpus=6 --vm-driver hyperv --hyperv-virtual-switch "Primary Virtual Switch" --kubernetes-version=v1.16.10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minikube </a:t>
            </a:r>
            <a:r>
              <a:rPr lang="pt-BR" sz="1600"/>
              <a:t>addons enable ingress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kubectl </a:t>
            </a:r>
            <a:r>
              <a:rPr lang="pt-BR" sz="1600"/>
              <a:t>get all --all-namespaces</a:t>
            </a:r>
            <a:endParaRPr sz="1600"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Some Kubernetes objects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468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Pods (CPU/Memory/IP) and </a:t>
            </a:r>
            <a:r>
              <a:rPr lang="pt-BR"/>
              <a:t>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kube-scheduler: create pods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kube-controller-manager: compare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etcd (knowledge - desired state)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Nodes | Machines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Master (manage workers)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Workers (run pods)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pt-BR" sz="2100"/>
              <a:t>Simplifying: </a:t>
            </a:r>
            <a:r>
              <a:rPr b="1" lang="pt-BR" sz="2100"/>
              <a:t>Nodes supply CPU, Memory and IPs for the PODs</a:t>
            </a:r>
            <a:endParaRPr b="1" sz="21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310" y="1426025"/>
            <a:ext cx="412196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Some Kubernetes objects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442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Imperative </a:t>
            </a:r>
            <a:r>
              <a:rPr lang="pt-BR"/>
              <a:t>and </a:t>
            </a:r>
            <a:r>
              <a:rPr b="1" lang="pt-BR"/>
              <a:t>declarative </a:t>
            </a:r>
            <a:r>
              <a:rPr lang="pt-BR"/>
              <a:t>definition of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PODs are instances of the </a:t>
            </a:r>
            <a:r>
              <a:rPr i="1" lang="pt-BR"/>
              <a:t>Deployment </a:t>
            </a:r>
            <a:r>
              <a:rPr lang="pt-BR"/>
              <a:t>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Characteristics of a 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e.g. containers, limits and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https://github.com/californi/playground_kubernetes/blob/master/k8s/amdocsFailureManager/deployment.yaml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describe command (e.g. pods)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kubectl port-forward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525" y="308675"/>
            <a:ext cx="4197289" cy="426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