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79187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79187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791876d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791876d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791876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791876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791876d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791876d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791876d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791876d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791876d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791876d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791876d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791876d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634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Emmanuel Marcial, Dawson Graf, Paul Yang, Justin Villamil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00" y="2990650"/>
            <a:ext cx="3065001" cy="1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44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Recreated the classic arcade of Snake game on the NexysA7-100t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Utilizes the board’s RGB LEDs, PS2 </a:t>
            </a:r>
            <a:r>
              <a:rPr lang="en" sz="1400"/>
              <a:t>receiving, VGA display, SSD, the board’s LEDs and the board’s switches</a:t>
            </a:r>
            <a:endParaRPr sz="1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50" y="2571750"/>
            <a:ext cx="5787783" cy="1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Sub-modules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se_clk_div.v</a:t>
            </a:r>
            <a:endParaRPr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a clock signal of 100MHz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counter keeps a record of how many times the clock signal has been high where it will flip once the counter equals the div_value for the desired clock, outputting a divided_clk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SSG_control.v</a:t>
            </a:r>
            <a:endParaRPr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Seven-segment controller that controls what common anode and cathode will be displayed based on pre-programmed outputs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Sub-modules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randomGrid.v</a:t>
            </a:r>
            <a:endParaRPr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Utilizes a high frequency of clock in which the human eye cannot perceive on its own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VGA_gen.v</a:t>
            </a:r>
            <a:endParaRPr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Continuously checking the VGA monitor pixel by pixel for its 640x480 display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X-axis being 0-799 and Y-axis being 0-524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Sub-modules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PS2Receiver.v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Receiving keyboard inputs and converts it into a 32-bit binary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</a:t>
            </a:r>
            <a:r>
              <a:rPr i="1" lang="en" sz="1400"/>
              <a:t>Debouncer.v</a:t>
            </a:r>
            <a:r>
              <a:rPr lang="en" sz="1400"/>
              <a:t> in order to filter any unwanted signals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Uses a counter to determine a user input when it reaches 19, otherwise the temp value is overwritten with another input then the counter resets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Checks the negative edge of the clock and assigns data to a temp value while incrementing the counter to assign the next bit (outputting a group of 8 bits)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</a:t>
            </a:r>
            <a:r>
              <a:rPr i="1" lang="en" sz="1400"/>
              <a:t>decoder.v</a:t>
            </a:r>
            <a:r>
              <a:rPr lang="en" sz="1400"/>
              <a:t> to </a:t>
            </a:r>
            <a:r>
              <a:rPr lang="en" sz="1400"/>
              <a:t>maintain</a:t>
            </a:r>
            <a:r>
              <a:rPr lang="en" sz="1400"/>
              <a:t> a constant direction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Sub-modules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pwmgen.v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Mimics an analog signal by affecting the duration of a duty cycle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a counter that will continue until reaching the parameterized size where it will either remain the same or flip based on the duty cycle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pwm_top.v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the </a:t>
            </a:r>
            <a:r>
              <a:rPr i="1" lang="en" sz="1400"/>
              <a:t>pwmgen.v </a:t>
            </a:r>
            <a:r>
              <a:rPr lang="en" sz="1400"/>
              <a:t>in order to display RGB LEDs based on the condition of the game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4556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various clocks: CLK50MHz (PS2 receiver), VGA_clk (for the display), update (to update the snake’s direction), and slowclk (for updating the snake’s length and if it collides)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pwm_top.v</a:t>
            </a:r>
            <a:r>
              <a:rPr lang="en"/>
              <a:t> is used to show when the player loses or wins the game through the RGB LEDs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SSG_control.v</a:t>
            </a:r>
            <a:r>
              <a:rPr lang="en"/>
              <a:t> is used to display the score of the player (having a high-score of 16 to win)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VGA_gen.v</a:t>
            </a:r>
            <a:r>
              <a:rPr lang="en"/>
              <a:t> generates the display for the game and </a:t>
            </a:r>
            <a:r>
              <a:rPr i="1" lang="en"/>
              <a:t>randomGrid.v</a:t>
            </a:r>
            <a:r>
              <a:rPr lang="en"/>
              <a:t> generates the positions of the random apples on the display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PS2Receiver.v </a:t>
            </a:r>
            <a:r>
              <a:rPr lang="en"/>
              <a:t>uses the inputs of the keyboard to apply to the game on the VGA display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the board’s switches to change the snake’s color and button to reset the game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