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3752d74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3752d74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40f93d14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40f93d14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57a1526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57a1526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34c10ece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34c10ece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5c4fb03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5c4fb03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40f93d1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40f93d1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40f93d1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40f93d1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560344a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560344a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40f93d14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40f93d14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560344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560344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0f93d14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0f93d14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34c10ec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34c10ece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40f93d14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40f93d14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- Snake Game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Louis Turriaga, James Hamm, Jordan Tejada, Triet Vo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338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TOP.v </a:t>
            </a:r>
            <a:r>
              <a:rPr lang="en" sz="1300"/>
              <a:t>(continued)</a:t>
            </a:r>
            <a:endParaRPr sz="1300"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211000" y="1007350"/>
            <a:ext cx="5053800" cy="3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00">
                <a:solidFill>
                  <a:schemeClr val="dk1"/>
                </a:solidFill>
              </a:rPr>
              <a:t>XADC changes difficulty of the game</a:t>
            </a:r>
            <a:endParaRPr sz="72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00">
                <a:solidFill>
                  <a:schemeClr val="dk1"/>
                </a:solidFill>
              </a:rPr>
              <a:t>‘xadc_wiz_0’ instance</a:t>
            </a:r>
            <a:endParaRPr sz="72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00">
                <a:solidFill>
                  <a:schemeClr val="dk1"/>
                </a:solidFill>
              </a:rPr>
              <a:t>Analog-to-digital conversion</a:t>
            </a:r>
            <a:endParaRPr sz="72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00">
                <a:solidFill>
                  <a:schemeClr val="dk1"/>
                </a:solidFill>
              </a:rPr>
              <a:t>Allows user to adjust the snake’s speed</a:t>
            </a:r>
            <a:endParaRPr sz="72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7200">
                <a:solidFill>
                  <a:schemeClr val="dk1"/>
                </a:solidFill>
              </a:rPr>
              <a:t>Uses potentiometer</a:t>
            </a:r>
            <a:endParaRPr sz="72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00">
                <a:solidFill>
                  <a:schemeClr val="dk1"/>
                </a:solidFill>
              </a:rPr>
              <a:t>Switch LEDs of FPGA also adjusts according to difficulty</a:t>
            </a: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025" y="206375"/>
            <a:ext cx="2914650" cy="27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725" y="3111050"/>
            <a:ext cx="2876949" cy="18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benches - Display Controller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75" y="1017725"/>
            <a:ext cx="69859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benches - Snake Game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30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Benches - Snake Controller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43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50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677" y="152400"/>
            <a:ext cx="35966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goals of project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 Snake game only using the Nexys A7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Utilize the built in VGA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 able to adjust game speed using a potentiometer and the board’s XADC IP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Learn about FPGAs and how versatile they can be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Display_Controller.v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01550"/>
            <a:ext cx="338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Cycles through all pixels (Like reading a book)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Determines which pixels are in drawing area versus the blanking intervals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Manages visual timings and synchronization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725" y="1180728"/>
            <a:ext cx="524013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Display_Controller.v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287825"/>
            <a:ext cx="3188700" cy="13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Runs through each pixel coordinate on the screen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75" y="2131050"/>
            <a:ext cx="221932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182450" y="1287813"/>
            <a:ext cx="314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Monitors if the current position is in a sync zone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5" y="2026713"/>
            <a:ext cx="2590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7725" y="3424800"/>
            <a:ext cx="55435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177725" y="2662163"/>
            <a:ext cx="577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Sets the active pixels drawing area for Snake_Controller to use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063175" y="1407375"/>
            <a:ext cx="999600" cy="49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81" name="Google Shape;81;p16"/>
          <p:cNvSpPr/>
          <p:nvPr/>
        </p:nvSpPr>
        <p:spPr>
          <a:xfrm rot="5400000">
            <a:off x="6933450" y="1781575"/>
            <a:ext cx="1701300" cy="11367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Snake_Game.v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Sets the rules and logic of the game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Inputs: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Buttons corresponding to left, right, up, down, and start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Reset switch and game clock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Outputs: 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8 1-bit one-hot encoded outputs corresponding to states of game (INIT, MOVE, CHECK, HOLD, EAT, WIN, LOSE, UNKN)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8-bit output for location of apple (8-bit for 256 locations)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4-bit output for snake size (4-bit for 16 snake parts)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128-bit output for locations of the 16 snake parts (16 appended 8-bit registers for 16 snake parts with 256 possible locations)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3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Snake_Game.v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886375"/>
            <a:ext cx="8520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States: INIT, MOVE, CHECK, HOLD, EAT, WIN, LOSE, UNKN (Each is triggered by an event in the game)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Display is separated into a 16x16 grid of possible locations the snake parts or apple can be: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4675"/>
            <a:ext cx="8839202" cy="2674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Snake_Controller.v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8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Responsible for the outputted 12bit rgb data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Establishes the “Space” of the game pieces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Compares the hCount and vCount with these spaces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863350" y="3297025"/>
            <a:ext cx="893100" cy="893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865650" y="3297026"/>
            <a:ext cx="962700" cy="893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6406300" y="3457225"/>
            <a:ext cx="5727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1863350" y="4681800"/>
            <a:ext cx="89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20X20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900450" y="4681800"/>
            <a:ext cx="89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20X20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246100" y="4681800"/>
            <a:ext cx="89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10X10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828550" y="4358125"/>
            <a:ext cx="96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Snake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865650" y="4358125"/>
            <a:ext cx="96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Apple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211300" y="4358125"/>
            <a:ext cx="96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Border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Snake_Controller.v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Equation below is responsible for scaling and offsetting the game piece’s location in the 16x16 space. -&gt;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space of the game pieces is calculated by adding and subtracting the center by 10 both ways like so -&gt;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Finally the color output is calculated: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425" y="1566300"/>
            <a:ext cx="23782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75" y="2704025"/>
            <a:ext cx="81724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5750" y="3364050"/>
            <a:ext cx="5028250" cy="17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175603"/>
            <a:ext cx="33867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TOP.v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748303"/>
            <a:ext cx="437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331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25" dirty="0">
                <a:solidFill>
                  <a:schemeClr val="dk1"/>
                </a:solidFill>
              </a:rPr>
              <a:t>TOP.v module sews all the functioning modules together</a:t>
            </a:r>
            <a:endParaRPr sz="7225" dirty="0">
              <a:solidFill>
                <a:schemeClr val="dk1"/>
              </a:solidFill>
            </a:endParaRPr>
          </a:p>
          <a:p>
            <a:pPr marL="457200" lvl="0" indent="-34331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25" dirty="0">
                <a:solidFill>
                  <a:schemeClr val="dk1"/>
                </a:solidFill>
              </a:rPr>
              <a:t>Includes inputs:</a:t>
            </a:r>
            <a:endParaRPr sz="7225" dirty="0">
              <a:solidFill>
                <a:schemeClr val="dk1"/>
              </a:solidFill>
            </a:endParaRPr>
          </a:p>
          <a:p>
            <a:pPr marL="914400" lvl="1" indent="-34331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25" dirty="0">
                <a:solidFill>
                  <a:schemeClr val="dk1"/>
                </a:solidFill>
              </a:rPr>
              <a:t>The clock port</a:t>
            </a:r>
            <a:endParaRPr sz="7225" dirty="0">
              <a:solidFill>
                <a:schemeClr val="dk1"/>
              </a:solidFill>
            </a:endParaRPr>
          </a:p>
          <a:p>
            <a:pPr marL="914400" lvl="1" indent="-34331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25" dirty="0">
                <a:solidFill>
                  <a:schemeClr val="dk1"/>
                </a:solidFill>
              </a:rPr>
              <a:t>Button inputs</a:t>
            </a:r>
            <a:endParaRPr sz="7225" dirty="0">
              <a:solidFill>
                <a:schemeClr val="dk1"/>
              </a:solidFill>
            </a:endParaRPr>
          </a:p>
          <a:p>
            <a:pPr marL="914400" lvl="1" indent="-34331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25" dirty="0">
                <a:solidFill>
                  <a:schemeClr val="dk1"/>
                </a:solidFill>
              </a:rPr>
              <a:t>Switch input</a:t>
            </a:r>
            <a:endParaRPr sz="7225" dirty="0">
              <a:solidFill>
                <a:schemeClr val="dk1"/>
              </a:solidFill>
            </a:endParaRPr>
          </a:p>
          <a:p>
            <a:pPr marL="914400" lvl="1" indent="-34331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7225" dirty="0">
                <a:solidFill>
                  <a:schemeClr val="dk1"/>
                </a:solidFill>
              </a:rPr>
              <a:t>Analog inputs</a:t>
            </a:r>
            <a:endParaRPr lang="en" sz="7225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393800" y="0"/>
            <a:ext cx="47502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And outputs:</a:t>
            </a: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Seven segment display control lines</a:t>
            </a: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Anode controls</a:t>
            </a: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VGA signals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539" y="2151965"/>
            <a:ext cx="4172025" cy="28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Dark</vt:lpstr>
      <vt:lpstr>FPGA - Snake Game</vt:lpstr>
      <vt:lpstr>Purpose and goals of project</vt:lpstr>
      <vt:lpstr>Display_Controller.v</vt:lpstr>
      <vt:lpstr>Display_Controller.v</vt:lpstr>
      <vt:lpstr>Snake_Game.v</vt:lpstr>
      <vt:lpstr>Snake_Game.v </vt:lpstr>
      <vt:lpstr>Snake_Controller.v</vt:lpstr>
      <vt:lpstr>Snake_Controller.v</vt:lpstr>
      <vt:lpstr>TOP.v</vt:lpstr>
      <vt:lpstr>TOP.v (continued)</vt:lpstr>
      <vt:lpstr>Test benches - Display Controller</vt:lpstr>
      <vt:lpstr>Test benches - Snake Game </vt:lpstr>
      <vt:lpstr>Test Benches - Snake Controller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- Snake Game</dc:title>
  <cp:lastModifiedBy>James Hamm</cp:lastModifiedBy>
  <cp:revision>1</cp:revision>
  <dcterms:modified xsi:type="dcterms:W3CDTF">2023-12-11T21:42:08Z</dcterms:modified>
</cp:coreProperties>
</file>