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5c995ecf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5c995ec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5d324a5b3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5d324a5b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5d324a5b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5d324a5b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5c995ecf2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5c995ecf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5d324a5b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5d324a5b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5d324a5b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5d324a5b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5d324a5b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5d324a5b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5d324a5b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5d324a5b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Encryption Standard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Jason Molina, Sean Abi Saab, Nicholas Heckers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6956"/>
              <a:buFont typeface="Arial"/>
              <a:buNone/>
            </a:pPr>
            <a:r>
              <a:rPr lang="en" sz="2300">
                <a:solidFill>
                  <a:srgbClr val="1E90FF"/>
                </a:solidFill>
                <a:latin typeface="Calibri"/>
                <a:ea typeface="Calibri"/>
                <a:cs typeface="Calibri"/>
                <a:sym typeface="Calibri"/>
              </a:rPr>
              <a:t>Implementing AES-128 on an FPGA Board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15621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Approach: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621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Utilized HDL modules to replicate AES standard functions.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621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Employed Verilog wires for state transmission, avoiding memory storage.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621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Implemented key AES functions: SubBytes, ShiftRows, MixColumns, AddRoundKey.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621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Developed a key expansion module following the AES standard's pseudocode.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621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Utilized a barrel shifter for ShiftRows and InvShiftRows functions.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621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Integrated a PWM controlled RGB LED to indicate encryption state.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621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Implemented a data register for storing and updating  data to be worked on.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621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Enabled data and key display on seven-segment displays with scrolling feature.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621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Possible future enhancements: support for longer keys, multiple data blocks processing, and efficient data/key transmission methods.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0" cy="3275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Layout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50" y="826050"/>
            <a:ext cx="382097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985025" y="810000"/>
            <a:ext cx="3964800" cy="3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Blue: Encryption status indicators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Green: Select displaying data or key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Purple: Toggle 7-seg display autoscroll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Yellow: Move 7-seg display data left or right by 1 character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Red: Selected operation + indicator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Pink: Perform selected operation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clk_gen.v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different clock frequencies using the main FPGA clock for different modules to operate at to ensure synchronization and proper control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ssd_driver.v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driver the functionality of the seven segment displays, will display data such as the encryption or decryption status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Displaymanager.v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Controls which segment of the seven segment display is active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hiftrows.v and inverseshiftrows.v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Implements the Shift Rows function and its inverse function from the AES standard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rotate the bytes in each row of the state matrix except the first, with the inverse rotating the bytes in the opposite direction as the original.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mix_columns.v and inversemix_columns.v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Mixes the columns of the state matrix using a mix of </a:t>
            </a:r>
            <a:r>
              <a:rPr lang="en"/>
              <a:t>finite field multiplication and </a:t>
            </a:r>
            <a:r>
              <a:rPr lang="en"/>
              <a:t>XOR, with the inverse reversing this process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box.v and inversesbox.v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Implements the substitution box (S-Box) used in AES, providing a non-linear substitution step where bytes are replaced based on a fix table, inverse reverses this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addroundkey.v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Combines each byte of the state with a byte of the round key using bitwise XOR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bsnbit.v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Operates as a barrel shifter, used for the functionality of transformations in both shiftrows.v and inverseshiftrows.v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key_expander.v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Responsible for generating multiple keys for different rounds of the encryption/decryption process.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case of AES-128, 44 words are generated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cipher.v and inverse_cipher.v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Combines previous modules in the order specified by the AES standard in order to achieve the desired encryption and decryption of data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debounce.v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ensure reliable functionality of the button used to initiate encryption and decryption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horizontal_counter.v and vertical_counter.v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Generates the horizontal and vertical sync signals for the VGA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Controls the horizontal and vertical timing for displaying images via the VGA output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Module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op.v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Acts as the top-level module integrating all components of the AES encryption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care of managing the overall functionality, including taking user inputs, </a:t>
            </a:r>
            <a:r>
              <a:rPr lang="en"/>
              <a:t>handling</a:t>
            </a:r>
            <a:r>
              <a:rPr lang="en"/>
              <a:t> the encryption and decryption of entered data, as well as displaying this data on the output displays via the seven segment displays as well as the VGA output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