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4" r:id="rId7"/>
    <p:sldId id="265"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996FC-C7D7-8725-1251-A1865DA66F69}" v="2" dt="2023-12-11T16:24:37.573"/>
    <p1510:client id="{4EFA3EB8-78AE-F75B-67B8-6B263497DCC4}" v="15" dt="2023-12-11T07:49:45.001"/>
    <p1510:client id="{54389137-F16D-E781-C5AA-60277C079891}" v="12" dt="2023-12-11T20:59:15.392"/>
    <p1510:client id="{788FEDB1-B23C-264B-9A7B-B60520781103}" v="16" dt="2023-12-11T07:27:37.817"/>
    <p1510:client id="{8121604F-3447-A713-6E8F-B62B25A8A3AF}" v="2" dt="2023-12-11T07:33:58.763"/>
    <p1510:client id="{B12891EF-0EF0-45A3-9F9C-85407878CC3C}" v="8" dt="2023-12-11T20:13:52.703"/>
    <p1510:client id="{C3F9C7BA-CB83-5F2F-F26E-086065642BF3}" v="17" dt="2023-12-11T11:03:58.729"/>
    <p1510:client id="{D45759F3-B4C9-569F-1CC4-766B19C6E975}" v="54" dt="2023-12-11T21:14:15.474"/>
    <p1510:client id="{E751FD76-CBB4-655A-0A83-71AB8D967E05}" v="670" dt="2023-12-11T09:02:00.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245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135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275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942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508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5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461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066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848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556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19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356497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Draft drawing of a floor plan">
            <a:extLst>
              <a:ext uri="{FF2B5EF4-FFF2-40B4-BE49-F238E27FC236}">
                <a16:creationId xmlns:a16="http://schemas.microsoft.com/office/drawing/2014/main" id="{B66F9381-12AB-9B4B-B20A-83DD93C1CA0C}"/>
              </a:ext>
            </a:extLst>
          </p:cNvPr>
          <p:cNvPicPr>
            <a:picLocks noChangeAspect="1"/>
          </p:cNvPicPr>
          <p:nvPr/>
        </p:nvPicPr>
        <p:blipFill rotWithShape="1">
          <a:blip r:embed="rId2">
            <a:alphaModFix amt="50000"/>
          </a:blip>
          <a:srcRect t="6679" r="-2" b="11790"/>
          <a:stretch/>
        </p:blipFill>
        <p:spPr>
          <a:xfrm>
            <a:off x="20" y="1"/>
            <a:ext cx="12191980" cy="6857999"/>
          </a:xfrm>
          <a:prstGeom prst="rect">
            <a:avLst/>
          </a:prstGeom>
        </p:spPr>
      </p:pic>
      <p:sp>
        <p:nvSpPr>
          <p:cNvPr id="2" name="Title 1">
            <a:extLst>
              <a:ext uri="{FF2B5EF4-FFF2-40B4-BE49-F238E27FC236}">
                <a16:creationId xmlns:a16="http://schemas.microsoft.com/office/drawing/2014/main" id="{0FBC8C97-377B-61F7-218D-AB6001FC68BF}"/>
              </a:ext>
            </a:extLst>
          </p:cNvPr>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ECE 3300 Project</a:t>
            </a:r>
            <a:endParaRPr lang="en-US">
              <a:solidFill>
                <a:srgbClr val="FFFFFF"/>
              </a:solidFill>
            </a:endParaRPr>
          </a:p>
        </p:txBody>
      </p:sp>
      <p:sp>
        <p:nvSpPr>
          <p:cNvPr id="3" name="Subtitle 2">
            <a:extLst>
              <a:ext uri="{FF2B5EF4-FFF2-40B4-BE49-F238E27FC236}">
                <a16:creationId xmlns:a16="http://schemas.microsoft.com/office/drawing/2014/main" id="{5ECB814D-A5BB-85C7-35A2-E3ECB9198A80}"/>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Group E</a:t>
            </a:r>
          </a:p>
          <a:p>
            <a:r>
              <a:rPr lang="en-US">
                <a:solidFill>
                  <a:srgbClr val="FFFFFF"/>
                </a:solidFill>
                <a:cs typeface="Calibri"/>
              </a:rPr>
              <a:t>Jordan Smith, Andy Ho, Jared Alanis, Benjamin Black</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E462E-38D9-D726-4F73-DAA707DB98B4}"/>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Abstract</a:t>
            </a:r>
            <a:endParaRPr lang="en-US" sz="4000">
              <a:solidFill>
                <a:srgbClr val="FFFFFF"/>
              </a:solidFill>
            </a:endParaRPr>
          </a:p>
        </p:txBody>
      </p:sp>
      <p:sp>
        <p:nvSpPr>
          <p:cNvPr id="3" name="Content Placeholder 2">
            <a:extLst>
              <a:ext uri="{FF2B5EF4-FFF2-40B4-BE49-F238E27FC236}">
                <a16:creationId xmlns:a16="http://schemas.microsoft.com/office/drawing/2014/main" id="{981CB0CE-7087-C4AE-EB09-FE3D4B894470}"/>
              </a:ext>
            </a:extLst>
          </p:cNvPr>
          <p:cNvSpPr>
            <a:spLocks noGrp="1"/>
          </p:cNvSpPr>
          <p:nvPr>
            <p:ph idx="1"/>
          </p:nvPr>
        </p:nvSpPr>
        <p:spPr>
          <a:xfrm>
            <a:off x="148636" y="2007753"/>
            <a:ext cx="11934770" cy="4680542"/>
          </a:xfrm>
        </p:spPr>
        <p:txBody>
          <a:bodyPr vert="horz" lIns="91440" tIns="45720" rIns="91440" bIns="45720" rtlCol="0" anchor="ctr">
            <a:noAutofit/>
          </a:bodyPr>
          <a:lstStyle/>
          <a:p>
            <a:r>
              <a:rPr lang="en-US" sz="2200">
                <a:ea typeface="+mn-lt"/>
                <a:cs typeface="+mn-lt"/>
              </a:rPr>
              <a:t>This project aims to recreate the classic PONG game on the </a:t>
            </a:r>
            <a:r>
              <a:rPr lang="en-US" sz="2200" err="1">
                <a:ea typeface="+mn-lt"/>
                <a:cs typeface="+mn-lt"/>
              </a:rPr>
              <a:t>Nexys</a:t>
            </a:r>
            <a:r>
              <a:rPr lang="en-US" sz="2200">
                <a:ea typeface="+mn-lt"/>
                <a:cs typeface="+mn-lt"/>
              </a:rPr>
              <a:t> A7-100T FPGA using Verilog, introducing innovative features for enhanced gameplay. The implementation leverages a VGA display for rendering, with the game's point and lives displayed on an SSD. User interaction is facilitated through two buttons for vertical movement of the paddle and a reset button for initiating new games. A 4-bit switch customizes the number of lives before a game-over condition. In addition to the traditional PONG setup, the project incorporates a PWM module. Unlike the traditional use, this PWM functionality dynamically adjusts the intensity of an LED light, providing a visual cue that changes based on the selected difficulty level. Three individual switches enable users to choose between easy, medium, and hard difficulty levels. In addition to the LED serving as a visual indicator for difficulty, there are now three additional LEDs. These LEDs indicate when the ball has been hit, when the ball was missed, and when the game is over. This comprehensive approach combines hardware components, Verilog programming, and dynamic features like LED intensity adjustments and status LEDs to offer an engaging and adaptable PONG gaming experience on the FPGA platform. </a:t>
            </a:r>
            <a:endParaRPr lang="en-US" sz="2200">
              <a:cs typeface="Calibri"/>
            </a:endParaRPr>
          </a:p>
        </p:txBody>
      </p:sp>
    </p:spTree>
    <p:extLst>
      <p:ext uri="{BB962C8B-B14F-4D97-AF65-F5344CB8AC3E}">
        <p14:creationId xmlns:p14="http://schemas.microsoft.com/office/powerpoint/2010/main" val="327802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8B4CF-C954-95EC-F219-0100823C69D6}"/>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Concept</a:t>
            </a:r>
            <a:endParaRPr lang="en-US" sz="4000">
              <a:solidFill>
                <a:srgbClr val="FFFFFF"/>
              </a:solidFill>
            </a:endParaRPr>
          </a:p>
        </p:txBody>
      </p:sp>
      <p:sp>
        <p:nvSpPr>
          <p:cNvPr id="3" name="Content Placeholder 2">
            <a:extLst>
              <a:ext uri="{FF2B5EF4-FFF2-40B4-BE49-F238E27FC236}">
                <a16:creationId xmlns:a16="http://schemas.microsoft.com/office/drawing/2014/main" id="{825874F1-D0A8-8EF9-B9F6-F216B9C7E6F1}"/>
              </a:ext>
            </a:extLst>
          </p:cNvPr>
          <p:cNvSpPr>
            <a:spLocks noGrp="1"/>
          </p:cNvSpPr>
          <p:nvPr>
            <p:ph idx="1"/>
          </p:nvPr>
        </p:nvSpPr>
        <p:spPr>
          <a:xfrm>
            <a:off x="33296" y="1530584"/>
            <a:ext cx="9724031" cy="3683358"/>
          </a:xfrm>
        </p:spPr>
        <p:txBody>
          <a:bodyPr anchor="ctr">
            <a:normAutofit/>
          </a:bodyPr>
          <a:lstStyle/>
          <a:p>
            <a:r>
              <a:rPr lang="en-US" sz="2400">
                <a:cs typeface="Calibri" panose="020F0502020204030204"/>
              </a:rPr>
              <a:t>Show the ability to manipulate different systems using a controller</a:t>
            </a:r>
          </a:p>
          <a:p>
            <a:r>
              <a:rPr lang="en-US" sz="2400">
                <a:cs typeface="Calibri" panose="020F0502020204030204"/>
              </a:rPr>
              <a:t>Display feedback between the </a:t>
            </a:r>
            <a:r>
              <a:rPr lang="en-US" sz="2400" err="1">
                <a:cs typeface="Calibri" panose="020F0502020204030204"/>
              </a:rPr>
              <a:t>Nexys</a:t>
            </a:r>
            <a:r>
              <a:rPr lang="en-US" sz="2400">
                <a:cs typeface="Calibri" panose="020F0502020204030204"/>
              </a:rPr>
              <a:t> A7-100T FPGA Board and the monitor, reacting to the user's inputs</a:t>
            </a:r>
          </a:p>
          <a:p>
            <a:endParaRPr lang="en-US" sz="2000">
              <a:cs typeface="Calibri" panose="020F0502020204030204"/>
            </a:endParaRPr>
          </a:p>
        </p:txBody>
      </p:sp>
    </p:spTree>
    <p:extLst>
      <p:ext uri="{BB962C8B-B14F-4D97-AF65-F5344CB8AC3E}">
        <p14:creationId xmlns:p14="http://schemas.microsoft.com/office/powerpoint/2010/main" val="399021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4D5CF-1044-0D37-1B8A-25B57F4DECE7}"/>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Basic Setup</a:t>
            </a:r>
            <a:endParaRPr lang="en-US" sz="4000">
              <a:solidFill>
                <a:srgbClr val="FFFFFF"/>
              </a:solidFill>
            </a:endParaRPr>
          </a:p>
        </p:txBody>
      </p:sp>
      <p:sp>
        <p:nvSpPr>
          <p:cNvPr id="3" name="Content Placeholder 2">
            <a:extLst>
              <a:ext uri="{FF2B5EF4-FFF2-40B4-BE49-F238E27FC236}">
                <a16:creationId xmlns:a16="http://schemas.microsoft.com/office/drawing/2014/main" id="{B4601F67-6C6F-FD8F-D9D6-3EBECBAC09BA}"/>
              </a:ext>
            </a:extLst>
          </p:cNvPr>
          <p:cNvSpPr>
            <a:spLocks noGrp="1"/>
          </p:cNvSpPr>
          <p:nvPr>
            <p:ph idx="1"/>
          </p:nvPr>
        </p:nvSpPr>
        <p:spPr>
          <a:xfrm>
            <a:off x="103733" y="1684264"/>
            <a:ext cx="9724031" cy="3683358"/>
          </a:xfrm>
        </p:spPr>
        <p:txBody>
          <a:bodyPr anchor="ctr">
            <a:normAutofit/>
          </a:bodyPr>
          <a:lstStyle/>
          <a:p>
            <a:r>
              <a:rPr lang="en-US" sz="2400">
                <a:cs typeface="Calibri"/>
              </a:rPr>
              <a:t>For this particular Pong game, we have one side as a full wall, and the other side as the Player's paddle.</a:t>
            </a:r>
            <a:endParaRPr lang="en-US" sz="2400">
              <a:ea typeface="Calibri"/>
              <a:cs typeface="Calibri"/>
            </a:endParaRPr>
          </a:p>
          <a:p>
            <a:r>
              <a:rPr lang="en-US" sz="2400">
                <a:cs typeface="Calibri"/>
              </a:rPr>
              <a:t>The ball bounces back and forth between the two, going faster depending on the difficulty.</a:t>
            </a:r>
            <a:endParaRPr lang="en-US" sz="2400">
              <a:ea typeface="Calibri"/>
              <a:cs typeface="Calibri"/>
            </a:endParaRPr>
          </a:p>
          <a:p>
            <a:r>
              <a:rPr lang="en-US" sz="2400">
                <a:cs typeface="Calibri"/>
              </a:rPr>
              <a:t>A life will be lost upon the ball passing the player, and a game over will be reached upon losing all lives.</a:t>
            </a:r>
            <a:endParaRPr lang="en-US" sz="2400">
              <a:ea typeface="Calibri"/>
              <a:cs typeface="Calibri"/>
            </a:endParaRPr>
          </a:p>
          <a:p>
            <a:r>
              <a:rPr lang="en-US" sz="2400">
                <a:ea typeface="Calibri"/>
                <a:cs typeface="Calibri"/>
              </a:rPr>
              <a:t>There is a point system based on the players performance.</a:t>
            </a:r>
          </a:p>
        </p:txBody>
      </p:sp>
    </p:spTree>
    <p:extLst>
      <p:ext uri="{BB962C8B-B14F-4D97-AF65-F5344CB8AC3E}">
        <p14:creationId xmlns:p14="http://schemas.microsoft.com/office/powerpoint/2010/main" val="155755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E77F0-C943-F2FC-6D15-FC969AC6101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Adjustable Settings</a:t>
            </a:r>
            <a:endParaRPr lang="en-US" sz="4000">
              <a:solidFill>
                <a:srgbClr val="FFFFFF"/>
              </a:solidFill>
            </a:endParaRPr>
          </a:p>
        </p:txBody>
      </p:sp>
      <p:sp>
        <p:nvSpPr>
          <p:cNvPr id="3" name="Content Placeholder 2">
            <a:extLst>
              <a:ext uri="{FF2B5EF4-FFF2-40B4-BE49-F238E27FC236}">
                <a16:creationId xmlns:a16="http://schemas.microsoft.com/office/drawing/2014/main" id="{C54C5A6F-452F-BE84-5EBF-BD407F3155D2}"/>
              </a:ext>
            </a:extLst>
          </p:cNvPr>
          <p:cNvSpPr>
            <a:spLocks noGrp="1"/>
          </p:cNvSpPr>
          <p:nvPr>
            <p:ph idx="1"/>
          </p:nvPr>
        </p:nvSpPr>
        <p:spPr>
          <a:xfrm>
            <a:off x="225398" y="1716280"/>
            <a:ext cx="9724031" cy="2626804"/>
          </a:xfrm>
        </p:spPr>
        <p:txBody>
          <a:bodyPr anchor="ctr">
            <a:normAutofit/>
          </a:bodyPr>
          <a:lstStyle/>
          <a:p>
            <a:r>
              <a:rPr lang="en-US" sz="2400">
                <a:cs typeface="Calibri"/>
              </a:rPr>
              <a:t>Buttons:</a:t>
            </a:r>
          </a:p>
          <a:p>
            <a:pPr lvl="1"/>
            <a:r>
              <a:rPr lang="en-US">
                <a:cs typeface="Calibri"/>
              </a:rPr>
              <a:t>Start Game, Reset, Up and Down Controls, Set Lives</a:t>
            </a:r>
          </a:p>
          <a:p>
            <a:r>
              <a:rPr lang="en-US" sz="2400">
                <a:cs typeface="Calibri"/>
              </a:rPr>
              <a:t>Switches:</a:t>
            </a:r>
          </a:p>
          <a:p>
            <a:pPr lvl="1"/>
            <a:r>
              <a:rPr lang="en-US">
                <a:cs typeface="Calibri"/>
              </a:rPr>
              <a:t>Set Difficulty (Easy, Medium, Hard)</a:t>
            </a:r>
          </a:p>
          <a:p>
            <a:pPr lvl="1"/>
            <a:r>
              <a:rPr lang="en-US">
                <a:cs typeface="Calibri"/>
              </a:rPr>
              <a:t>Adjust Lives (0 – 15 Total)</a:t>
            </a:r>
          </a:p>
          <a:p>
            <a:pPr marL="0" indent="0">
              <a:buNone/>
            </a:pPr>
            <a:endParaRPr lang="en-US" sz="2400">
              <a:cs typeface="Calibri"/>
            </a:endParaRPr>
          </a:p>
        </p:txBody>
      </p:sp>
      <p:pic>
        <p:nvPicPr>
          <p:cNvPr id="4" name="Picture 3" descr="A screenshot of a computer program&#10;&#10;Description automatically generated">
            <a:extLst>
              <a:ext uri="{FF2B5EF4-FFF2-40B4-BE49-F238E27FC236}">
                <a16:creationId xmlns:a16="http://schemas.microsoft.com/office/drawing/2014/main" id="{D35EC125-7B15-0348-4818-598E3272921E}"/>
              </a:ext>
            </a:extLst>
          </p:cNvPr>
          <p:cNvPicPr>
            <a:picLocks noChangeAspect="1"/>
          </p:cNvPicPr>
          <p:nvPr/>
        </p:nvPicPr>
        <p:blipFill>
          <a:blip r:embed="rId2"/>
          <a:stretch>
            <a:fillRect/>
          </a:stretch>
        </p:blipFill>
        <p:spPr>
          <a:xfrm>
            <a:off x="7148593" y="3048000"/>
            <a:ext cx="4772025" cy="3810000"/>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0952AB3-1102-88F5-A0E3-BAA0FABCA161}"/>
              </a:ext>
            </a:extLst>
          </p:cNvPr>
          <p:cNvPicPr>
            <a:picLocks noChangeAspect="1"/>
          </p:cNvPicPr>
          <p:nvPr/>
        </p:nvPicPr>
        <p:blipFill>
          <a:blip r:embed="rId3"/>
          <a:stretch>
            <a:fillRect/>
          </a:stretch>
        </p:blipFill>
        <p:spPr>
          <a:xfrm>
            <a:off x="3946192" y="3806878"/>
            <a:ext cx="3057365" cy="3054244"/>
          </a:xfrm>
          <a:prstGeom prst="rect">
            <a:avLst/>
          </a:prstGeom>
        </p:spPr>
      </p:pic>
    </p:spTree>
    <p:extLst>
      <p:ext uri="{BB962C8B-B14F-4D97-AF65-F5344CB8AC3E}">
        <p14:creationId xmlns:p14="http://schemas.microsoft.com/office/powerpoint/2010/main" val="277558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E77F0-C943-F2FC-6D15-FC969AC6101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Development Board Functions </a:t>
            </a:r>
            <a:endParaRPr lang="en-US" sz="4000">
              <a:solidFill>
                <a:srgbClr val="FFFFFF"/>
              </a:solidFill>
            </a:endParaRPr>
          </a:p>
        </p:txBody>
      </p:sp>
      <p:sp>
        <p:nvSpPr>
          <p:cNvPr id="3" name="Content Placeholder 2">
            <a:extLst>
              <a:ext uri="{FF2B5EF4-FFF2-40B4-BE49-F238E27FC236}">
                <a16:creationId xmlns:a16="http://schemas.microsoft.com/office/drawing/2014/main" id="{C54C5A6F-452F-BE84-5EBF-BD407F3155D2}"/>
              </a:ext>
            </a:extLst>
          </p:cNvPr>
          <p:cNvSpPr>
            <a:spLocks noGrp="1"/>
          </p:cNvSpPr>
          <p:nvPr>
            <p:ph idx="1"/>
          </p:nvPr>
        </p:nvSpPr>
        <p:spPr>
          <a:xfrm>
            <a:off x="103734" y="1594617"/>
            <a:ext cx="9724031" cy="3683358"/>
          </a:xfrm>
        </p:spPr>
        <p:txBody>
          <a:bodyPr anchor="ctr">
            <a:normAutofit/>
          </a:bodyPr>
          <a:lstStyle/>
          <a:p>
            <a:r>
              <a:rPr lang="en-US" sz="2400">
                <a:cs typeface="Calibri"/>
              </a:rPr>
              <a:t>Use buttons to adjust Pong paddle up or down.</a:t>
            </a:r>
          </a:p>
          <a:p>
            <a:r>
              <a:rPr lang="en-US" sz="2400">
                <a:cs typeface="Calibri"/>
              </a:rPr>
              <a:t>SSDs change depending on number of lives held.</a:t>
            </a:r>
          </a:p>
          <a:p>
            <a:r>
              <a:rPr lang="en-US" sz="2400">
                <a:cs typeface="Calibri"/>
              </a:rPr>
              <a:t>Leds light up according to game settings and current state of the game.</a:t>
            </a:r>
          </a:p>
          <a:p>
            <a:pPr lvl="1">
              <a:buFont typeface="Courier New" panose="020B0604020202020204" pitchFamily="34" charset="0"/>
              <a:buChar char="o"/>
            </a:pPr>
            <a:r>
              <a:rPr lang="en-US">
                <a:cs typeface="Calibri"/>
              </a:rPr>
              <a:t>Led light up upon missing the ball, hitting the ball, or receiving a game over.</a:t>
            </a:r>
          </a:p>
          <a:p>
            <a:pPr lvl="1">
              <a:buFont typeface="Courier New" panose="020B0604020202020204" pitchFamily="34" charset="0"/>
              <a:buChar char="o"/>
            </a:pPr>
            <a:r>
              <a:rPr lang="en-US">
                <a:cs typeface="Calibri"/>
              </a:rPr>
              <a:t>Additionally, RGB LEDs light up according to the difficulty selected.</a:t>
            </a:r>
          </a:p>
          <a:p>
            <a:pPr lvl="2">
              <a:buFont typeface="Wingdings" panose="020B0604020202020204" pitchFamily="34" charset="0"/>
              <a:buChar char="§"/>
            </a:pPr>
            <a:r>
              <a:rPr lang="en-US" sz="2400">
                <a:cs typeface="Calibri"/>
              </a:rPr>
              <a:t>Shifts from dim to bright light in relation to higher difficulty</a:t>
            </a:r>
          </a:p>
        </p:txBody>
      </p:sp>
    </p:spTree>
    <p:extLst>
      <p:ext uri="{BB962C8B-B14F-4D97-AF65-F5344CB8AC3E}">
        <p14:creationId xmlns:p14="http://schemas.microsoft.com/office/powerpoint/2010/main" val="139245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7010-5B12-B1D4-5D03-B84E63F1384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Game Schematic</a:t>
            </a:r>
          </a:p>
        </p:txBody>
      </p:sp>
      <p:pic>
        <p:nvPicPr>
          <p:cNvPr id="1026" name="Picture 2">
            <a:extLst>
              <a:ext uri="{FF2B5EF4-FFF2-40B4-BE49-F238E27FC236}">
                <a16:creationId xmlns:a16="http://schemas.microsoft.com/office/drawing/2014/main" id="{9C9AC1C7-4C74-5C71-9450-1A2079B356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2978" y="1966293"/>
            <a:ext cx="9086043"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53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9121-5DB9-A783-6A12-B27B883DF8BB}"/>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Board Visuals</a:t>
            </a:r>
            <a:endParaRPr lang="en-US" sz="4000">
              <a:solidFill>
                <a:srgbClr val="FFFFFF"/>
              </a:solidFill>
            </a:endParaRPr>
          </a:p>
        </p:txBody>
      </p:sp>
    </p:spTree>
    <p:extLst>
      <p:ext uri="{BB962C8B-B14F-4D97-AF65-F5344CB8AC3E}">
        <p14:creationId xmlns:p14="http://schemas.microsoft.com/office/powerpoint/2010/main" val="154433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1AF35-932A-3BE6-78C0-023312D8175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Demo</a:t>
            </a:r>
            <a:endParaRPr lang="en-US" sz="4000">
              <a:solidFill>
                <a:srgbClr val="FFFFFF"/>
              </a:solidFill>
            </a:endParaRPr>
          </a:p>
        </p:txBody>
      </p:sp>
    </p:spTree>
    <p:extLst>
      <p:ext uri="{BB962C8B-B14F-4D97-AF65-F5344CB8AC3E}">
        <p14:creationId xmlns:p14="http://schemas.microsoft.com/office/powerpoint/2010/main" val="3712138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368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ECE 3300 Project</vt:lpstr>
      <vt:lpstr>Abstract</vt:lpstr>
      <vt:lpstr>Concept</vt:lpstr>
      <vt:lpstr>Basic Setup</vt:lpstr>
      <vt:lpstr>Adjustable Settings</vt:lpstr>
      <vt:lpstr>Development Board Functions </vt:lpstr>
      <vt:lpstr>Game Schematic</vt:lpstr>
      <vt:lpstr>Board Visuals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Ben</cp:lastModifiedBy>
  <cp:revision>9</cp:revision>
  <dcterms:created xsi:type="dcterms:W3CDTF">2023-12-10T04:30:01Z</dcterms:created>
  <dcterms:modified xsi:type="dcterms:W3CDTF">2023-12-12T00:26:34Z</dcterms:modified>
</cp:coreProperties>
</file>