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8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ff93de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ff93de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ff93de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ff93de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ff93ded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ff93ded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ff93de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ff93de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ECE 3300L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Lab 6:Multi digit up/down counter with input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Instructor: Dr. Mohamed El-Hadedy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Sami Elias, Joseph Popoviciu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Modify Lab 5 to use 4 switches to load a value into a specific digit of the seven segment display based on the input switches to a 3x8 decoder.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050" y="309600"/>
            <a:ext cx="6032425" cy="45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and utilization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4200"/>
            <a:ext cx="9144000" cy="1240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650" y="2184975"/>
            <a:ext cx="3357348" cy="26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same clock divider to slow down and speed up the counter.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included a 3x8 decoder to select which number we want to load into the counter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button to load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button to reset the counter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Switches to select the value we want to load along with the seven-segment display we want it to output 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ECE 3300L Lab 6:Multi digit up/down counter with input Instructor: Dr. Mohamed El-Hadedy</vt:lpstr>
      <vt:lpstr>Objective</vt:lpstr>
      <vt:lpstr>Schematic</vt:lpstr>
      <vt:lpstr>Power and utilization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3300L Lab 6:Multi digit up/down counter with input Instructor: Dr. Mohamed El-Hadedy</dc:title>
  <dc:creator>joseph popoviciu</dc:creator>
  <cp:lastModifiedBy>joseph popoviciu</cp:lastModifiedBy>
  <cp:revision>1</cp:revision>
  <dcterms:modified xsi:type="dcterms:W3CDTF">2022-03-17T05:28:20Z</dcterms:modified>
</cp:coreProperties>
</file>