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8" y="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98c1a7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98c1a7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98c1a7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98c1a7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98c1a71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98c1a71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98c1a71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298c1a71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ECE 3300L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Lab 10:FIFO Controlling RGB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Instructor: Dr. Mohamed El-Hadedy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Sami Elias, Joseph Popoviciu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push/pull module using FIFO.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12 bits of data into the FIFO until it is full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 12 bits into the synthesiser module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them up into three 4-bits which are wired to each color of the RGB LEDs and control their resolution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0" y="1337825"/>
            <a:ext cx="7556500" cy="22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25" y="1152475"/>
            <a:ext cx="5943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39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Left four switches control clock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Rest of switches control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pushed into the FIFO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LED’s on the right indicate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if the FIFO is full or empty</a:t>
            </a: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buttons control pushing,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Pulling, reset,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selecting the RGB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875" y="445025"/>
            <a:ext cx="45434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ECE 3300L Lab 10:FIFO Controlling RGB Instructor: Dr. Mohamed El-Hadedy</vt:lpstr>
      <vt:lpstr>Objective</vt:lpstr>
      <vt:lpstr>Results</vt:lpstr>
      <vt:lpstr>Results Cont.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3300L Lab 10:FIFO Controlling RGB Instructor: Dr. Mohamed El-Hadedy</dc:title>
  <dc:creator>joseph popoviciu</dc:creator>
  <cp:lastModifiedBy>joseph popoviciu</cp:lastModifiedBy>
  <cp:revision>1</cp:revision>
  <dcterms:modified xsi:type="dcterms:W3CDTF">2022-04-29T04:54:36Z</dcterms:modified>
</cp:coreProperties>
</file>