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8" y="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3c9e3f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3c9e3f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3c9e3f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3c9e3f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3c9e3f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3c9e3f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3c9e3f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3c9e3f8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ECE 3300L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Lab 9:PWM and RGB LEDs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Instructor: Dr. Mohamed El-Hadedy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Sami Elias, Joseph Popoviciu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PWM to control an RGB LED. Be able to select color and resolution of the LED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00" y="1307675"/>
            <a:ext cx="59436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four switches per color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more significant the switch, 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Brighter the light will be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300" y="176850"/>
            <a:ext cx="4197475" cy="45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25" y="1017713"/>
            <a:ext cx="64293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488" y="2243500"/>
            <a:ext cx="5065025" cy="26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ECE 3300L Lab 9:PWM and RGB LEDs Instructor: Dr. Mohamed El-Hadedy</vt:lpstr>
      <vt:lpstr>Objective</vt:lpstr>
      <vt:lpstr>Schematic</vt:lpstr>
      <vt:lpstr>Result</vt:lpstr>
      <vt:lpstr>Utilization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3300L Lab 9:PWM and RGB LEDs Instructor: Dr. Mohamed El-Hadedy</dc:title>
  <dc:creator>joseph popoviciu</dc:creator>
  <cp:lastModifiedBy>joseph popoviciu</cp:lastModifiedBy>
  <cp:revision>1</cp:revision>
  <dcterms:modified xsi:type="dcterms:W3CDTF">2022-04-21T04:50:51Z</dcterms:modified>
</cp:coreProperties>
</file>