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74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e22085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e22085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e22085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e22085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e2208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e2208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e22085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e22085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d8947f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d8947f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d8947f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d8947f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Lab 3 : Single Digit Up/Down Counter</a:t>
            </a:r>
            <a:endParaRPr sz="4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Sami Elias, Joseph Popoviciu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up/down counter that counts from 0 to 9.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counter must go back to 0 after reaching 9 when counting 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down counter, it needs to go back to 9 when it reaches 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counter must be displayed on a seven segment display with changing speeds based on a 5-bit select multiplexer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divider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62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included a clock divider that slows down the counter based on a 5-bit input.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implemented using 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left is the most significant digit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right is the least significant digit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7691" r="15544"/>
          <a:stretch/>
        </p:blipFill>
        <p:spPr>
          <a:xfrm rot="5400000">
            <a:off x="4322213" y="196038"/>
            <a:ext cx="45624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and up/down switch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051900"/>
            <a:ext cx="40629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switch to the left enables up or down counting.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reset button will reset the counter to 9 if it is counting up and 0 if it is counting down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7693" r="24518"/>
          <a:stretch/>
        </p:blipFill>
        <p:spPr>
          <a:xfrm rot="5400000">
            <a:off x="4588913" y="490588"/>
            <a:ext cx="40290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31550"/>
            <a:ext cx="4094700" cy="3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enable switch is to the right of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up/down switch and enables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Counter. It almost works as a pause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Button.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r="28047"/>
          <a:stretch/>
        </p:blipFill>
        <p:spPr>
          <a:xfrm rot="5400000">
            <a:off x="4496963" y="201663"/>
            <a:ext cx="42767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Implementation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75" y="1017725"/>
            <a:ext cx="4945901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3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&amp; Power Summary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175" y="905400"/>
            <a:ext cx="4763100" cy="255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50" y="3379050"/>
            <a:ext cx="8439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Lab 3 : Single Digit Up/Down Counter</vt:lpstr>
      <vt:lpstr>Objective </vt:lpstr>
      <vt:lpstr>Clock divider</vt:lpstr>
      <vt:lpstr>Reset and up/down switch</vt:lpstr>
      <vt:lpstr>Enable</vt:lpstr>
      <vt:lpstr>Schematic Implementation</vt:lpstr>
      <vt:lpstr>Utilization &amp; Power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: Single Digit Up/Down Counter</dc:title>
  <dc:creator>joseph popoviciu</dc:creator>
  <cp:lastModifiedBy>joseph popoviciu</cp:lastModifiedBy>
  <cp:revision>1</cp:revision>
  <dcterms:modified xsi:type="dcterms:W3CDTF">2022-03-03T02:44:33Z</dcterms:modified>
</cp:coreProperties>
</file>