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11A61-1BF6-49CA-93B6-273912B2E798}" v="2" dt="2022-03-03T06:42:2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popoviciu" userId="f7ed28a3d2034f9e" providerId="LiveId" clId="{4AE11A61-1BF6-49CA-93B6-273912B2E798}"/>
    <pc:docChg chg="custSel addSld modSld">
      <pc:chgData name="joseph popoviciu" userId="f7ed28a3d2034f9e" providerId="LiveId" clId="{4AE11A61-1BF6-49CA-93B6-273912B2E798}" dt="2022-03-03T06:44:48.736" v="361" actId="22"/>
      <pc:docMkLst>
        <pc:docMk/>
      </pc:docMkLst>
      <pc:sldChg chg="modSp mod">
        <pc:chgData name="joseph popoviciu" userId="f7ed28a3d2034f9e" providerId="LiveId" clId="{4AE11A61-1BF6-49CA-93B6-273912B2E798}" dt="2022-03-03T06:43:12.700" v="282" actId="20577"/>
        <pc:sldMkLst>
          <pc:docMk/>
          <pc:sldMk cId="0" sldId="256"/>
        </pc:sldMkLst>
        <pc:spChg chg="mod">
          <ac:chgData name="joseph popoviciu" userId="f7ed28a3d2034f9e" providerId="LiveId" clId="{4AE11A61-1BF6-49CA-93B6-273912B2E798}" dt="2022-03-03T06:43:12.700" v="282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joseph popoviciu" userId="f7ed28a3d2034f9e" providerId="LiveId" clId="{4AE11A61-1BF6-49CA-93B6-273912B2E798}" dt="2022-03-03T06:43:58.322" v="346" actId="20577"/>
        <pc:sldMkLst>
          <pc:docMk/>
          <pc:sldMk cId="0" sldId="257"/>
        </pc:sldMkLst>
        <pc:spChg chg="mod">
          <ac:chgData name="joseph popoviciu" userId="f7ed28a3d2034f9e" providerId="LiveId" clId="{4AE11A61-1BF6-49CA-93B6-273912B2E798}" dt="2022-03-03T06:43:58.322" v="346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Sp modSp mod">
        <pc:chgData name="joseph popoviciu" userId="f7ed28a3d2034f9e" providerId="LiveId" clId="{4AE11A61-1BF6-49CA-93B6-273912B2E798}" dt="2022-03-03T06:42:43.727" v="274" actId="404"/>
        <pc:sldMkLst>
          <pc:docMk/>
          <pc:sldMk cId="0" sldId="258"/>
        </pc:sldMkLst>
        <pc:spChg chg="mod">
          <ac:chgData name="joseph popoviciu" userId="f7ed28a3d2034f9e" providerId="LiveId" clId="{4AE11A61-1BF6-49CA-93B6-273912B2E798}" dt="2022-03-03T06:42:43.727" v="274" actId="404"/>
          <ac:spMkLst>
            <pc:docMk/>
            <pc:sldMk cId="0" sldId="258"/>
            <ac:spMk id="67" creationId="{00000000-0000-0000-0000-000000000000}"/>
          </ac:spMkLst>
        </pc:spChg>
        <pc:picChg chg="del">
          <ac:chgData name="joseph popoviciu" userId="f7ed28a3d2034f9e" providerId="LiveId" clId="{4AE11A61-1BF6-49CA-93B6-273912B2E798}" dt="2022-03-03T06:29:41.783" v="1" actId="478"/>
          <ac:picMkLst>
            <pc:docMk/>
            <pc:sldMk cId="0" sldId="258"/>
            <ac:picMk id="68" creationId="{00000000-0000-0000-0000-000000000000}"/>
          </ac:picMkLst>
        </pc:picChg>
      </pc:sldChg>
      <pc:sldChg chg="addSp delSp modSp mod">
        <pc:chgData name="joseph popoviciu" userId="f7ed28a3d2034f9e" providerId="LiveId" clId="{4AE11A61-1BF6-49CA-93B6-273912B2E798}" dt="2022-03-03T06:42:38.918" v="273" actId="404"/>
        <pc:sldMkLst>
          <pc:docMk/>
          <pc:sldMk cId="0" sldId="259"/>
        </pc:sldMkLst>
        <pc:spChg chg="mod">
          <ac:chgData name="joseph popoviciu" userId="f7ed28a3d2034f9e" providerId="LiveId" clId="{4AE11A61-1BF6-49CA-93B6-273912B2E798}" dt="2022-03-03T06:40:24.324" v="19" actId="2057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joseph popoviciu" userId="f7ed28a3d2034f9e" providerId="LiveId" clId="{4AE11A61-1BF6-49CA-93B6-273912B2E798}" dt="2022-03-03T06:42:38.918" v="273" actId="404"/>
          <ac:spMkLst>
            <pc:docMk/>
            <pc:sldMk cId="0" sldId="259"/>
            <ac:spMk id="74" creationId="{00000000-0000-0000-0000-000000000000}"/>
          </ac:spMkLst>
        </pc:spChg>
        <pc:picChg chg="add mod">
          <ac:chgData name="joseph popoviciu" userId="f7ed28a3d2034f9e" providerId="LiveId" clId="{4AE11A61-1BF6-49CA-93B6-273912B2E798}" dt="2022-03-03T06:40:13.120" v="18" actId="1076"/>
          <ac:picMkLst>
            <pc:docMk/>
            <pc:sldMk cId="0" sldId="259"/>
            <ac:picMk id="2" creationId="{34974696-12D6-4779-B723-C5D2EBB31271}"/>
          </ac:picMkLst>
        </pc:picChg>
        <pc:picChg chg="del">
          <ac:chgData name="joseph popoviciu" userId="f7ed28a3d2034f9e" providerId="LiveId" clId="{4AE11A61-1BF6-49CA-93B6-273912B2E798}" dt="2022-03-03T06:29:45.651" v="2" actId="478"/>
          <ac:picMkLst>
            <pc:docMk/>
            <pc:sldMk cId="0" sldId="259"/>
            <ac:picMk id="75" creationId="{00000000-0000-0000-0000-000000000000}"/>
          </ac:picMkLst>
        </pc:picChg>
      </pc:sldChg>
      <pc:sldChg chg="addSp delSp modSp mod">
        <pc:chgData name="joseph popoviciu" userId="f7ed28a3d2034f9e" providerId="LiveId" clId="{4AE11A61-1BF6-49CA-93B6-273912B2E798}" dt="2022-03-03T06:42:32.776" v="272" actId="404"/>
        <pc:sldMkLst>
          <pc:docMk/>
          <pc:sldMk cId="0" sldId="260"/>
        </pc:sldMkLst>
        <pc:spChg chg="mod">
          <ac:chgData name="joseph popoviciu" userId="f7ed28a3d2034f9e" providerId="LiveId" clId="{4AE11A61-1BF6-49CA-93B6-273912B2E798}" dt="2022-03-03T06:42:32.776" v="272" actId="404"/>
          <ac:spMkLst>
            <pc:docMk/>
            <pc:sldMk cId="0" sldId="260"/>
            <ac:spMk id="81" creationId="{00000000-0000-0000-0000-000000000000}"/>
          </ac:spMkLst>
        </pc:spChg>
        <pc:picChg chg="add mod">
          <ac:chgData name="joseph popoviciu" userId="f7ed28a3d2034f9e" providerId="LiveId" clId="{4AE11A61-1BF6-49CA-93B6-273912B2E798}" dt="2022-03-03T06:42:27.690" v="271" actId="1076"/>
          <ac:picMkLst>
            <pc:docMk/>
            <pc:sldMk cId="0" sldId="260"/>
            <ac:picMk id="2" creationId="{769323AB-0934-4ABA-9550-DB5D0E019556}"/>
          </ac:picMkLst>
        </pc:picChg>
        <pc:picChg chg="del">
          <ac:chgData name="joseph popoviciu" userId="f7ed28a3d2034f9e" providerId="LiveId" clId="{4AE11A61-1BF6-49CA-93B6-273912B2E798}" dt="2022-03-03T06:29:47.118" v="3" actId="478"/>
          <ac:picMkLst>
            <pc:docMk/>
            <pc:sldMk cId="0" sldId="260"/>
            <ac:picMk id="82" creationId="{00000000-0000-0000-0000-000000000000}"/>
          </ac:picMkLst>
        </pc:picChg>
      </pc:sldChg>
      <pc:sldChg chg="addSp delSp modSp mod">
        <pc:chgData name="joseph popoviciu" userId="f7ed28a3d2034f9e" providerId="LiveId" clId="{4AE11A61-1BF6-49CA-93B6-273912B2E798}" dt="2022-03-03T06:29:56.343" v="6" actId="14100"/>
        <pc:sldMkLst>
          <pc:docMk/>
          <pc:sldMk cId="0" sldId="261"/>
        </pc:sldMkLst>
        <pc:picChg chg="add mod">
          <ac:chgData name="joseph popoviciu" userId="f7ed28a3d2034f9e" providerId="LiveId" clId="{4AE11A61-1BF6-49CA-93B6-273912B2E798}" dt="2022-03-03T06:29:56.343" v="6" actId="14100"/>
          <ac:picMkLst>
            <pc:docMk/>
            <pc:sldMk cId="0" sldId="261"/>
            <ac:picMk id="3" creationId="{F09D9072-D23B-42A5-BBA0-35F0B81B0E70}"/>
          </ac:picMkLst>
        </pc:picChg>
        <pc:picChg chg="del">
          <ac:chgData name="joseph popoviciu" userId="f7ed28a3d2034f9e" providerId="LiveId" clId="{4AE11A61-1BF6-49CA-93B6-273912B2E798}" dt="2022-03-03T06:29:50.982" v="4" actId="478"/>
          <ac:picMkLst>
            <pc:docMk/>
            <pc:sldMk cId="0" sldId="261"/>
            <ac:picMk id="88" creationId="{00000000-0000-0000-0000-000000000000}"/>
          </ac:picMkLst>
        </pc:picChg>
      </pc:sldChg>
      <pc:sldChg chg="addSp delSp modSp mod">
        <pc:chgData name="joseph popoviciu" userId="f7ed28a3d2034f9e" providerId="LiveId" clId="{4AE11A61-1BF6-49CA-93B6-273912B2E798}" dt="2022-03-03T06:34:25.740" v="15" actId="1076"/>
        <pc:sldMkLst>
          <pc:docMk/>
          <pc:sldMk cId="0" sldId="262"/>
        </pc:sldMkLst>
        <pc:picChg chg="add mod">
          <ac:chgData name="joseph popoviciu" userId="f7ed28a3d2034f9e" providerId="LiveId" clId="{4AE11A61-1BF6-49CA-93B6-273912B2E798}" dt="2022-03-03T06:30:20.416" v="12" actId="1076"/>
          <ac:picMkLst>
            <pc:docMk/>
            <pc:sldMk cId="0" sldId="262"/>
            <ac:picMk id="3" creationId="{E9FF6BB1-5AE5-4A59-861A-FB365B646106}"/>
          </ac:picMkLst>
        </pc:picChg>
        <pc:picChg chg="add mod">
          <ac:chgData name="joseph popoviciu" userId="f7ed28a3d2034f9e" providerId="LiveId" clId="{4AE11A61-1BF6-49CA-93B6-273912B2E798}" dt="2022-03-03T06:34:25.740" v="15" actId="1076"/>
          <ac:picMkLst>
            <pc:docMk/>
            <pc:sldMk cId="0" sldId="262"/>
            <ac:picMk id="5" creationId="{5B68E352-AEB8-4B8D-80F0-2E2672267D8B}"/>
          </ac:picMkLst>
        </pc:picChg>
        <pc:picChg chg="del">
          <ac:chgData name="joseph popoviciu" userId="f7ed28a3d2034f9e" providerId="LiveId" clId="{4AE11A61-1BF6-49CA-93B6-273912B2E798}" dt="2022-03-03T06:30:15.075" v="9" actId="478"/>
          <ac:picMkLst>
            <pc:docMk/>
            <pc:sldMk cId="0" sldId="262"/>
            <ac:picMk id="94" creationId="{00000000-0000-0000-0000-000000000000}"/>
          </ac:picMkLst>
        </pc:picChg>
        <pc:picChg chg="del">
          <ac:chgData name="joseph popoviciu" userId="f7ed28a3d2034f9e" providerId="LiveId" clId="{4AE11A61-1BF6-49CA-93B6-273912B2E798}" dt="2022-03-03T06:34:23.429" v="14" actId="478"/>
          <ac:picMkLst>
            <pc:docMk/>
            <pc:sldMk cId="0" sldId="262"/>
            <ac:picMk id="95" creationId="{00000000-0000-0000-0000-000000000000}"/>
          </ac:picMkLst>
        </pc:picChg>
      </pc:sldChg>
      <pc:sldChg chg="addSp delSp modSp new mod">
        <pc:chgData name="joseph popoviciu" userId="f7ed28a3d2034f9e" providerId="LiveId" clId="{4AE11A61-1BF6-49CA-93B6-273912B2E798}" dt="2022-03-03T06:44:48.736" v="361" actId="22"/>
        <pc:sldMkLst>
          <pc:docMk/>
          <pc:sldMk cId="3354774991" sldId="263"/>
        </pc:sldMkLst>
        <pc:spChg chg="mod">
          <ac:chgData name="joseph popoviciu" userId="f7ed28a3d2034f9e" providerId="LiveId" clId="{4AE11A61-1BF6-49CA-93B6-273912B2E798}" dt="2022-03-03T06:44:32.447" v="358" actId="20577"/>
          <ac:spMkLst>
            <pc:docMk/>
            <pc:sldMk cId="3354774991" sldId="263"/>
            <ac:spMk id="2" creationId="{B10EFE71-57A6-4C2F-A2B9-B7AF405214C7}"/>
          </ac:spMkLst>
        </pc:spChg>
        <pc:spChg chg="del mod">
          <ac:chgData name="joseph popoviciu" userId="f7ed28a3d2034f9e" providerId="LiveId" clId="{4AE11A61-1BF6-49CA-93B6-273912B2E798}" dt="2022-03-03T06:44:47.072" v="360" actId="478"/>
          <ac:spMkLst>
            <pc:docMk/>
            <pc:sldMk cId="3354774991" sldId="263"/>
            <ac:spMk id="3" creationId="{052DFDFE-8936-45FB-A88D-F1AB4A731A86}"/>
          </ac:spMkLst>
        </pc:spChg>
        <pc:picChg chg="add">
          <ac:chgData name="joseph popoviciu" userId="f7ed28a3d2034f9e" providerId="LiveId" clId="{4AE11A61-1BF6-49CA-93B6-273912B2E798}" dt="2022-03-03T06:44:48.736" v="361" actId="22"/>
          <ac:picMkLst>
            <pc:docMk/>
            <pc:sldMk cId="3354774991" sldId="263"/>
            <ac:picMk id="5" creationId="{F043535E-5F7B-469F-9CDB-0C4B98E911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e22085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e22085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e22085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e22085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e2208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e2208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e22085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e22085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d8947f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d8947f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d8947f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d8947f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Lab 4 : Multi-Digit Up Counter</a:t>
            </a:r>
            <a:endParaRPr sz="45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Sami Elias, Joseph Popoviciu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up counter that counts from 0 to 9 for multiple digits.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counter must go back to 0 after reaching 99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It must feature an enable switch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counter must be displayed on a seven segment display with changing speeds based on a 5-bit select multiplexer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divider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62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 included a clock divider that slows down the counter based on a 5-bit input.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It is implemented using a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The left is the most significant digit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The right is the least significant digit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Reset switch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051900"/>
            <a:ext cx="40629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The reset button will set the counter to 0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Reset works whether the enable is low or high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74696-12D6-4779-B723-C5D2EBB3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81" y="731375"/>
            <a:ext cx="3489348" cy="3619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Enable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31550"/>
            <a:ext cx="4094700" cy="3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enable switch is the left most switch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The count will only proceed if the enable is high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If at any point the enable is switched to low during the count, the count will freeze in place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9323AB-0934-4ABA-9550-DB5D0E01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47" y="0"/>
            <a:ext cx="44284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Implementation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D9072-D23B-42A5-BBA0-35F0B81B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5" y="888760"/>
            <a:ext cx="4218219" cy="4254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FE71-57A6-4C2F-A2B9-B7AF405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3535E-5F7B-469F-9CDB-0C4B98E9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294"/>
            <a:ext cx="9144000" cy="27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3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&amp; Power Summary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F6BB1-5AE5-4A59-861A-FB365B64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48" y="787778"/>
            <a:ext cx="4941003" cy="243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8E352-AEB8-4B8D-80F0-2E267226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7914"/>
            <a:ext cx="9144000" cy="1532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165</Words>
  <Application>Microsoft Office PowerPoint</Application>
  <PresentationFormat>On-screen Show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Lab 4 : Multi-Digit Up Counter</vt:lpstr>
      <vt:lpstr>Objective </vt:lpstr>
      <vt:lpstr>Clock divider</vt:lpstr>
      <vt:lpstr>Reset switch</vt:lpstr>
      <vt:lpstr>Enable</vt:lpstr>
      <vt:lpstr>Schematic Implementation</vt:lpstr>
      <vt:lpstr>Test Bench</vt:lpstr>
      <vt:lpstr>Utilization &amp; Power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: Single Digit Up/Down Counter</dc:title>
  <dc:creator>joseph popoviciu</dc:creator>
  <cp:lastModifiedBy>joseph popoviciu</cp:lastModifiedBy>
  <cp:revision>1</cp:revision>
  <dcterms:modified xsi:type="dcterms:W3CDTF">2022-03-03T06:44:52Z</dcterms:modified>
</cp:coreProperties>
</file>