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8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53db3ca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53db3ca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53db3ca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53db3ca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3db3ca5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53db3ca5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3db3ca5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3db3ca5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3db3ca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3db3ca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3db3ca5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3db3ca5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21000"/>
            <a:ext cx="8520600" cy="25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ECE 3300L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Lab 8:ALU with barrel shifter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Instructor: Dr. Mohamed El-Hadedy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Sami Elias, Joseph Popoviciu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two barrel shifters to shift or rotate two separate up/down counters. Input those numbers into an ALU. Use button to select between ALU and Barrel shifter because of limited I/O ports.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clock manager to control the speed of the counters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two barrel shifters to shift or rotate the separate counters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put the two values that have been shifted or rotated in an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ALU can add, subtract, or multiply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a button to select between ALU and barrel shifter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button is pressed, it will change between the two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most significant switches control the ALU and shifter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975" y="271463"/>
            <a:ext cx="57721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0" y="1236850"/>
            <a:ext cx="5943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Consumption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00" y="1152475"/>
            <a:ext cx="59436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9436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  ECE 3300L Lab 8:ALU with barrel shifter Instructor: Dr. Mohamed El-Hadedy </vt:lpstr>
      <vt:lpstr>Objective</vt:lpstr>
      <vt:lpstr>Results</vt:lpstr>
      <vt:lpstr>PowerPoint Presentation</vt:lpstr>
      <vt:lpstr>Implementation</vt:lpstr>
      <vt:lpstr>Power Consumption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ECE 3300L Lab 8:ALU with barrel shifter Instructor: Dr. Mohamed El-Hadedy </dc:title>
  <dc:creator>joseph popoviciu</dc:creator>
  <cp:lastModifiedBy>joseph popoviciu</cp:lastModifiedBy>
  <cp:revision>1</cp:revision>
  <dcterms:modified xsi:type="dcterms:W3CDTF">2022-04-21T04:41:45Z</dcterms:modified>
</cp:coreProperties>
</file>