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8" y="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67336f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67336f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467336f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467336f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67336f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67336f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467336f2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467336f2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467336f2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467336f2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67336f2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467336f2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2:Majority Encoder	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Sami Elias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popoviciu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 a majority encoder using verilog.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200" y="884050"/>
            <a:ext cx="7782800" cy="29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cont.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instantiating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Blocks.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structural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Modeling with data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flow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875" y="1196863"/>
            <a:ext cx="6329425" cy="2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bench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88" y="1157838"/>
            <a:ext cx="8609026" cy="28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bench cont.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t="11652"/>
          <a:stretch/>
        </p:blipFill>
        <p:spPr>
          <a:xfrm>
            <a:off x="388625" y="1411150"/>
            <a:ext cx="8366749" cy="2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 sz="1355"/>
              <a:t>     left image shows 0100+0011 and right image shows it with a carry in of 1</a:t>
            </a:r>
            <a:endParaRPr sz="1355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t="7636" b="12228"/>
          <a:stretch/>
        </p:blipFill>
        <p:spPr>
          <a:xfrm>
            <a:off x="536775" y="1017725"/>
            <a:ext cx="3857625" cy="37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t="12664" b="14128"/>
          <a:stretch/>
        </p:blipFill>
        <p:spPr>
          <a:xfrm>
            <a:off x="4869875" y="1017725"/>
            <a:ext cx="3857625" cy="37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showed a carry out function.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1101+0100 which returns 0001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a carry out of 1.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t="14228" b="12917"/>
          <a:stretch/>
        </p:blipFill>
        <p:spPr>
          <a:xfrm>
            <a:off x="4974675" y="821775"/>
            <a:ext cx="3857625" cy="37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Lab 2:Majority Encoder </vt:lpstr>
      <vt:lpstr>Objective</vt:lpstr>
      <vt:lpstr>Objective cont.</vt:lpstr>
      <vt:lpstr>Test bench</vt:lpstr>
      <vt:lpstr>Test bench cont.</vt:lpstr>
      <vt:lpstr>Results      left image shows 0100+0011 and right image shows it with a carry in of 1</vt:lpstr>
      <vt:lpstr>Results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2:Majority Encoder </dc:title>
  <dc:creator>joseph popoviciu</dc:creator>
  <cp:lastModifiedBy>joseph popoviciu</cp:lastModifiedBy>
  <cp:revision>1</cp:revision>
  <dcterms:modified xsi:type="dcterms:W3CDTF">2022-02-17T06:50:58Z</dcterms:modified>
</cp:coreProperties>
</file>