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08" y="8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196786dd6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196786dd6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196786dd6a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196786dd6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196786dd6a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196786dd6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196786dd6a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196786dd6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3600"/>
              <a:t>ECE 3300L</a:t>
            </a:r>
            <a:endParaRPr sz="3600"/>
          </a:p>
          <a:p>
            <a:pPr marL="0" lvl="0" indent="0" algn="ctr" rtl="0">
              <a:spcBef>
                <a:spcPts val="0"/>
              </a:spcBef>
              <a:spcAft>
                <a:spcPts val="0"/>
              </a:spcAft>
              <a:buNone/>
            </a:pPr>
            <a:r>
              <a:rPr lang="en" sz="3600"/>
              <a:t>Lab 5:Multi digit up/down counter</a:t>
            </a:r>
            <a:endParaRPr sz="3600"/>
          </a:p>
          <a:p>
            <a:pPr marL="0" lvl="0" indent="0" algn="ctr" rtl="0">
              <a:spcBef>
                <a:spcPts val="0"/>
              </a:spcBef>
              <a:spcAft>
                <a:spcPts val="0"/>
              </a:spcAft>
              <a:buNone/>
            </a:pPr>
            <a:r>
              <a:rPr lang="en" sz="3600"/>
              <a:t>Instructor: Dr. Mohamed El-Hadedy</a:t>
            </a:r>
            <a:endParaRPr sz="360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Sami Elias, Joseph Popoviciu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Objective</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Create a multi digit up/down counter. It should function similarly to the single digit up/down counter, but will have more digits than just one.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Clock divider</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This will also include a clock divider which will slow down or speed up the counter. When none of it is enabled, the counter will be counting at max speed which we will not be able to see. The more we switch on from the clock divider, the slower the counter will be.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Counting </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This image shows the counter going up to </a:t>
            </a:r>
            <a:endParaRPr/>
          </a:p>
          <a:p>
            <a:pPr marL="0" lvl="0" indent="0" algn="l" rtl="0">
              <a:spcBef>
                <a:spcPts val="1200"/>
              </a:spcBef>
              <a:spcAft>
                <a:spcPts val="1200"/>
              </a:spcAft>
              <a:buNone/>
            </a:pPr>
            <a:r>
              <a:rPr lang="en"/>
              <a:t>three digits. </a:t>
            </a:r>
            <a:endParaRPr/>
          </a:p>
        </p:txBody>
      </p:sp>
      <p:pic>
        <p:nvPicPr>
          <p:cNvPr id="74" name="Google Shape;74;p16"/>
          <p:cNvPicPr preferRelativeResize="0"/>
          <p:nvPr/>
        </p:nvPicPr>
        <p:blipFill rotWithShape="1">
          <a:blip r:embed="rId3">
            <a:alphaModFix/>
          </a:blip>
          <a:srcRect t="12680" b="20896"/>
          <a:stretch/>
        </p:blipFill>
        <p:spPr>
          <a:xfrm>
            <a:off x="4974675" y="1152475"/>
            <a:ext cx="3857625" cy="3416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Counting cont.</a:t>
            </a:r>
            <a:endParaRPr/>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This image shows the counter going up to</a:t>
            </a:r>
            <a:endParaRPr/>
          </a:p>
          <a:p>
            <a:pPr marL="0" lvl="0" indent="0" algn="l" rtl="0">
              <a:spcBef>
                <a:spcPts val="1200"/>
              </a:spcBef>
              <a:spcAft>
                <a:spcPts val="1200"/>
              </a:spcAft>
              <a:buNone/>
            </a:pPr>
            <a:r>
              <a:rPr lang="en"/>
              <a:t>four digits</a:t>
            </a:r>
            <a:endParaRPr/>
          </a:p>
        </p:txBody>
      </p:sp>
      <p:pic>
        <p:nvPicPr>
          <p:cNvPr id="81" name="Google Shape;81;p17"/>
          <p:cNvPicPr preferRelativeResize="0"/>
          <p:nvPr/>
        </p:nvPicPr>
        <p:blipFill rotWithShape="1">
          <a:blip r:embed="rId3">
            <a:alphaModFix/>
          </a:blip>
          <a:srcRect t="12110" b="28319"/>
          <a:stretch/>
        </p:blipFill>
        <p:spPr>
          <a:xfrm>
            <a:off x="4974675" y="1235675"/>
            <a:ext cx="3857625" cy="3063999"/>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139</Words>
  <Application>Microsoft Office PowerPoint</Application>
  <PresentationFormat>On-screen Show (16:9)</PresentationFormat>
  <Paragraphs>14</Paragraphs>
  <Slides>5</Slides>
  <Notes>5</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5</vt:i4>
      </vt:variant>
    </vt:vector>
  </HeadingPairs>
  <TitlesOfParts>
    <vt:vector size="7" baseType="lpstr">
      <vt:lpstr>Arial</vt:lpstr>
      <vt:lpstr>Simple Light</vt:lpstr>
      <vt:lpstr>ECE 3300L Lab 5:Multi digit up/down counter Instructor: Dr. Mohamed El-Hadedy</vt:lpstr>
      <vt:lpstr>Objective</vt:lpstr>
      <vt:lpstr>Clock divider</vt:lpstr>
      <vt:lpstr>Counting </vt:lpstr>
      <vt:lpstr>Counting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 3300L Lab 5:Multi digit up/down counter Instructor: Dr. Mohamed El-Hadedy</dc:title>
  <dc:creator>joseph popoviciu</dc:creator>
  <cp:lastModifiedBy>joseph popoviciu</cp:lastModifiedBy>
  <cp:revision>1</cp:revision>
  <dcterms:modified xsi:type="dcterms:W3CDTF">2022-03-10T08:00:11Z</dcterms:modified>
</cp:coreProperties>
</file>