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5143500" type="screen16x9"/>
  <p:notesSz cx="6858000" cy="9144000"/>
  <p:embeddedFontLst>
    <p:embeddedFont>
      <p:font typeface="Maven Pro" panose="020B0604020202020204" charset="0"/>
      <p:regular r:id="rId8"/>
      <p:bold r:id="rId9"/>
    </p:embeddedFont>
    <p:embeddedFont>
      <p:font typeface="Nunito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75330-CC28-4F6D-80DE-447F19F4C3BD}" v="1" dt="2022-02-14T22:57:11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popoviciu" userId="f7ed28a3d2034f9e" providerId="LiveId" clId="{09275330-CC28-4F6D-80DE-447F19F4C3BD}"/>
    <pc:docChg chg="custSel addSld modSld">
      <pc:chgData name="joseph popoviciu" userId="f7ed28a3d2034f9e" providerId="LiveId" clId="{09275330-CC28-4F6D-80DE-447F19F4C3BD}" dt="2022-02-14T22:57:35.472" v="9" actId="1076"/>
      <pc:docMkLst>
        <pc:docMk/>
      </pc:docMkLst>
      <pc:sldChg chg="modSp mod">
        <pc:chgData name="joseph popoviciu" userId="f7ed28a3d2034f9e" providerId="LiveId" clId="{09275330-CC28-4F6D-80DE-447F19F4C3BD}" dt="2022-02-14T22:38:23.434" v="0" actId="14100"/>
        <pc:sldMkLst>
          <pc:docMk/>
          <pc:sldMk cId="0" sldId="259"/>
        </pc:sldMkLst>
        <pc:picChg chg="mod">
          <ac:chgData name="joseph popoviciu" userId="f7ed28a3d2034f9e" providerId="LiveId" clId="{09275330-CC28-4F6D-80DE-447F19F4C3BD}" dt="2022-02-14T22:38:23.434" v="0" actId="14100"/>
          <ac:picMkLst>
            <pc:docMk/>
            <pc:sldMk cId="0" sldId="259"/>
            <ac:picMk id="295" creationId="{00000000-0000-0000-0000-000000000000}"/>
          </ac:picMkLst>
        </pc:picChg>
      </pc:sldChg>
      <pc:sldChg chg="addSp delSp modSp new mod">
        <pc:chgData name="joseph popoviciu" userId="f7ed28a3d2034f9e" providerId="LiveId" clId="{09275330-CC28-4F6D-80DE-447F19F4C3BD}" dt="2022-02-14T22:57:35.472" v="9" actId="1076"/>
        <pc:sldMkLst>
          <pc:docMk/>
          <pc:sldMk cId="4226557809" sldId="260"/>
        </pc:sldMkLst>
        <pc:spChg chg="del">
          <ac:chgData name="joseph popoviciu" userId="f7ed28a3d2034f9e" providerId="LiveId" clId="{09275330-CC28-4F6D-80DE-447F19F4C3BD}" dt="2022-02-14T22:57:21.084" v="6" actId="478"/>
          <ac:spMkLst>
            <pc:docMk/>
            <pc:sldMk cId="4226557809" sldId="260"/>
            <ac:spMk id="2" creationId="{2DC8AABB-F14E-46E6-A5E4-03A19EF69D40}"/>
          </ac:spMkLst>
        </pc:spChg>
        <pc:spChg chg="del">
          <ac:chgData name="joseph popoviciu" userId="f7ed28a3d2034f9e" providerId="LiveId" clId="{09275330-CC28-4F6D-80DE-447F19F4C3BD}" dt="2022-02-14T22:57:08.439" v="2" actId="478"/>
          <ac:spMkLst>
            <pc:docMk/>
            <pc:sldMk cId="4226557809" sldId="260"/>
            <ac:spMk id="3" creationId="{74733CD2-3C48-4A5A-BA25-77793D6B1A53}"/>
          </ac:spMkLst>
        </pc:spChg>
        <pc:picChg chg="add mod">
          <ac:chgData name="joseph popoviciu" userId="f7ed28a3d2034f9e" providerId="LiveId" clId="{09275330-CC28-4F6D-80DE-447F19F4C3BD}" dt="2022-02-14T22:57:35.472" v="9" actId="1076"/>
          <ac:picMkLst>
            <pc:docMk/>
            <pc:sldMk cId="4226557809" sldId="260"/>
            <ac:picMk id="4" creationId="{58B4ABAA-D653-413F-90D1-F37B23A19AC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43b85a4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43b85a4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503a7e56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503a7e56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503a7e56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503a7e56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RC6™ Block Cipher 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Group 4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Joseph Popoviciu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Sami Elias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Nash Russak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Assignment</a:t>
            </a:r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Joseph Popoviciu- Key Member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Sami Elias- Hardware and Coding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</a:rPr>
              <a:t>Nash Russak- Coding</a:t>
            </a:r>
            <a:endParaRPr sz="1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RC6</a:t>
            </a:r>
            <a:r>
              <a:rPr lang="en" sz="3600"/>
              <a:t>™</a:t>
            </a:r>
            <a:r>
              <a:rPr lang="en"/>
              <a:t> Block Cipher</a:t>
            </a:r>
            <a:endParaRPr/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1303800" y="16478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Created in 1998, the RC6 Block Cipher is used to encrypt and decrypt large amounts of data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Submitted to the National Institute of Standards and Technology for consideration as the new Advanced Encryption Standard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Designed to replace the RC5 due to the cipher not using all of the bits in its registers which could lead to a security breach.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Considerations when designing the RC6 were its security, simplicity, and performance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Differs from RC5 due to using integer multiplication and using 2 additional registers totaling 4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Designed to be flexible as the computer industry continues innovate and improve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B4ABAA-D653-413F-90D1-F37B23A19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645" y="10510"/>
            <a:ext cx="5566064" cy="51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5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Gantt Chart</a:t>
            </a:r>
            <a:endParaRPr dirty="0"/>
          </a:p>
        </p:txBody>
      </p:sp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606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135</Words>
  <Application>Microsoft Office PowerPoint</Application>
  <PresentationFormat>On-screen Show (16:9)</PresentationFormat>
  <Paragraphs>20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Nunito</vt:lpstr>
      <vt:lpstr>Maven Pro</vt:lpstr>
      <vt:lpstr>Arial</vt:lpstr>
      <vt:lpstr>Momentum</vt:lpstr>
      <vt:lpstr>The RC6™ Block Cipher   Group 4 Joseph Popoviciu Sami Elias Nash Russak</vt:lpstr>
      <vt:lpstr>Task Assignment</vt:lpstr>
      <vt:lpstr>The RC6™ Block Cipher</vt:lpstr>
      <vt:lpstr>PowerPoint Presentation</vt:lpstr>
      <vt:lpstr>Gantt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RC6™ Block Cipher   Group 4 Joseph Popoviciu Sami Elias Nash Russak</dc:title>
  <dc:creator>joseph popoviciu</dc:creator>
  <cp:lastModifiedBy>joseph popoviciu</cp:lastModifiedBy>
  <cp:revision>1</cp:revision>
  <dcterms:modified xsi:type="dcterms:W3CDTF">2022-02-14T22:57:36Z</dcterms:modified>
</cp:coreProperties>
</file>