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  <p:bold r:id="rId22"/>
    </p:embeddedFont>
    <p:embeddedFont>
      <p:font typeface="Roboto Thin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b057c252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b057c252a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b057c252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b057c252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b3215477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b3215477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b057c252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b057c252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b321547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b3215477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b3215477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b3215477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b057c252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b057c252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b3215477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b3215477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b3215477c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b3215477c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Tic-Tac-Toe Simulation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3300.02 Digital Circuit Design using Verilog 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Joseph Popoviciu, Sami Elias, Nash Russak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87900" y="1330649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Roboto Light"/>
              <a:buChar char="●"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Arpadi, Sergiu. “Nexys Video PS/2 Keyboard Demo.” </a:t>
            </a:r>
            <a:r>
              <a:rPr lang="en" sz="1200" i="1">
                <a:latin typeface="Roboto Light"/>
                <a:ea typeface="Roboto Light"/>
                <a:cs typeface="Roboto Light"/>
                <a:sym typeface="Roboto Light"/>
              </a:rPr>
              <a:t>Nexys Video PS/2 Keyboard Demo-Digilent Reference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, https://digilent.com/reference/learn/programmable-logic/tutorials/nexys-video-axi-ps2-keyboard/start.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Roboto Light"/>
              <a:buChar char="●"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Artvvb. “TicTacToe/SRC/HDL at Master · Artvvb/Tictactoe.” </a:t>
            </a:r>
            <a:r>
              <a:rPr lang="en" sz="1200" i="1">
                <a:latin typeface="Roboto Light"/>
                <a:ea typeface="Roboto Light"/>
                <a:cs typeface="Roboto Light"/>
                <a:sym typeface="Roboto Light"/>
              </a:rPr>
              <a:t>GitHub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, https://github.com/artvvb/TicTacToe/tree/master/src/hdl.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Roboto Light"/>
              <a:buChar char="●"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Aseddin. “Ece_3300/fsm_counter.V At Main · ASEDDIN/ece_3300.” </a:t>
            </a:r>
            <a:r>
              <a:rPr lang="en" sz="1200" i="1">
                <a:latin typeface="Roboto Light"/>
                <a:ea typeface="Roboto Light"/>
                <a:cs typeface="Roboto Light"/>
                <a:sym typeface="Roboto Light"/>
              </a:rPr>
              <a:t>GitHub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, 26 Mar. 2021, https://github.com/aseddin/ece_3300/blob/main/8%20FSMs/Source/fsm_counter.v.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Roboto Light"/>
              <a:buChar char="●"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Brown, Arthur. “Nexys A7 Reference Manual.” </a:t>
            </a:r>
            <a:r>
              <a:rPr lang="en" sz="1200" i="1">
                <a:latin typeface="Roboto Light"/>
                <a:ea typeface="Roboto Light"/>
                <a:cs typeface="Roboto Light"/>
                <a:sym typeface="Roboto Light"/>
              </a:rPr>
              <a:t>Nexys A7 Reference Manual - Digilent Reference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, https://digilent.com/reference/programmable-logic/nexys-a7/reference-manual.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Roboto Light"/>
              <a:buChar char="●"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Digilent. “Digilent/Nexys-A7-100T-Keyboard.” </a:t>
            </a:r>
            <a:r>
              <a:rPr lang="en" sz="1200" i="1">
                <a:latin typeface="Roboto Light"/>
                <a:ea typeface="Roboto Light"/>
                <a:cs typeface="Roboto Light"/>
                <a:sym typeface="Roboto Light"/>
              </a:rPr>
              <a:t>GitHub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, https://github.com/Digilent/Nexys-A7-100T-Keyboard.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Roboto Light"/>
              <a:buChar char="●"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“Tic Tac Toe Game in Verilog and LogiSim.” </a:t>
            </a:r>
            <a:r>
              <a:rPr lang="en" sz="1200" i="1">
                <a:latin typeface="Roboto Light"/>
                <a:ea typeface="Roboto Light"/>
                <a:cs typeface="Roboto Light"/>
                <a:sym typeface="Roboto Light"/>
              </a:rPr>
              <a:t>FPGA Projects, Verilog Projects, VHDL Projects - FPGA4student.Com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, https://www.fpga4student.com/2017/06/tic-tac-toe-game-in-verilog-and-logisim.html.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Roboto Light"/>
              <a:buChar char="●"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“UART, Serial Port, RS-232 Interface.” </a:t>
            </a:r>
            <a:r>
              <a:rPr lang="en" sz="1200" i="1">
                <a:latin typeface="Roboto Light"/>
                <a:ea typeface="Roboto Light"/>
                <a:cs typeface="Roboto Light"/>
                <a:sym typeface="Roboto Light"/>
              </a:rPr>
              <a:t>UART in VHDL and Verilog for an FPGA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, https://www.nandland.com/vhdl/modules/module-uart-serial-port-rs232.html.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200"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features of the board that will be used include the switches, buttons, LEDs, RGBs, and seven-segment display. Our simulation will work by outputting the display onto a monitor through the VGA port found on the board. Furthermore, the device will also be able to be controlled with a keyboard using UART connections. The final product will be a tic-tac-toe simulation that will allow the user to place the marker of “X” or “O” onto a specific spot until three in a row of either marker is achieved, the game will then be repeated once that requirement has been met.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core code for this project was originally created by Arthur Brown. We were able to modify and fix portions of the code to expand the user inputs to allow a user to play using a keyboard. We also added more functionality that takes advantage of the FPGAs seven segment display, RGB led, LED’s, and switches.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Operation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the buttons on the board to control the player position.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flip a switch that allows us to use the arrow keys on the keyboard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RGB is green for ongoing game. Red for X winning, and blue for O winning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7 segment display will count down from 9 to show how many games are left. The game also resets when the counter reaches 0 and displays the scores.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score is also displayed on the seven segment displays.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reset the game, we hit the reset button and it resets the score, game, and game count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Clk_manager</a:t>
            </a:r>
            <a:r>
              <a:rPr lang="en" sz="1400"/>
              <a:t> - Slows down the clock for the rgb_pwm module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KeyBoard_PS/2</a:t>
            </a:r>
            <a:r>
              <a:rPr lang="en" sz="1400"/>
              <a:t> - UART for keyboard input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PS/2Receiver</a:t>
            </a:r>
            <a:r>
              <a:rPr lang="en"/>
              <a:t> - Receiver for the keyboard being input through the PS/2 port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Debouncer_keyboard</a:t>
            </a:r>
            <a:r>
              <a:rPr lang="en"/>
              <a:t> - prevents the board from registering more than 1 input for each button press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Btn_cntrl</a:t>
            </a:r>
            <a:r>
              <a:rPr lang="en" sz="1400"/>
              <a:t> - Converts the signals from the keyboard UART to the up/down/left/right arrow keys and enter button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Btn_flsm</a:t>
            </a:r>
            <a:r>
              <a:rPr lang="en" sz="1400"/>
              <a:t> - Handles user inputs from the keyboard or FPGA buttons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Debouncer</a:t>
            </a:r>
            <a:r>
              <a:rPr lang="en"/>
              <a:t> - prevents the board from registering more than 1 input for each button press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Pulser </a:t>
            </a:r>
            <a:r>
              <a:rPr lang="en"/>
              <a:t>- pulses the output on the rising edge of the input, so that the signal is only high for one clock cycle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Reg_array</a:t>
            </a:r>
            <a:r>
              <a:rPr lang="en" sz="1400"/>
              <a:t>- Stores the game state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Go_encode</a:t>
            </a:r>
            <a:r>
              <a:rPr lang="en"/>
              <a:t> - obtains the state of the game, whether it is over, and who won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VGA_AB </a:t>
            </a:r>
            <a:r>
              <a:rPr lang="en" sz="1400"/>
              <a:t>- Controls the VGA output of the board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Counter - </a:t>
            </a:r>
            <a:r>
              <a:rPr lang="en"/>
              <a:t>counter that controls the vertical and horizontal counts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Vga_color_sel - </a:t>
            </a:r>
            <a:r>
              <a:rPr lang="en"/>
              <a:t>controls the colors being output on the display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Go_decode - </a:t>
            </a:r>
            <a:r>
              <a:rPr lang="en"/>
              <a:t>causes the winning tiles to be green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Lut</a:t>
            </a:r>
            <a:r>
              <a:rPr lang="en"/>
              <a:t> - Loads the hex file for the games display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Shift_divider - </a:t>
            </a:r>
            <a:r>
              <a:rPr lang="en"/>
              <a:t>determines which row or column of cells the vga is looking at, and where in that row or column the pixel is located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Fsm_counter</a:t>
            </a:r>
            <a:r>
              <a:rPr lang="en" sz="1400"/>
              <a:t> - Finite State Machine that counts the players scores up to 9.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Seg7_driver</a:t>
            </a:r>
            <a:r>
              <a:rPr lang="en" sz="1400"/>
              <a:t> - Display for the scores, and rounds remaining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Rgb_pwm</a:t>
            </a:r>
            <a:r>
              <a:rPr lang="en" sz="1400"/>
              <a:t> - Activates the RGB LED based on state of the game and which player won the round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Counter</a:t>
            </a:r>
            <a:r>
              <a:rPr lang="en"/>
              <a:t> - counter to control the pwm cycle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333125"/>
            <a:ext cx="5054100" cy="3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of our work has produced an functioning tic-tac-toe simulation game which can be played by two players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input devices that can be used are the keyboard and buttons located on the board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 to 9 games can be played to determine the winner before resetting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050" y="338200"/>
            <a:ext cx="3135050" cy="459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28625" y="100025"/>
            <a:ext cx="8427600" cy="10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Consumption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300" y="1414625"/>
            <a:ext cx="33813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Utilization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38137"/>
          <a:stretch/>
        </p:blipFill>
        <p:spPr>
          <a:xfrm>
            <a:off x="103913" y="1485900"/>
            <a:ext cx="8936177" cy="15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Times New Roman</vt:lpstr>
      <vt:lpstr>Arial</vt:lpstr>
      <vt:lpstr>Roboto Light</vt:lpstr>
      <vt:lpstr>Roboto Slab</vt:lpstr>
      <vt:lpstr>Roboto Thin</vt:lpstr>
      <vt:lpstr>Roboto</vt:lpstr>
      <vt:lpstr>Marina</vt:lpstr>
      <vt:lpstr>Tic-Tac-Toe Simulation</vt:lpstr>
      <vt:lpstr>Introduction</vt:lpstr>
      <vt:lpstr>Introduction</vt:lpstr>
      <vt:lpstr>Game Operation</vt:lpstr>
      <vt:lpstr>Modules</vt:lpstr>
      <vt:lpstr>Modules</vt:lpstr>
      <vt:lpstr>Results</vt:lpstr>
      <vt:lpstr>Power Consumption</vt:lpstr>
      <vt:lpstr>Resource Utilization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Simulation</dc:title>
  <dc:creator>joseph popoviciu</dc:creator>
  <cp:lastModifiedBy>joseph popoviciu</cp:lastModifiedBy>
  <cp:revision>1</cp:revision>
  <dcterms:modified xsi:type="dcterms:W3CDTF">2022-05-16T21:25:39Z</dcterms:modified>
</cp:coreProperties>
</file>