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74" r:id="rId4"/>
    <p:sldId id="261" r:id="rId5"/>
    <p:sldId id="262" r:id="rId6"/>
    <p:sldId id="263" r:id="rId7"/>
    <p:sldId id="264" r:id="rId8"/>
    <p:sldId id="266" r:id="rId9"/>
    <p:sldId id="269" r:id="rId10"/>
    <p:sldId id="268" r:id="rId11"/>
    <p:sldId id="270" r:id="rId12"/>
    <p:sldId id="271" r:id="rId13"/>
    <p:sldId id="259" r:id="rId14"/>
    <p:sldId id="265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07E27E-D7E5-4C62-BFD8-BCE77E379A63}" v="289" dt="2023-11-29T21:01:31.0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R. Guillermo" userId="S::mrguillermo@cpp.edu::0fa646b2-21c3-4afe-9dcb-28ee91903a34" providerId="AD" clId="Web-{94D5A659-68CC-BD4C-2EC9-258F83E344B8}"/>
    <pc:docChg chg="addSld delSld modSld sldOrd">
      <pc:chgData name="Michael R. Guillermo" userId="S::mrguillermo@cpp.edu::0fa646b2-21c3-4afe-9dcb-28ee91903a34" providerId="AD" clId="Web-{94D5A659-68CC-BD4C-2EC9-258F83E344B8}" dt="2023-11-29T20:54:30.605" v="401" actId="14100"/>
      <pc:docMkLst>
        <pc:docMk/>
      </pc:docMkLst>
      <pc:sldChg chg="ord">
        <pc:chgData name="Michael R. Guillermo" userId="S::mrguillermo@cpp.edu::0fa646b2-21c3-4afe-9dcb-28ee91903a34" providerId="AD" clId="Web-{94D5A659-68CC-BD4C-2EC9-258F83E344B8}" dt="2023-11-29T20:54:04.745" v="397"/>
        <pc:sldMkLst>
          <pc:docMk/>
          <pc:sldMk cId="3529279106" sldId="259"/>
        </pc:sldMkLst>
      </pc:sldChg>
      <pc:sldChg chg="ord">
        <pc:chgData name="Michael R. Guillermo" userId="S::mrguillermo@cpp.edu::0fa646b2-21c3-4afe-9dcb-28ee91903a34" providerId="AD" clId="Web-{94D5A659-68CC-BD4C-2EC9-258F83E344B8}" dt="2023-11-29T19:59:34.845" v="1"/>
        <pc:sldMkLst>
          <pc:docMk/>
          <pc:sldMk cId="3260670318" sldId="265"/>
        </pc:sldMkLst>
      </pc:sldChg>
      <pc:sldChg chg="ord">
        <pc:chgData name="Michael R. Guillermo" userId="S::mrguillermo@cpp.edu::0fa646b2-21c3-4afe-9dcb-28ee91903a34" providerId="AD" clId="Web-{94D5A659-68CC-BD4C-2EC9-258F83E344B8}" dt="2023-11-29T19:59:36.236" v="2"/>
        <pc:sldMkLst>
          <pc:docMk/>
          <pc:sldMk cId="1947853067" sldId="270"/>
        </pc:sldMkLst>
      </pc:sldChg>
      <pc:sldChg chg="addSp delSp modSp mod ord setBg">
        <pc:chgData name="Michael R. Guillermo" userId="S::mrguillermo@cpp.edu::0fa646b2-21c3-4afe-9dcb-28ee91903a34" providerId="AD" clId="Web-{94D5A659-68CC-BD4C-2EC9-258F83E344B8}" dt="2023-11-29T20:54:19.526" v="399"/>
        <pc:sldMkLst>
          <pc:docMk/>
          <pc:sldMk cId="1781664670" sldId="271"/>
        </pc:sldMkLst>
        <pc:spChg chg="mod">
          <ac:chgData name="Michael R. Guillermo" userId="S::mrguillermo@cpp.edu::0fa646b2-21c3-4afe-9dcb-28ee91903a34" providerId="AD" clId="Web-{94D5A659-68CC-BD4C-2EC9-258F83E344B8}" dt="2023-11-29T20:17:29.509" v="276" actId="14100"/>
          <ac:spMkLst>
            <pc:docMk/>
            <pc:sldMk cId="1781664670" sldId="271"/>
            <ac:spMk id="2" creationId="{4E073952-75FC-C6F6-3B60-EBC4EFF86A13}"/>
          </ac:spMkLst>
        </pc:spChg>
        <pc:spChg chg="add del">
          <ac:chgData name="Michael R. Guillermo" userId="S::mrguillermo@cpp.edu::0fa646b2-21c3-4afe-9dcb-28ee91903a34" providerId="AD" clId="Web-{94D5A659-68CC-BD4C-2EC9-258F83E344B8}" dt="2023-11-29T20:00:12.346" v="7"/>
          <ac:spMkLst>
            <pc:docMk/>
            <pc:sldMk cId="1781664670" sldId="271"/>
            <ac:spMk id="9" creationId="{E7ADBB30-C962-F6D6-1B30-BBFC561CEF42}"/>
          </ac:spMkLst>
        </pc:spChg>
        <pc:spChg chg="add del mod">
          <ac:chgData name="Michael R. Guillermo" userId="S::mrguillermo@cpp.edu::0fa646b2-21c3-4afe-9dcb-28ee91903a34" providerId="AD" clId="Web-{94D5A659-68CC-BD4C-2EC9-258F83E344B8}" dt="2023-11-29T20:04:26.684" v="235"/>
          <ac:spMkLst>
            <pc:docMk/>
            <pc:sldMk cId="1781664670" sldId="271"/>
            <ac:spMk id="15" creationId="{13C08B64-434F-0234-93D1-4A6A154DFF2E}"/>
          </ac:spMkLst>
        </pc:spChg>
        <pc:spChg chg="add del mod">
          <ac:chgData name="Michael R. Guillermo" userId="S::mrguillermo@cpp.edu::0fa646b2-21c3-4afe-9dcb-28ee91903a34" providerId="AD" clId="Web-{94D5A659-68CC-BD4C-2EC9-258F83E344B8}" dt="2023-11-29T20:11:12.870" v="254"/>
          <ac:spMkLst>
            <pc:docMk/>
            <pc:sldMk cId="1781664670" sldId="271"/>
            <ac:spMk id="19" creationId="{98477807-FEA1-115F-0310-7E277BD92600}"/>
          </ac:spMkLst>
        </pc:spChg>
        <pc:spChg chg="add del">
          <ac:chgData name="Michael R. Guillermo" userId="S::mrguillermo@cpp.edu::0fa646b2-21c3-4afe-9dcb-28ee91903a34" providerId="AD" clId="Web-{94D5A659-68CC-BD4C-2EC9-258F83E344B8}" dt="2023-11-29T20:22:20.379" v="284"/>
          <ac:spMkLst>
            <pc:docMk/>
            <pc:sldMk cId="1781664670" sldId="271"/>
            <ac:spMk id="25" creationId="{4ED200D8-357B-0249-D854-E4C8708CCDEF}"/>
          </ac:spMkLst>
        </pc:spChg>
        <pc:graphicFrameChg chg="add del mod ord modGraphic">
          <ac:chgData name="Michael R. Guillermo" userId="S::mrguillermo@cpp.edu::0fa646b2-21c3-4afe-9dcb-28ee91903a34" providerId="AD" clId="Web-{94D5A659-68CC-BD4C-2EC9-258F83E344B8}" dt="2023-11-29T20:00:03.862" v="6"/>
          <ac:graphicFrameMkLst>
            <pc:docMk/>
            <pc:sldMk cId="1781664670" sldId="271"/>
            <ac:graphicFrameMk id="4" creationId="{6FB38029-06CB-CD95-E912-CA41032FF85F}"/>
          </ac:graphicFrameMkLst>
        </pc:graphicFrameChg>
        <pc:graphicFrameChg chg="add del mod ord modGraphic">
          <ac:chgData name="Michael R. Guillermo" userId="S::mrguillermo@cpp.edu::0fa646b2-21c3-4afe-9dcb-28ee91903a34" providerId="AD" clId="Web-{94D5A659-68CC-BD4C-2EC9-258F83E344B8}" dt="2023-11-29T20:04:24.949" v="234"/>
          <ac:graphicFrameMkLst>
            <pc:docMk/>
            <pc:sldMk cId="1781664670" sldId="271"/>
            <ac:graphicFrameMk id="6" creationId="{8B090904-E650-DD06-7EF5-2C629072C0B9}"/>
          </ac:graphicFrameMkLst>
        </pc:graphicFrameChg>
        <pc:graphicFrameChg chg="add del mod modGraphic">
          <ac:chgData name="Michael R. Guillermo" userId="S::mrguillermo@cpp.edu::0fa646b2-21c3-4afe-9dcb-28ee91903a34" providerId="AD" clId="Web-{94D5A659-68CC-BD4C-2EC9-258F83E344B8}" dt="2023-11-29T20:08:01.566" v="250"/>
          <ac:graphicFrameMkLst>
            <pc:docMk/>
            <pc:sldMk cId="1781664670" sldId="271"/>
            <ac:graphicFrameMk id="8" creationId="{2A78931C-C886-F4FA-9D43-191421B6EBAE}"/>
          </ac:graphicFrameMkLst>
        </pc:graphicFrameChg>
        <pc:graphicFrameChg chg="add del mod modGraphic">
          <ac:chgData name="Michael R. Guillermo" userId="S::mrguillermo@cpp.edu::0fa646b2-21c3-4afe-9dcb-28ee91903a34" providerId="AD" clId="Web-{94D5A659-68CC-BD4C-2EC9-258F83E344B8}" dt="2023-11-29T20:07:58.363" v="247"/>
          <ac:graphicFrameMkLst>
            <pc:docMk/>
            <pc:sldMk cId="1781664670" sldId="271"/>
            <ac:graphicFrameMk id="11" creationId="{031709FF-0119-A0F2-C4F4-13AC85DBA6B3}"/>
          </ac:graphicFrameMkLst>
        </pc:graphicFrameChg>
        <pc:graphicFrameChg chg="add del mod modGraphic">
          <ac:chgData name="Michael R. Guillermo" userId="S::mrguillermo@cpp.edu::0fa646b2-21c3-4afe-9dcb-28ee91903a34" providerId="AD" clId="Web-{94D5A659-68CC-BD4C-2EC9-258F83E344B8}" dt="2023-11-29T20:08:00.035" v="248"/>
          <ac:graphicFrameMkLst>
            <pc:docMk/>
            <pc:sldMk cId="1781664670" sldId="271"/>
            <ac:graphicFrameMk id="13" creationId="{0D78C2C5-A0FA-0EB7-B72E-8290B90D2485}"/>
          </ac:graphicFrameMkLst>
        </pc:graphicFrameChg>
        <pc:graphicFrameChg chg="add del mod ord modGraphic">
          <ac:chgData name="Michael R. Guillermo" userId="S::mrguillermo@cpp.edu::0fa646b2-21c3-4afe-9dcb-28ee91903a34" providerId="AD" clId="Web-{94D5A659-68CC-BD4C-2EC9-258F83E344B8}" dt="2023-11-29T20:08:01.363" v="249"/>
          <ac:graphicFrameMkLst>
            <pc:docMk/>
            <pc:sldMk cId="1781664670" sldId="271"/>
            <ac:graphicFrameMk id="17" creationId="{750D6E12-2B15-305F-866A-7D68B24616F3}"/>
          </ac:graphicFrameMkLst>
        </pc:graphicFrameChg>
        <pc:graphicFrameChg chg="add mod">
          <ac:chgData name="Michael R. Guillermo" userId="S::mrguillermo@cpp.edu::0fa646b2-21c3-4afe-9dcb-28ee91903a34" providerId="AD" clId="Web-{94D5A659-68CC-BD4C-2EC9-258F83E344B8}" dt="2023-11-29T20:17:26.056" v="275" actId="14100"/>
          <ac:graphicFrameMkLst>
            <pc:docMk/>
            <pc:sldMk cId="1781664670" sldId="271"/>
            <ac:graphicFrameMk id="20" creationId="{9355BBD6-038B-670A-36B0-868CF97592E1}"/>
          </ac:graphicFrameMkLst>
        </pc:graphicFrameChg>
        <pc:graphicFrameChg chg="add del mod">
          <ac:chgData name="Michael R. Guillermo" userId="S::mrguillermo@cpp.edu::0fa646b2-21c3-4afe-9dcb-28ee91903a34" providerId="AD" clId="Web-{94D5A659-68CC-BD4C-2EC9-258F83E344B8}" dt="2023-11-29T20:15:10.832" v="263"/>
          <ac:graphicFrameMkLst>
            <pc:docMk/>
            <pc:sldMk cId="1781664670" sldId="271"/>
            <ac:graphicFrameMk id="21" creationId="{CA8E1F3A-D8C1-98D6-F29B-8C5E1A066FB4}"/>
          </ac:graphicFrameMkLst>
        </pc:graphicFrameChg>
        <pc:graphicFrameChg chg="add mod">
          <ac:chgData name="Michael R. Guillermo" userId="S::mrguillermo@cpp.edu::0fa646b2-21c3-4afe-9dcb-28ee91903a34" providerId="AD" clId="Web-{94D5A659-68CC-BD4C-2EC9-258F83E344B8}" dt="2023-11-29T20:17:19.149" v="272" actId="1076"/>
          <ac:graphicFrameMkLst>
            <pc:docMk/>
            <pc:sldMk cId="1781664670" sldId="271"/>
            <ac:graphicFrameMk id="22" creationId="{CA8E1F3A-D8C1-98D6-F29B-8C5E1A066FB4}"/>
          </ac:graphicFrameMkLst>
        </pc:graphicFrameChg>
        <pc:graphicFrameChg chg="add mod">
          <ac:chgData name="Michael R. Guillermo" userId="S::mrguillermo@cpp.edu::0fa646b2-21c3-4afe-9dcb-28ee91903a34" providerId="AD" clId="Web-{94D5A659-68CC-BD4C-2EC9-258F83E344B8}" dt="2023-11-29T20:17:21.899" v="273" actId="14100"/>
          <ac:graphicFrameMkLst>
            <pc:docMk/>
            <pc:sldMk cId="1781664670" sldId="271"/>
            <ac:graphicFrameMk id="23" creationId="{D5BD02EA-9F03-FDAF-B6D0-CA75CD3425AA}"/>
          </ac:graphicFrameMkLst>
        </pc:graphicFrameChg>
        <pc:graphicFrameChg chg="add mod">
          <ac:chgData name="Michael R. Guillermo" userId="S::mrguillermo@cpp.edu::0fa646b2-21c3-4afe-9dcb-28ee91903a34" providerId="AD" clId="Web-{94D5A659-68CC-BD4C-2EC9-258F83E344B8}" dt="2023-11-29T20:21:54.518" v="282" actId="14100"/>
          <ac:graphicFrameMkLst>
            <pc:docMk/>
            <pc:sldMk cId="1781664670" sldId="271"/>
            <ac:graphicFrameMk id="24" creationId="{837BD498-CC90-8137-FE1A-600F6F3B0430}"/>
          </ac:graphicFrameMkLst>
        </pc:graphicFrameChg>
      </pc:sldChg>
      <pc:sldChg chg="delSp modSp new del mod setBg">
        <pc:chgData name="Michael R. Guillermo" userId="S::mrguillermo@cpp.edu::0fa646b2-21c3-4afe-9dcb-28ee91903a34" providerId="AD" clId="Web-{94D5A659-68CC-BD4C-2EC9-258F83E344B8}" dt="2023-11-29T20:51:11.973" v="365"/>
        <pc:sldMkLst>
          <pc:docMk/>
          <pc:sldMk cId="2508581798" sldId="272"/>
        </pc:sldMkLst>
        <pc:spChg chg="mod">
          <ac:chgData name="Michael R. Guillermo" userId="S::mrguillermo@cpp.edu::0fa646b2-21c3-4afe-9dcb-28ee91903a34" providerId="AD" clId="Web-{94D5A659-68CC-BD4C-2EC9-258F83E344B8}" dt="2023-11-29T20:40:43.903" v="303" actId="20577"/>
          <ac:spMkLst>
            <pc:docMk/>
            <pc:sldMk cId="2508581798" sldId="272"/>
            <ac:spMk id="2" creationId="{BA24F246-8598-400D-BCB3-6948E81B847A}"/>
          </ac:spMkLst>
        </pc:spChg>
        <pc:spChg chg="del mod">
          <ac:chgData name="Michael R. Guillermo" userId="S::mrguillermo@cpp.edu::0fa646b2-21c3-4afe-9dcb-28ee91903a34" providerId="AD" clId="Web-{94D5A659-68CC-BD4C-2EC9-258F83E344B8}" dt="2023-11-29T20:47:25.089" v="308"/>
          <ac:spMkLst>
            <pc:docMk/>
            <pc:sldMk cId="2508581798" sldId="272"/>
            <ac:spMk id="3" creationId="{F478D0C0-7424-8A51-1A2A-32E85A02DFE3}"/>
          </ac:spMkLst>
        </pc:spChg>
      </pc:sldChg>
      <pc:sldChg chg="addSp delSp modSp add replId">
        <pc:chgData name="Michael R. Guillermo" userId="S::mrguillermo@cpp.edu::0fa646b2-21c3-4afe-9dcb-28ee91903a34" providerId="AD" clId="Web-{94D5A659-68CC-BD4C-2EC9-258F83E344B8}" dt="2023-11-29T20:54:30.605" v="401" actId="14100"/>
        <pc:sldMkLst>
          <pc:docMk/>
          <pc:sldMk cId="2779073424" sldId="273"/>
        </pc:sldMkLst>
        <pc:spChg chg="mod">
          <ac:chgData name="Michael R. Guillermo" userId="S::mrguillermo@cpp.edu::0fa646b2-21c3-4afe-9dcb-28ee91903a34" providerId="AD" clId="Web-{94D5A659-68CC-BD4C-2EC9-258F83E344B8}" dt="2023-11-29T20:48:49.155" v="330" actId="1076"/>
          <ac:spMkLst>
            <pc:docMk/>
            <pc:sldMk cId="2779073424" sldId="273"/>
            <ac:spMk id="2" creationId="{BA24F246-8598-400D-BCB3-6948E81B847A}"/>
          </ac:spMkLst>
        </pc:spChg>
        <pc:graphicFrameChg chg="add del mod">
          <ac:chgData name="Michael R. Guillermo" userId="S::mrguillermo@cpp.edu::0fa646b2-21c3-4afe-9dcb-28ee91903a34" providerId="AD" clId="Web-{94D5A659-68CC-BD4C-2EC9-258F83E344B8}" dt="2023-11-29T20:49:23" v="333"/>
          <ac:graphicFrameMkLst>
            <pc:docMk/>
            <pc:sldMk cId="2779073424" sldId="273"/>
            <ac:graphicFrameMk id="3" creationId="{74554604-E439-7356-C8ED-E0F34BAD0BD0}"/>
          </ac:graphicFrameMkLst>
        </pc:graphicFrameChg>
        <pc:graphicFrameChg chg="add del mod">
          <ac:chgData name="Michael R. Guillermo" userId="S::mrguillermo@cpp.edu::0fa646b2-21c3-4afe-9dcb-28ee91903a34" providerId="AD" clId="Web-{94D5A659-68CC-BD4C-2EC9-258F83E344B8}" dt="2023-11-29T20:49:23.500" v="334"/>
          <ac:graphicFrameMkLst>
            <pc:docMk/>
            <pc:sldMk cId="2779073424" sldId="273"/>
            <ac:graphicFrameMk id="4" creationId="{8209C0CF-7DEB-5D3F-F5D4-721A413CDBDB}"/>
          </ac:graphicFrameMkLst>
        </pc:graphicFrameChg>
        <pc:graphicFrameChg chg="add del mod">
          <ac:chgData name="Michael R. Guillermo" userId="S::mrguillermo@cpp.edu::0fa646b2-21c3-4afe-9dcb-28ee91903a34" providerId="AD" clId="Web-{94D5A659-68CC-BD4C-2EC9-258F83E344B8}" dt="2023-11-29T20:49:23.891" v="335"/>
          <ac:graphicFrameMkLst>
            <pc:docMk/>
            <pc:sldMk cId="2779073424" sldId="273"/>
            <ac:graphicFrameMk id="5" creationId="{DBA73D19-9DA7-58D3-B554-77DBCA2E9C78}"/>
          </ac:graphicFrameMkLst>
        </pc:graphicFrameChg>
        <pc:graphicFrameChg chg="add mod">
          <ac:chgData name="Michael R. Guillermo" userId="S::mrguillermo@cpp.edu::0fa646b2-21c3-4afe-9dcb-28ee91903a34" providerId="AD" clId="Web-{94D5A659-68CC-BD4C-2EC9-258F83E344B8}" dt="2023-11-29T20:54:30.605" v="401" actId="14100"/>
          <ac:graphicFrameMkLst>
            <pc:docMk/>
            <pc:sldMk cId="2779073424" sldId="273"/>
            <ac:graphicFrameMk id="6" creationId="{74554604-E439-7356-C8ED-E0F34BAD0BD0}"/>
          </ac:graphicFrameMkLst>
        </pc:graphicFrameChg>
        <pc:graphicFrameChg chg="add del mod">
          <ac:chgData name="Michael R. Guillermo" userId="S::mrguillermo@cpp.edu::0fa646b2-21c3-4afe-9dcb-28ee91903a34" providerId="AD" clId="Web-{94D5A659-68CC-BD4C-2EC9-258F83E344B8}" dt="2023-11-29T20:52:18.834" v="379"/>
          <ac:graphicFrameMkLst>
            <pc:docMk/>
            <pc:sldMk cId="2779073424" sldId="273"/>
            <ac:graphicFrameMk id="7" creationId="{74554604-E439-7356-C8ED-E0F34BAD0BD0}"/>
          </ac:graphicFrameMkLst>
        </pc:graphicFrameChg>
        <pc:graphicFrameChg chg="add mod">
          <ac:chgData name="Michael R. Guillermo" userId="S::mrguillermo@cpp.edu::0fa646b2-21c3-4afe-9dcb-28ee91903a34" providerId="AD" clId="Web-{94D5A659-68CC-BD4C-2EC9-258F83E344B8}" dt="2023-11-29T20:52:59.445" v="394" actId="1076"/>
          <ac:graphicFrameMkLst>
            <pc:docMk/>
            <pc:sldMk cId="2779073424" sldId="273"/>
            <ac:graphicFrameMk id="8" creationId="{8209C0CF-7DEB-5D3F-F5D4-721A413CDBDB}"/>
          </ac:graphicFrameMkLst>
        </pc:graphicFrameChg>
        <pc:graphicFrameChg chg="add mod">
          <ac:chgData name="Michael R. Guillermo" userId="S::mrguillermo@cpp.edu::0fa646b2-21c3-4afe-9dcb-28ee91903a34" providerId="AD" clId="Web-{94D5A659-68CC-BD4C-2EC9-258F83E344B8}" dt="2023-11-29T20:53:00.492" v="395" actId="1076"/>
          <ac:graphicFrameMkLst>
            <pc:docMk/>
            <pc:sldMk cId="2779073424" sldId="273"/>
            <ac:graphicFrameMk id="9" creationId="{DBA73D19-9DA7-58D3-B554-77DBCA2E9C78}"/>
          </ac:graphicFrameMkLst>
        </pc:graphicFrameChg>
      </pc:sldChg>
    </pc:docChg>
  </pc:docChgLst>
  <pc:docChgLst>
    <pc:chgData name="Guest User" userId="S::urn:spo:anon#f09edb7561946205e0f5de39e59c680c26b18bacb71e632e2522ece894f18124::" providerId="AD" clId="Web-{5439EE51-6E90-42BB-9F04-701F69763D73}"/>
    <pc:docChg chg="addSld delSld modSld sldOrd addMainMaster delMainMaster">
      <pc:chgData name="Guest User" userId="S::urn:spo:anon#f09edb7561946205e0f5de39e59c680c26b18bacb71e632e2522ece894f18124::" providerId="AD" clId="Web-{5439EE51-6E90-42BB-9F04-701F69763D73}" dt="2023-11-29T19:39:37.590" v="291"/>
      <pc:docMkLst>
        <pc:docMk/>
      </pc:docMkLst>
      <pc:sldChg chg="modSp mod modClrScheme chgLayout">
        <pc:chgData name="Guest User" userId="S::urn:spo:anon#f09edb7561946205e0f5de39e59c680c26b18bacb71e632e2522ece894f18124::" providerId="AD" clId="Web-{5439EE51-6E90-42BB-9F04-701F69763D73}" dt="2023-11-29T19:25:18.138" v="182"/>
        <pc:sldMkLst>
          <pc:docMk/>
          <pc:sldMk cId="4143020869" sldId="256"/>
        </pc:sldMkLst>
        <pc:spChg chg="mod ord">
          <ac:chgData name="Guest User" userId="S::urn:spo:anon#f09edb7561946205e0f5de39e59c680c26b18bacb71e632e2522ece894f18124::" providerId="AD" clId="Web-{5439EE51-6E90-42BB-9F04-701F69763D73}" dt="2023-11-29T19:25:18.138" v="182"/>
          <ac:spMkLst>
            <pc:docMk/>
            <pc:sldMk cId="4143020869" sldId="256"/>
            <ac:spMk id="2" creationId="{D9BF1123-0628-943E-362F-28B8075C9700}"/>
          </ac:spMkLst>
        </pc:spChg>
        <pc:spChg chg="mod ord">
          <ac:chgData name="Guest User" userId="S::urn:spo:anon#f09edb7561946205e0f5de39e59c680c26b18bacb71e632e2522ece894f18124::" providerId="AD" clId="Web-{5439EE51-6E90-42BB-9F04-701F69763D73}" dt="2023-11-29T19:25:18.138" v="182"/>
          <ac:spMkLst>
            <pc:docMk/>
            <pc:sldMk cId="4143020869" sldId="256"/>
            <ac:spMk id="3" creationId="{F7E792EA-0D51-80D7-5C2E-40B13855F55B}"/>
          </ac:spMkLst>
        </pc:spChg>
      </pc:sldChg>
      <pc:sldChg chg="del">
        <pc:chgData name="Guest User" userId="S::urn:spo:anon#f09edb7561946205e0f5de39e59c680c26b18bacb71e632e2522ece894f18124::" providerId="AD" clId="Web-{5439EE51-6E90-42BB-9F04-701F69763D73}" dt="2023-11-29T18:37:06.210" v="0"/>
        <pc:sldMkLst>
          <pc:docMk/>
          <pc:sldMk cId="4007019375" sldId="257"/>
        </pc:sldMkLst>
      </pc:sldChg>
      <pc:sldChg chg="del">
        <pc:chgData name="Guest User" userId="S::urn:spo:anon#f09edb7561946205e0f5de39e59c680c26b18bacb71e632e2522ece894f18124::" providerId="AD" clId="Web-{5439EE51-6E90-42BB-9F04-701F69763D73}" dt="2023-11-29T18:37:09.695" v="1"/>
        <pc:sldMkLst>
          <pc:docMk/>
          <pc:sldMk cId="536040202" sldId="258"/>
        </pc:sldMkLst>
      </pc:sldChg>
      <pc:sldChg chg="addSp delSp modSp mod ord modClrScheme chgLayout">
        <pc:chgData name="Guest User" userId="S::urn:spo:anon#f09edb7561946205e0f5de39e59c680c26b18bacb71e632e2522ece894f18124::" providerId="AD" clId="Web-{5439EE51-6E90-42BB-9F04-701F69763D73}" dt="2023-11-29T19:25:18.138" v="182"/>
        <pc:sldMkLst>
          <pc:docMk/>
          <pc:sldMk cId="3529279106" sldId="259"/>
        </pc:sldMkLst>
        <pc:spChg chg="mod ord">
          <ac:chgData name="Guest User" userId="S::urn:spo:anon#f09edb7561946205e0f5de39e59c680c26b18bacb71e632e2522ece894f18124::" providerId="AD" clId="Web-{5439EE51-6E90-42BB-9F04-701F69763D73}" dt="2023-11-29T19:25:18.138" v="182"/>
          <ac:spMkLst>
            <pc:docMk/>
            <pc:sldMk cId="3529279106" sldId="259"/>
            <ac:spMk id="2" creationId="{ECA992DF-9049-EB62-EAC7-73C78D93738A}"/>
          </ac:spMkLst>
        </pc:spChg>
        <pc:spChg chg="del">
          <ac:chgData name="Guest User" userId="S::urn:spo:anon#f09edb7561946205e0f5de39e59c680c26b18bacb71e632e2522ece894f18124::" providerId="AD" clId="Web-{5439EE51-6E90-42BB-9F04-701F69763D73}" dt="2023-11-29T18:37:56.400" v="4"/>
          <ac:spMkLst>
            <pc:docMk/>
            <pc:sldMk cId="3529279106" sldId="259"/>
            <ac:spMk id="3" creationId="{9E467FC8-8DF4-8487-BC4C-5B10165A4907}"/>
          </ac:spMkLst>
        </pc:spChg>
        <pc:picChg chg="add mod">
          <ac:chgData name="Guest User" userId="S::urn:spo:anon#f09edb7561946205e0f5de39e59c680c26b18bacb71e632e2522ece894f18124::" providerId="AD" clId="Web-{5439EE51-6E90-42BB-9F04-701F69763D73}" dt="2023-11-29T18:40:47.874" v="43" actId="1076"/>
          <ac:picMkLst>
            <pc:docMk/>
            <pc:sldMk cId="3529279106" sldId="259"/>
            <ac:picMk id="4" creationId="{FB3A00F4-B371-8239-1BA5-A6AEE9A4C909}"/>
          </ac:picMkLst>
        </pc:picChg>
        <pc:picChg chg="add mod">
          <ac:chgData name="Guest User" userId="S::urn:spo:anon#f09edb7561946205e0f5de39e59c680c26b18bacb71e632e2522ece894f18124::" providerId="AD" clId="Web-{5439EE51-6E90-42BB-9F04-701F69763D73}" dt="2023-11-29T18:40:50.124" v="44" actId="1076"/>
          <ac:picMkLst>
            <pc:docMk/>
            <pc:sldMk cId="3529279106" sldId="259"/>
            <ac:picMk id="5" creationId="{46040FD7-4441-A480-33D2-828D2709C54C}"/>
          </ac:picMkLst>
        </pc:picChg>
        <pc:picChg chg="add mod">
          <ac:chgData name="Guest User" userId="S::urn:spo:anon#f09edb7561946205e0f5de39e59c680c26b18bacb71e632e2522ece894f18124::" providerId="AD" clId="Web-{5439EE51-6E90-42BB-9F04-701F69763D73}" dt="2023-11-29T18:40:44.062" v="41" actId="14100"/>
          <ac:picMkLst>
            <pc:docMk/>
            <pc:sldMk cId="3529279106" sldId="259"/>
            <ac:picMk id="6" creationId="{6B6EE777-65B6-7A4E-8014-62922BB8F5B1}"/>
          </ac:picMkLst>
        </pc:picChg>
        <pc:picChg chg="add mod">
          <ac:chgData name="Guest User" userId="S::urn:spo:anon#f09edb7561946205e0f5de39e59c680c26b18bacb71e632e2522ece894f18124::" providerId="AD" clId="Web-{5439EE51-6E90-42BB-9F04-701F69763D73}" dt="2023-11-29T18:40:52.593" v="45" actId="14100"/>
          <ac:picMkLst>
            <pc:docMk/>
            <pc:sldMk cId="3529279106" sldId="259"/>
            <ac:picMk id="7" creationId="{0C810FA8-6DC6-FAD7-5E86-4A4A21CC32DB}"/>
          </ac:picMkLst>
        </pc:picChg>
      </pc:sldChg>
      <pc:sldChg chg="del">
        <pc:chgData name="Guest User" userId="S::urn:spo:anon#f09edb7561946205e0f5de39e59c680c26b18bacb71e632e2522ece894f18124::" providerId="AD" clId="Web-{5439EE51-6E90-42BB-9F04-701F69763D73}" dt="2023-11-29T18:37:14.539" v="2"/>
        <pc:sldMkLst>
          <pc:docMk/>
          <pc:sldMk cId="3296159582" sldId="260"/>
        </pc:sldMkLst>
      </pc:sldChg>
      <pc:sldChg chg="addSp delSp modSp mod modClrScheme chgLayout">
        <pc:chgData name="Guest User" userId="S::urn:spo:anon#f09edb7561946205e0f5de39e59c680c26b18bacb71e632e2522ece894f18124::" providerId="AD" clId="Web-{5439EE51-6E90-42BB-9F04-701F69763D73}" dt="2023-11-29T19:25:18.138" v="182"/>
        <pc:sldMkLst>
          <pc:docMk/>
          <pc:sldMk cId="3167274895" sldId="261"/>
        </pc:sldMkLst>
        <pc:spChg chg="mod ord">
          <ac:chgData name="Guest User" userId="S::urn:spo:anon#f09edb7561946205e0f5de39e59c680c26b18bacb71e632e2522ece894f18124::" providerId="AD" clId="Web-{5439EE51-6E90-42BB-9F04-701F69763D73}" dt="2023-11-29T19:25:18.138" v="182"/>
          <ac:spMkLst>
            <pc:docMk/>
            <pc:sldMk cId="3167274895" sldId="261"/>
            <ac:spMk id="2" creationId="{45693728-535A-2686-EA42-F5B3C5E0864D}"/>
          </ac:spMkLst>
        </pc:spChg>
        <pc:spChg chg="mod ord">
          <ac:chgData name="Guest User" userId="S::urn:spo:anon#f09edb7561946205e0f5de39e59c680c26b18bacb71e632e2522ece894f18124::" providerId="AD" clId="Web-{5439EE51-6E90-42BB-9F04-701F69763D73}" dt="2023-11-29T19:25:18.138" v="182"/>
          <ac:spMkLst>
            <pc:docMk/>
            <pc:sldMk cId="3167274895" sldId="261"/>
            <ac:spMk id="3" creationId="{ABB29B6C-AF43-0B6D-FBF8-E8C98FEB53AC}"/>
          </ac:spMkLst>
        </pc:spChg>
        <pc:graphicFrameChg chg="add del mod">
          <ac:chgData name="Guest User" userId="S::urn:spo:anon#f09edb7561946205e0f5de39e59c680c26b18bacb71e632e2522ece894f18124::" providerId="AD" clId="Web-{5439EE51-6E90-42BB-9F04-701F69763D73}" dt="2023-11-29T19:11:05.546" v="117"/>
          <ac:graphicFrameMkLst>
            <pc:docMk/>
            <pc:sldMk cId="3167274895" sldId="261"/>
            <ac:graphicFrameMk id="4" creationId="{24E4A991-F3F0-8E17-5E35-A2ED4F07F70D}"/>
          </ac:graphicFrameMkLst>
        </pc:graphicFrameChg>
      </pc:sldChg>
      <pc:sldChg chg="modSp mod modClrScheme chgLayout">
        <pc:chgData name="Guest User" userId="S::urn:spo:anon#f09edb7561946205e0f5de39e59c680c26b18bacb71e632e2522ece894f18124::" providerId="AD" clId="Web-{5439EE51-6E90-42BB-9F04-701F69763D73}" dt="2023-11-29T19:25:18.138" v="182"/>
        <pc:sldMkLst>
          <pc:docMk/>
          <pc:sldMk cId="453715101" sldId="262"/>
        </pc:sldMkLst>
        <pc:spChg chg="mod ord">
          <ac:chgData name="Guest User" userId="S::urn:spo:anon#f09edb7561946205e0f5de39e59c680c26b18bacb71e632e2522ece894f18124::" providerId="AD" clId="Web-{5439EE51-6E90-42BB-9F04-701F69763D73}" dt="2023-11-29T19:25:18.138" v="182"/>
          <ac:spMkLst>
            <pc:docMk/>
            <pc:sldMk cId="453715101" sldId="262"/>
            <ac:spMk id="2" creationId="{45693728-535A-2686-EA42-F5B3C5E0864D}"/>
          </ac:spMkLst>
        </pc:spChg>
        <pc:spChg chg="mod ord">
          <ac:chgData name="Guest User" userId="S::urn:spo:anon#f09edb7561946205e0f5de39e59c680c26b18bacb71e632e2522ece894f18124::" providerId="AD" clId="Web-{5439EE51-6E90-42BB-9F04-701F69763D73}" dt="2023-11-29T19:25:18.138" v="182"/>
          <ac:spMkLst>
            <pc:docMk/>
            <pc:sldMk cId="453715101" sldId="262"/>
            <ac:spMk id="3" creationId="{ABB29B6C-AF43-0B6D-FBF8-E8C98FEB53AC}"/>
          </ac:spMkLst>
        </pc:spChg>
      </pc:sldChg>
      <pc:sldChg chg="modSp mod modClrScheme chgLayout">
        <pc:chgData name="Guest User" userId="S::urn:spo:anon#f09edb7561946205e0f5de39e59c680c26b18bacb71e632e2522ece894f18124::" providerId="AD" clId="Web-{5439EE51-6E90-42BB-9F04-701F69763D73}" dt="2023-11-29T19:25:18.138" v="182"/>
        <pc:sldMkLst>
          <pc:docMk/>
          <pc:sldMk cId="3964665048" sldId="263"/>
        </pc:sldMkLst>
        <pc:spChg chg="mod ord">
          <ac:chgData name="Guest User" userId="S::urn:spo:anon#f09edb7561946205e0f5de39e59c680c26b18bacb71e632e2522ece894f18124::" providerId="AD" clId="Web-{5439EE51-6E90-42BB-9F04-701F69763D73}" dt="2023-11-29T19:25:18.138" v="182"/>
          <ac:spMkLst>
            <pc:docMk/>
            <pc:sldMk cId="3964665048" sldId="263"/>
            <ac:spMk id="2" creationId="{45693728-535A-2686-EA42-F5B3C5E0864D}"/>
          </ac:spMkLst>
        </pc:spChg>
        <pc:spChg chg="mod ord">
          <ac:chgData name="Guest User" userId="S::urn:spo:anon#f09edb7561946205e0f5de39e59c680c26b18bacb71e632e2522ece894f18124::" providerId="AD" clId="Web-{5439EE51-6E90-42BB-9F04-701F69763D73}" dt="2023-11-29T19:25:18.138" v="182"/>
          <ac:spMkLst>
            <pc:docMk/>
            <pc:sldMk cId="3964665048" sldId="263"/>
            <ac:spMk id="3" creationId="{ABB29B6C-AF43-0B6D-FBF8-E8C98FEB53AC}"/>
          </ac:spMkLst>
        </pc:spChg>
      </pc:sldChg>
      <pc:sldChg chg="modSp mod modClrScheme chgLayout">
        <pc:chgData name="Guest User" userId="S::urn:spo:anon#f09edb7561946205e0f5de39e59c680c26b18bacb71e632e2522ece894f18124::" providerId="AD" clId="Web-{5439EE51-6E90-42BB-9F04-701F69763D73}" dt="2023-11-29T19:25:18.138" v="182"/>
        <pc:sldMkLst>
          <pc:docMk/>
          <pc:sldMk cId="3094094616" sldId="264"/>
        </pc:sldMkLst>
        <pc:spChg chg="mod ord">
          <ac:chgData name="Guest User" userId="S::urn:spo:anon#f09edb7561946205e0f5de39e59c680c26b18bacb71e632e2522ece894f18124::" providerId="AD" clId="Web-{5439EE51-6E90-42BB-9F04-701F69763D73}" dt="2023-11-29T19:25:18.138" v="182"/>
          <ac:spMkLst>
            <pc:docMk/>
            <pc:sldMk cId="3094094616" sldId="264"/>
            <ac:spMk id="2" creationId="{596BDE40-7418-92AB-18BD-317B568D8D4C}"/>
          </ac:spMkLst>
        </pc:spChg>
        <pc:spChg chg="mod ord">
          <ac:chgData name="Guest User" userId="S::urn:spo:anon#f09edb7561946205e0f5de39e59c680c26b18bacb71e632e2522ece894f18124::" providerId="AD" clId="Web-{5439EE51-6E90-42BB-9F04-701F69763D73}" dt="2023-11-29T19:25:18.138" v="182"/>
          <ac:spMkLst>
            <pc:docMk/>
            <pc:sldMk cId="3094094616" sldId="264"/>
            <ac:spMk id="4" creationId="{549AB443-6D17-A444-0CA9-0ABDF32379C3}"/>
          </ac:spMkLst>
        </pc:spChg>
      </pc:sldChg>
      <pc:sldChg chg="addSp delSp modSp mod modClrScheme chgLayout">
        <pc:chgData name="Guest User" userId="S::urn:spo:anon#f09edb7561946205e0f5de39e59c680c26b18bacb71e632e2522ece894f18124::" providerId="AD" clId="Web-{5439EE51-6E90-42BB-9F04-701F69763D73}" dt="2023-11-29T19:25:18.138" v="182"/>
        <pc:sldMkLst>
          <pc:docMk/>
          <pc:sldMk cId="3260670318" sldId="265"/>
        </pc:sldMkLst>
        <pc:spChg chg="mod ord">
          <ac:chgData name="Guest User" userId="S::urn:spo:anon#f09edb7561946205e0f5de39e59c680c26b18bacb71e632e2522ece894f18124::" providerId="AD" clId="Web-{5439EE51-6E90-42BB-9F04-701F69763D73}" dt="2023-11-29T19:25:18.138" v="182"/>
          <ac:spMkLst>
            <pc:docMk/>
            <pc:sldMk cId="3260670318" sldId="265"/>
            <ac:spMk id="2" creationId="{8DEB967A-BB01-5958-02C0-DD39C8EABF8E}"/>
          </ac:spMkLst>
        </pc:spChg>
        <pc:spChg chg="del mod">
          <ac:chgData name="Guest User" userId="S::urn:spo:anon#f09edb7561946205e0f5de39e59c680c26b18bacb71e632e2522ece894f18124::" providerId="AD" clId="Web-{5439EE51-6E90-42BB-9F04-701F69763D73}" dt="2023-11-29T18:41:41.454" v="64"/>
          <ac:spMkLst>
            <pc:docMk/>
            <pc:sldMk cId="3260670318" sldId="265"/>
            <ac:spMk id="3" creationId="{24B8AF6E-4E41-930A-E322-F99A4E4C3310}"/>
          </ac:spMkLst>
        </pc:spChg>
        <pc:picChg chg="add mod">
          <ac:chgData name="Guest User" userId="S::urn:spo:anon#f09edb7561946205e0f5de39e59c680c26b18bacb71e632e2522ece894f18124::" providerId="AD" clId="Web-{5439EE51-6E90-42BB-9F04-701F69763D73}" dt="2023-11-29T18:42:07.299" v="72" actId="1076"/>
          <ac:picMkLst>
            <pc:docMk/>
            <pc:sldMk cId="3260670318" sldId="265"/>
            <ac:picMk id="4" creationId="{85E3F096-6882-BB87-214C-DD8C599C03BE}"/>
          </ac:picMkLst>
        </pc:picChg>
        <pc:picChg chg="add mod">
          <ac:chgData name="Guest User" userId="S::urn:spo:anon#f09edb7561946205e0f5de39e59c680c26b18bacb71e632e2522ece894f18124::" providerId="AD" clId="Web-{5439EE51-6E90-42BB-9F04-701F69763D73}" dt="2023-11-29T18:42:08.940" v="73" actId="1076"/>
          <ac:picMkLst>
            <pc:docMk/>
            <pc:sldMk cId="3260670318" sldId="265"/>
            <ac:picMk id="5" creationId="{E3A6DA13-405A-33DA-B612-0771FCA1087A}"/>
          </ac:picMkLst>
        </pc:picChg>
        <pc:picChg chg="add mod">
          <ac:chgData name="Guest User" userId="S::urn:spo:anon#f09edb7561946205e0f5de39e59c680c26b18bacb71e632e2522ece894f18124::" providerId="AD" clId="Web-{5439EE51-6E90-42BB-9F04-701F69763D73}" dt="2023-11-29T18:42:37.800" v="76" actId="1076"/>
          <ac:picMkLst>
            <pc:docMk/>
            <pc:sldMk cId="3260670318" sldId="265"/>
            <ac:picMk id="6" creationId="{46F42EEB-1164-0E4F-BCEA-325D21C5D767}"/>
          </ac:picMkLst>
        </pc:picChg>
        <pc:picChg chg="add mod">
          <ac:chgData name="Guest User" userId="S::urn:spo:anon#f09edb7561946205e0f5de39e59c680c26b18bacb71e632e2522ece894f18124::" providerId="AD" clId="Web-{5439EE51-6E90-42BB-9F04-701F69763D73}" dt="2023-11-29T18:52:10.554" v="85" actId="1076"/>
          <ac:picMkLst>
            <pc:docMk/>
            <pc:sldMk cId="3260670318" sldId="265"/>
            <ac:picMk id="7" creationId="{07B59EB8-83FB-27D8-E898-0BCEDA259E65}"/>
          </ac:picMkLst>
        </pc:picChg>
      </pc:sldChg>
      <pc:sldChg chg="modSp mod modClrScheme chgLayout">
        <pc:chgData name="Guest User" userId="S::urn:spo:anon#f09edb7561946205e0f5de39e59c680c26b18bacb71e632e2522ece894f18124::" providerId="AD" clId="Web-{5439EE51-6E90-42BB-9F04-701F69763D73}" dt="2023-11-29T19:25:18.138" v="182"/>
        <pc:sldMkLst>
          <pc:docMk/>
          <pc:sldMk cId="3811144152" sldId="266"/>
        </pc:sldMkLst>
        <pc:spChg chg="mod ord">
          <ac:chgData name="Guest User" userId="S::urn:spo:anon#f09edb7561946205e0f5de39e59c680c26b18bacb71e632e2522ece894f18124::" providerId="AD" clId="Web-{5439EE51-6E90-42BB-9F04-701F69763D73}" dt="2023-11-29T19:25:18.138" v="182"/>
          <ac:spMkLst>
            <pc:docMk/>
            <pc:sldMk cId="3811144152" sldId="266"/>
            <ac:spMk id="2" creationId="{97C3F715-959F-7231-2B7A-344B9B4BB8E3}"/>
          </ac:spMkLst>
        </pc:spChg>
        <pc:spChg chg="mod ord">
          <ac:chgData name="Guest User" userId="S::urn:spo:anon#f09edb7561946205e0f5de39e59c680c26b18bacb71e632e2522ece894f18124::" providerId="AD" clId="Web-{5439EE51-6E90-42BB-9F04-701F69763D73}" dt="2023-11-29T19:25:18.138" v="182"/>
          <ac:spMkLst>
            <pc:docMk/>
            <pc:sldMk cId="3811144152" sldId="266"/>
            <ac:spMk id="3" creationId="{585B36C1-D45B-3736-7494-103908694DF1}"/>
          </ac:spMkLst>
        </pc:spChg>
        <pc:spChg chg="mod ord">
          <ac:chgData name="Guest User" userId="S::urn:spo:anon#f09edb7561946205e0f5de39e59c680c26b18bacb71e632e2522ece894f18124::" providerId="AD" clId="Web-{5439EE51-6E90-42BB-9F04-701F69763D73}" dt="2023-11-29T19:25:18.138" v="182"/>
          <ac:spMkLst>
            <pc:docMk/>
            <pc:sldMk cId="3811144152" sldId="266"/>
            <ac:spMk id="4" creationId="{963A2A60-4852-7B71-49D3-43151B3B7B6E}"/>
          </ac:spMkLst>
        </pc:spChg>
      </pc:sldChg>
      <pc:sldChg chg="delSp modSp mod modClrScheme chgLayout">
        <pc:chgData name="Guest User" userId="S::urn:spo:anon#f09edb7561946205e0f5de39e59c680c26b18bacb71e632e2522ece894f18124::" providerId="AD" clId="Web-{5439EE51-6E90-42BB-9F04-701F69763D73}" dt="2023-11-29T19:25:18.138" v="182"/>
        <pc:sldMkLst>
          <pc:docMk/>
          <pc:sldMk cId="1056442230" sldId="268"/>
        </pc:sldMkLst>
        <pc:spChg chg="mod ord">
          <ac:chgData name="Guest User" userId="S::urn:spo:anon#f09edb7561946205e0f5de39e59c680c26b18bacb71e632e2522ece894f18124::" providerId="AD" clId="Web-{5439EE51-6E90-42BB-9F04-701F69763D73}" dt="2023-11-29T19:25:18.138" v="182"/>
          <ac:spMkLst>
            <pc:docMk/>
            <pc:sldMk cId="1056442230" sldId="268"/>
            <ac:spMk id="7" creationId="{75A6A7FC-CED2-0FF4-37C6-ED5A239ABC1E}"/>
          </ac:spMkLst>
        </pc:spChg>
        <pc:spChg chg="del">
          <ac:chgData name="Guest User" userId="S::urn:spo:anon#f09edb7561946205e0f5de39e59c680c26b18bacb71e632e2522ece894f18124::" providerId="AD" clId="Web-{5439EE51-6E90-42BB-9F04-701F69763D73}" dt="2023-11-29T18:52:23.961" v="86"/>
          <ac:spMkLst>
            <pc:docMk/>
            <pc:sldMk cId="1056442230" sldId="268"/>
            <ac:spMk id="8" creationId="{07A8AD01-5C4B-8E1C-17FF-B0EE444901ED}"/>
          </ac:spMkLst>
        </pc:spChg>
      </pc:sldChg>
      <pc:sldChg chg="modSp mod modClrScheme chgLayout">
        <pc:chgData name="Guest User" userId="S::urn:spo:anon#f09edb7561946205e0f5de39e59c680c26b18bacb71e632e2522ece894f18124::" providerId="AD" clId="Web-{5439EE51-6E90-42BB-9F04-701F69763D73}" dt="2023-11-29T19:25:18.138" v="182"/>
        <pc:sldMkLst>
          <pc:docMk/>
          <pc:sldMk cId="961261005" sldId="269"/>
        </pc:sldMkLst>
        <pc:spChg chg="mod ord">
          <ac:chgData name="Guest User" userId="S::urn:spo:anon#f09edb7561946205e0f5de39e59c680c26b18bacb71e632e2522ece894f18124::" providerId="AD" clId="Web-{5439EE51-6E90-42BB-9F04-701F69763D73}" dt="2023-11-29T19:25:18.138" v="182"/>
          <ac:spMkLst>
            <pc:docMk/>
            <pc:sldMk cId="961261005" sldId="269"/>
            <ac:spMk id="7" creationId="{EF7F18CB-935F-3B04-7A96-91331C0AAEDD}"/>
          </ac:spMkLst>
        </pc:spChg>
      </pc:sldChg>
      <pc:sldChg chg="addSp delSp modSp new del">
        <pc:chgData name="Guest User" userId="S::urn:spo:anon#f09edb7561946205e0f5de39e59c680c26b18bacb71e632e2522ece894f18124::" providerId="AD" clId="Web-{5439EE51-6E90-42BB-9F04-701F69763D73}" dt="2023-11-29T19:08:35.572" v="101"/>
        <pc:sldMkLst>
          <pc:docMk/>
          <pc:sldMk cId="62157662" sldId="270"/>
        </pc:sldMkLst>
        <pc:spChg chg="del mod">
          <ac:chgData name="Guest User" userId="S::urn:spo:anon#f09edb7561946205e0f5de39e59c680c26b18bacb71e632e2522ece894f18124::" providerId="AD" clId="Web-{5439EE51-6E90-42BB-9F04-701F69763D73}" dt="2023-11-29T19:08:24.587" v="95"/>
          <ac:spMkLst>
            <pc:docMk/>
            <pc:sldMk cId="62157662" sldId="270"/>
            <ac:spMk id="2" creationId="{694044D9-ECE7-0705-6D54-FC3B533CCCCB}"/>
          </ac:spMkLst>
        </pc:spChg>
        <pc:spChg chg="add mod">
          <ac:chgData name="Guest User" userId="S::urn:spo:anon#f09edb7561946205e0f5de39e59c680c26b18bacb71e632e2522ece894f18124::" providerId="AD" clId="Web-{5439EE51-6E90-42BB-9F04-701F69763D73}" dt="2023-11-29T19:08:27.103" v="98" actId="20577"/>
          <ac:spMkLst>
            <pc:docMk/>
            <pc:sldMk cId="62157662" sldId="270"/>
            <ac:spMk id="5" creationId="{C63B373E-5C3F-0487-ADA8-7DFEE116B40E}"/>
          </ac:spMkLst>
        </pc:spChg>
      </pc:sldChg>
      <pc:sldChg chg="addSp delSp modSp new mod setBg modClrScheme chgLayout">
        <pc:chgData name="Guest User" userId="S::urn:spo:anon#f09edb7561946205e0f5de39e59c680c26b18bacb71e632e2522ece894f18124::" providerId="AD" clId="Web-{5439EE51-6E90-42BB-9F04-701F69763D73}" dt="2023-11-29T19:30:36.071" v="267" actId="20577"/>
        <pc:sldMkLst>
          <pc:docMk/>
          <pc:sldMk cId="1947853067" sldId="270"/>
        </pc:sldMkLst>
        <pc:spChg chg="mod ord">
          <ac:chgData name="Guest User" userId="S::urn:spo:anon#f09edb7561946205e0f5de39e59c680c26b18bacb71e632e2522ece894f18124::" providerId="AD" clId="Web-{5439EE51-6E90-42BB-9F04-701F69763D73}" dt="2023-11-29T19:25:18.138" v="182"/>
          <ac:spMkLst>
            <pc:docMk/>
            <pc:sldMk cId="1947853067" sldId="270"/>
            <ac:spMk id="2" creationId="{44D1F4E4-EF45-644F-47C7-0749F29189CF}"/>
          </ac:spMkLst>
        </pc:spChg>
        <pc:spChg chg="del mod">
          <ac:chgData name="Guest User" userId="S::urn:spo:anon#f09edb7561946205e0f5de39e59c680c26b18bacb71e632e2522ece894f18124::" providerId="AD" clId="Web-{5439EE51-6E90-42BB-9F04-701F69763D73}" dt="2023-11-29T19:22:02.444" v="142"/>
          <ac:spMkLst>
            <pc:docMk/>
            <pc:sldMk cId="1947853067" sldId="270"/>
            <ac:spMk id="3" creationId="{E93B1E20-B211-D283-AF5C-80900B6E3AF1}"/>
          </ac:spMkLst>
        </pc:spChg>
        <pc:spChg chg="add del mod">
          <ac:chgData name="Guest User" userId="S::urn:spo:anon#f09edb7561946205e0f5de39e59c680c26b18bacb71e632e2522ece894f18124::" providerId="AD" clId="Web-{5439EE51-6E90-42BB-9F04-701F69763D73}" dt="2023-11-29T19:22:05.163" v="143"/>
          <ac:spMkLst>
            <pc:docMk/>
            <pc:sldMk cId="1947853067" sldId="270"/>
            <ac:spMk id="8" creationId="{3B1B4709-22C2-031F-0C12-211101C36E57}"/>
          </ac:spMkLst>
        </pc:spChg>
        <pc:spChg chg="add del mod">
          <ac:chgData name="Guest User" userId="S::urn:spo:anon#f09edb7561946205e0f5de39e59c680c26b18bacb71e632e2522ece894f18124::" providerId="AD" clId="Web-{5439EE51-6E90-42BB-9F04-701F69763D73}" dt="2023-11-29T19:22:59.930" v="166"/>
          <ac:spMkLst>
            <pc:docMk/>
            <pc:sldMk cId="1947853067" sldId="270"/>
            <ac:spMk id="9" creationId="{76191613-5117-16BF-9BFA-379705ACC005}"/>
          </ac:spMkLst>
        </pc:spChg>
        <pc:spChg chg="add mod">
          <ac:chgData name="Guest User" userId="S::urn:spo:anon#f09edb7561946205e0f5de39e59c680c26b18bacb71e632e2522ece894f18124::" providerId="AD" clId="Web-{5439EE51-6E90-42BB-9F04-701F69763D73}" dt="2023-11-29T19:30:36.071" v="267" actId="20577"/>
          <ac:spMkLst>
            <pc:docMk/>
            <pc:sldMk cId="1947853067" sldId="270"/>
            <ac:spMk id="12" creationId="{311D3E99-EE79-F7E2-E21D-0C4F3B1E7880}"/>
          </ac:spMkLst>
        </pc:spChg>
        <pc:graphicFrameChg chg="add del mod">
          <ac:chgData name="Guest User" userId="S::urn:spo:anon#f09edb7561946205e0f5de39e59c680c26b18bacb71e632e2522ece894f18124::" providerId="AD" clId="Web-{5439EE51-6E90-42BB-9F04-701F69763D73}" dt="2023-11-29T19:10:15.888" v="111"/>
          <ac:graphicFrameMkLst>
            <pc:docMk/>
            <pc:sldMk cId="1947853067" sldId="270"/>
            <ac:graphicFrameMk id="4" creationId="{24E4A991-F3F0-8E17-5E35-A2ED4F07F70D}"/>
          </ac:graphicFrameMkLst>
        </pc:graphicFrameChg>
        <pc:graphicFrameChg chg="add del mod">
          <ac:chgData name="Guest User" userId="S::urn:spo:anon#f09edb7561946205e0f5de39e59c680c26b18bacb71e632e2522ece894f18124::" providerId="AD" clId="Web-{5439EE51-6E90-42BB-9F04-701F69763D73}" dt="2023-11-29T19:10:52.280" v="114"/>
          <ac:graphicFrameMkLst>
            <pc:docMk/>
            <pc:sldMk cId="1947853067" sldId="270"/>
            <ac:graphicFrameMk id="5" creationId="{24E4A991-F3F0-8E17-5E35-A2ED4F07F70D}"/>
          </ac:graphicFrameMkLst>
        </pc:graphicFrameChg>
        <pc:graphicFrameChg chg="add del mod">
          <ac:chgData name="Guest User" userId="S::urn:spo:anon#f09edb7561946205e0f5de39e59c680c26b18bacb71e632e2522ece894f18124::" providerId="AD" clId="Web-{5439EE51-6E90-42BB-9F04-701F69763D73}" dt="2023-11-29T19:24:22.855" v="178"/>
          <ac:graphicFrameMkLst>
            <pc:docMk/>
            <pc:sldMk cId="1947853067" sldId="270"/>
            <ac:graphicFrameMk id="10" creationId="{24E4A991-F3F0-8E17-5E35-A2ED4F07F70D}"/>
          </ac:graphicFrameMkLst>
        </pc:graphicFrameChg>
        <pc:graphicFrameChg chg="add mod">
          <ac:chgData name="Guest User" userId="S::urn:spo:anon#f09edb7561946205e0f5de39e59c680c26b18bacb71e632e2522ece894f18124::" providerId="AD" clId="Web-{5439EE51-6E90-42BB-9F04-701F69763D73}" dt="2023-11-29T19:25:37.232" v="184" actId="1076"/>
          <ac:graphicFrameMkLst>
            <pc:docMk/>
            <pc:sldMk cId="1947853067" sldId="270"/>
            <ac:graphicFrameMk id="11" creationId="{24E4A991-F3F0-8E17-5E35-A2ED4F07F70D}"/>
          </ac:graphicFrameMkLst>
        </pc:graphicFrameChg>
        <pc:picChg chg="add del mod">
          <ac:chgData name="Guest User" userId="S::urn:spo:anon#f09edb7561946205e0f5de39e59c680c26b18bacb71e632e2522ece894f18124::" providerId="AD" clId="Web-{5439EE51-6E90-42BB-9F04-701F69763D73}" dt="2023-11-29T19:11:18.781" v="119"/>
          <ac:picMkLst>
            <pc:docMk/>
            <pc:sldMk cId="1947853067" sldId="270"/>
            <ac:picMk id="6" creationId="{48B58FA4-EE4C-6D49-1599-33569CD31E77}"/>
          </ac:picMkLst>
        </pc:picChg>
      </pc:sldChg>
      <pc:sldChg chg="addSp delSp modSp new">
        <pc:chgData name="Guest User" userId="S::urn:spo:anon#f09edb7561946205e0f5de39e59c680c26b18bacb71e632e2522ece894f18124::" providerId="AD" clId="Web-{5439EE51-6E90-42BB-9F04-701F69763D73}" dt="2023-11-29T19:39:37.590" v="291"/>
        <pc:sldMkLst>
          <pc:docMk/>
          <pc:sldMk cId="1781664670" sldId="271"/>
        </pc:sldMkLst>
        <pc:spChg chg="mod">
          <ac:chgData name="Guest User" userId="S::urn:spo:anon#f09edb7561946205e0f5de39e59c680c26b18bacb71e632e2522ece894f18124::" providerId="AD" clId="Web-{5439EE51-6E90-42BB-9F04-701F69763D73}" dt="2023-11-29T19:38:17.274" v="278" actId="20577"/>
          <ac:spMkLst>
            <pc:docMk/>
            <pc:sldMk cId="1781664670" sldId="271"/>
            <ac:spMk id="2" creationId="{4E073952-75FC-C6F6-3B60-EBC4EFF86A13}"/>
          </ac:spMkLst>
        </pc:spChg>
        <pc:spChg chg="add del">
          <ac:chgData name="Guest User" userId="S::urn:spo:anon#f09edb7561946205e0f5de39e59c680c26b18bacb71e632e2522ece894f18124::" providerId="AD" clId="Web-{5439EE51-6E90-42BB-9F04-701F69763D73}" dt="2023-11-29T19:38:43.103" v="281"/>
          <ac:spMkLst>
            <pc:docMk/>
            <pc:sldMk cId="1781664670" sldId="271"/>
            <ac:spMk id="3" creationId="{85B4D00C-98F5-8EC9-AEE0-73A12656FE67}"/>
          </ac:spMkLst>
        </pc:spChg>
        <pc:spChg chg="add mod">
          <ac:chgData name="Guest User" userId="S::urn:spo:anon#f09edb7561946205e0f5de39e59c680c26b18bacb71e632e2522ece894f18124::" providerId="AD" clId="Web-{5439EE51-6E90-42BB-9F04-701F69763D73}" dt="2023-11-29T19:39:37.590" v="291"/>
          <ac:spMkLst>
            <pc:docMk/>
            <pc:sldMk cId="1781664670" sldId="271"/>
            <ac:spMk id="9" creationId="{E7ADBB30-C962-F6D6-1B30-BBFC561CEF42}"/>
          </ac:spMkLst>
        </pc:spChg>
        <pc:graphicFrameChg chg="add del mod ord modGraphic">
          <ac:chgData name="Guest User" userId="S::urn:spo:anon#f09edb7561946205e0f5de39e59c680c26b18bacb71e632e2522ece894f18124::" providerId="AD" clId="Web-{5439EE51-6E90-42BB-9F04-701F69763D73}" dt="2023-11-29T19:38:32.416" v="280"/>
          <ac:graphicFrameMkLst>
            <pc:docMk/>
            <pc:sldMk cId="1781664670" sldId="271"/>
            <ac:graphicFrameMk id="5" creationId="{4B7912FC-9DA0-5BE6-FD62-82476BD8D75E}"/>
          </ac:graphicFrameMkLst>
        </pc:graphicFrameChg>
        <pc:graphicFrameChg chg="add del mod ord modGraphic">
          <ac:chgData name="Guest User" userId="S::urn:spo:anon#f09edb7561946205e0f5de39e59c680c26b18bacb71e632e2522ece894f18124::" providerId="AD" clId="Web-{5439EE51-6E90-42BB-9F04-701F69763D73}" dt="2023-11-29T19:39:37.590" v="291"/>
          <ac:graphicFrameMkLst>
            <pc:docMk/>
            <pc:sldMk cId="1781664670" sldId="271"/>
            <ac:graphicFrameMk id="7" creationId="{037B3BF3-D47F-F140-7B57-4DF6CA24E1BE}"/>
          </ac:graphicFrameMkLst>
        </pc:graphicFrameChg>
      </pc:sldChg>
      <pc:sldMasterChg chg="add del addSldLayout delSldLayout">
        <pc:chgData name="Guest User" userId="S::urn:spo:anon#f09edb7561946205e0f5de39e59c680c26b18bacb71e632e2522ece894f18124::" providerId="AD" clId="Web-{5439EE51-6E90-42BB-9F04-701F69763D73}" dt="2023-11-29T19:25:18.138" v="182"/>
        <pc:sldMasterMkLst>
          <pc:docMk/>
          <pc:sldMasterMk cId="2881599227" sldId="2147483648"/>
        </pc:sldMasterMkLst>
        <pc:sldLayoutChg chg="add del">
          <pc:chgData name="Guest User" userId="S::urn:spo:anon#f09edb7561946205e0f5de39e59c680c26b18bacb71e632e2522ece894f18124::" providerId="AD" clId="Web-{5439EE51-6E90-42BB-9F04-701F69763D73}" dt="2023-11-29T19:25:18.138" v="182"/>
          <pc:sldLayoutMkLst>
            <pc:docMk/>
            <pc:sldMasterMk cId="2881599227" sldId="2147483648"/>
            <pc:sldLayoutMk cId="1726662673" sldId="2147483650"/>
          </pc:sldLayoutMkLst>
        </pc:sldLayoutChg>
      </pc:sldMasterChg>
      <pc:sldMasterChg chg="add del addSldLayout delSldLayout">
        <pc:chgData name="Guest User" userId="S::urn:spo:anon#f09edb7561946205e0f5de39e59c680c26b18bacb71e632e2522ece894f18124::" providerId="AD" clId="Web-{5439EE51-6E90-42BB-9F04-701F69763D73}" dt="2023-11-29T19:25:18.138" v="182"/>
        <pc:sldMasterMkLst>
          <pc:docMk/>
          <pc:sldMasterMk cId="1051547663" sldId="2147483660"/>
        </pc:sldMasterMkLst>
        <pc:sldLayoutChg chg="add del">
          <pc:chgData name="Guest User" userId="S::urn:spo:anon#f09edb7561946205e0f5de39e59c680c26b18bacb71e632e2522ece894f18124::" providerId="AD" clId="Web-{5439EE51-6E90-42BB-9F04-701F69763D73}" dt="2023-11-29T19:25:18.138" v="182"/>
          <pc:sldLayoutMkLst>
            <pc:docMk/>
            <pc:sldMasterMk cId="1051547663" sldId="2147483660"/>
            <pc:sldLayoutMk cId="657452643" sldId="2147483661"/>
          </pc:sldLayoutMkLst>
        </pc:sldLayoutChg>
        <pc:sldLayoutChg chg="add del">
          <pc:chgData name="Guest User" userId="S::urn:spo:anon#f09edb7561946205e0f5de39e59c680c26b18bacb71e632e2522ece894f18124::" providerId="AD" clId="Web-{5439EE51-6E90-42BB-9F04-701F69763D73}" dt="2023-11-29T19:25:18.138" v="182"/>
          <pc:sldLayoutMkLst>
            <pc:docMk/>
            <pc:sldMasterMk cId="1051547663" sldId="2147483660"/>
            <pc:sldLayoutMk cId="4261522481" sldId="2147483662"/>
          </pc:sldLayoutMkLst>
        </pc:sldLayoutChg>
        <pc:sldLayoutChg chg="add del">
          <pc:chgData name="Guest User" userId="S::urn:spo:anon#f09edb7561946205e0f5de39e59c680c26b18bacb71e632e2522ece894f18124::" providerId="AD" clId="Web-{5439EE51-6E90-42BB-9F04-701F69763D73}" dt="2023-11-29T19:25:18.138" v="182"/>
          <pc:sldLayoutMkLst>
            <pc:docMk/>
            <pc:sldMasterMk cId="1051547663" sldId="2147483660"/>
            <pc:sldLayoutMk cId="3831053226" sldId="2147483663"/>
          </pc:sldLayoutMkLst>
        </pc:sldLayoutChg>
        <pc:sldLayoutChg chg="add del">
          <pc:chgData name="Guest User" userId="S::urn:spo:anon#f09edb7561946205e0f5de39e59c680c26b18bacb71e632e2522ece894f18124::" providerId="AD" clId="Web-{5439EE51-6E90-42BB-9F04-701F69763D73}" dt="2023-11-29T19:25:18.138" v="182"/>
          <pc:sldLayoutMkLst>
            <pc:docMk/>
            <pc:sldMasterMk cId="1051547663" sldId="2147483660"/>
            <pc:sldLayoutMk cId="156820439" sldId="2147483664"/>
          </pc:sldLayoutMkLst>
        </pc:sldLayoutChg>
        <pc:sldLayoutChg chg="add del">
          <pc:chgData name="Guest User" userId="S::urn:spo:anon#f09edb7561946205e0f5de39e59c680c26b18bacb71e632e2522ece894f18124::" providerId="AD" clId="Web-{5439EE51-6E90-42BB-9F04-701F69763D73}" dt="2023-11-29T19:25:18.138" v="182"/>
          <pc:sldLayoutMkLst>
            <pc:docMk/>
            <pc:sldMasterMk cId="1051547663" sldId="2147483660"/>
            <pc:sldLayoutMk cId="1366092120" sldId="2147483665"/>
          </pc:sldLayoutMkLst>
        </pc:sldLayoutChg>
        <pc:sldLayoutChg chg="add del">
          <pc:chgData name="Guest User" userId="S::urn:spo:anon#f09edb7561946205e0f5de39e59c680c26b18bacb71e632e2522ece894f18124::" providerId="AD" clId="Web-{5439EE51-6E90-42BB-9F04-701F69763D73}" dt="2023-11-29T19:25:18.138" v="182"/>
          <pc:sldLayoutMkLst>
            <pc:docMk/>
            <pc:sldMasterMk cId="1051547663" sldId="2147483660"/>
            <pc:sldLayoutMk cId="2035972655" sldId="2147483666"/>
          </pc:sldLayoutMkLst>
        </pc:sldLayoutChg>
        <pc:sldLayoutChg chg="add del">
          <pc:chgData name="Guest User" userId="S::urn:spo:anon#f09edb7561946205e0f5de39e59c680c26b18bacb71e632e2522ece894f18124::" providerId="AD" clId="Web-{5439EE51-6E90-42BB-9F04-701F69763D73}" dt="2023-11-29T19:25:18.138" v="182"/>
          <pc:sldLayoutMkLst>
            <pc:docMk/>
            <pc:sldMasterMk cId="1051547663" sldId="2147483660"/>
            <pc:sldLayoutMk cId="148122083" sldId="2147483667"/>
          </pc:sldLayoutMkLst>
        </pc:sldLayoutChg>
        <pc:sldLayoutChg chg="add del">
          <pc:chgData name="Guest User" userId="S::urn:spo:anon#f09edb7561946205e0f5de39e59c680c26b18bacb71e632e2522ece894f18124::" providerId="AD" clId="Web-{5439EE51-6E90-42BB-9F04-701F69763D73}" dt="2023-11-29T19:25:18.138" v="182"/>
          <pc:sldLayoutMkLst>
            <pc:docMk/>
            <pc:sldMasterMk cId="1051547663" sldId="2147483660"/>
            <pc:sldLayoutMk cId="1458926003" sldId="2147483668"/>
          </pc:sldLayoutMkLst>
        </pc:sldLayoutChg>
        <pc:sldLayoutChg chg="add del">
          <pc:chgData name="Guest User" userId="S::urn:spo:anon#f09edb7561946205e0f5de39e59c680c26b18bacb71e632e2522ece894f18124::" providerId="AD" clId="Web-{5439EE51-6E90-42BB-9F04-701F69763D73}" dt="2023-11-29T19:25:18.138" v="182"/>
          <pc:sldLayoutMkLst>
            <pc:docMk/>
            <pc:sldMasterMk cId="1051547663" sldId="2147483660"/>
            <pc:sldLayoutMk cId="1842396261" sldId="2147483669"/>
          </pc:sldLayoutMkLst>
        </pc:sldLayoutChg>
        <pc:sldLayoutChg chg="add del">
          <pc:chgData name="Guest User" userId="S::urn:spo:anon#f09edb7561946205e0f5de39e59c680c26b18bacb71e632e2522ece894f18124::" providerId="AD" clId="Web-{5439EE51-6E90-42BB-9F04-701F69763D73}" dt="2023-11-29T19:25:18.138" v="182"/>
          <pc:sldLayoutMkLst>
            <pc:docMk/>
            <pc:sldMasterMk cId="1051547663" sldId="2147483660"/>
            <pc:sldLayoutMk cId="284960026" sldId="2147483670"/>
          </pc:sldLayoutMkLst>
        </pc:sldLayoutChg>
        <pc:sldLayoutChg chg="add del">
          <pc:chgData name="Guest User" userId="S::urn:spo:anon#f09edb7561946205e0f5de39e59c680c26b18bacb71e632e2522ece894f18124::" providerId="AD" clId="Web-{5439EE51-6E90-42BB-9F04-701F69763D73}" dt="2023-11-29T19:25:18.138" v="182"/>
          <pc:sldLayoutMkLst>
            <pc:docMk/>
            <pc:sldMasterMk cId="1051547663" sldId="2147483660"/>
            <pc:sldLayoutMk cId="3536977253" sldId="2147483671"/>
          </pc:sldLayoutMkLst>
        </pc:sldLayoutChg>
        <pc:sldLayoutChg chg="add del">
          <pc:chgData name="Guest User" userId="S::urn:spo:anon#f09edb7561946205e0f5de39e59c680c26b18bacb71e632e2522ece894f18124::" providerId="AD" clId="Web-{5439EE51-6E90-42BB-9F04-701F69763D73}" dt="2023-11-29T19:25:18.138" v="182"/>
          <pc:sldLayoutMkLst>
            <pc:docMk/>
            <pc:sldMasterMk cId="1051547663" sldId="2147483660"/>
            <pc:sldLayoutMk cId="3948936920" sldId="2147483672"/>
          </pc:sldLayoutMkLst>
        </pc:sldLayoutChg>
        <pc:sldLayoutChg chg="add del">
          <pc:chgData name="Guest User" userId="S::urn:spo:anon#f09edb7561946205e0f5de39e59c680c26b18bacb71e632e2522ece894f18124::" providerId="AD" clId="Web-{5439EE51-6E90-42BB-9F04-701F69763D73}" dt="2023-11-29T19:25:18.138" v="182"/>
          <pc:sldLayoutMkLst>
            <pc:docMk/>
            <pc:sldMasterMk cId="1051547663" sldId="2147483660"/>
            <pc:sldLayoutMk cId="3893210510" sldId="2147483673"/>
          </pc:sldLayoutMkLst>
        </pc:sldLayoutChg>
        <pc:sldLayoutChg chg="add del">
          <pc:chgData name="Guest User" userId="S::urn:spo:anon#f09edb7561946205e0f5de39e59c680c26b18bacb71e632e2522ece894f18124::" providerId="AD" clId="Web-{5439EE51-6E90-42BB-9F04-701F69763D73}" dt="2023-11-29T19:25:18.138" v="182"/>
          <pc:sldLayoutMkLst>
            <pc:docMk/>
            <pc:sldMasterMk cId="1051547663" sldId="2147483660"/>
            <pc:sldLayoutMk cId="1605562539" sldId="2147483674"/>
          </pc:sldLayoutMkLst>
        </pc:sldLayoutChg>
        <pc:sldLayoutChg chg="add del">
          <pc:chgData name="Guest User" userId="S::urn:spo:anon#f09edb7561946205e0f5de39e59c680c26b18bacb71e632e2522ece894f18124::" providerId="AD" clId="Web-{5439EE51-6E90-42BB-9F04-701F69763D73}" dt="2023-11-29T19:25:18.138" v="182"/>
          <pc:sldLayoutMkLst>
            <pc:docMk/>
            <pc:sldMasterMk cId="1051547663" sldId="2147483660"/>
            <pc:sldLayoutMk cId="685640722" sldId="2147483675"/>
          </pc:sldLayoutMkLst>
        </pc:sldLayoutChg>
        <pc:sldLayoutChg chg="add del">
          <pc:chgData name="Guest User" userId="S::urn:spo:anon#f09edb7561946205e0f5de39e59c680c26b18bacb71e632e2522ece894f18124::" providerId="AD" clId="Web-{5439EE51-6E90-42BB-9F04-701F69763D73}" dt="2023-11-29T19:25:18.138" v="182"/>
          <pc:sldLayoutMkLst>
            <pc:docMk/>
            <pc:sldMasterMk cId="1051547663" sldId="2147483660"/>
            <pc:sldLayoutMk cId="2394947833" sldId="2147483676"/>
          </pc:sldLayoutMkLst>
        </pc:sldLayoutChg>
        <pc:sldLayoutChg chg="add del">
          <pc:chgData name="Guest User" userId="S::urn:spo:anon#f09edb7561946205e0f5de39e59c680c26b18bacb71e632e2522ece894f18124::" providerId="AD" clId="Web-{5439EE51-6E90-42BB-9F04-701F69763D73}" dt="2023-11-29T19:25:18.138" v="182"/>
          <pc:sldLayoutMkLst>
            <pc:docMk/>
            <pc:sldMasterMk cId="1051547663" sldId="2147483660"/>
            <pc:sldLayoutMk cId="2065270498" sldId="2147483677"/>
          </pc:sldLayoutMkLst>
        </pc:sldLayoutChg>
      </pc:sldMasterChg>
      <pc:sldMasterChg chg="add del addSldLayout delSldLayout modSldLayout">
        <pc:chgData name="Guest User" userId="S::urn:spo:anon#f09edb7561946205e0f5de39e59c680c26b18bacb71e632e2522ece894f18124::" providerId="AD" clId="Web-{5439EE51-6E90-42BB-9F04-701F69763D73}" dt="2023-11-29T19:25:18.138" v="182"/>
        <pc:sldMasterMkLst>
          <pc:docMk/>
          <pc:sldMasterMk cId="3353897427" sldId="2147483678"/>
        </pc:sldMasterMkLst>
        <pc:sldLayoutChg chg="add del mod replId">
          <pc:chgData name="Guest User" userId="S::urn:spo:anon#f09edb7561946205e0f5de39e59c680c26b18bacb71e632e2522ece894f18124::" providerId="AD" clId="Web-{5439EE51-6E90-42BB-9F04-701F69763D73}" dt="2023-11-29T19:25:18.138" v="182"/>
          <pc:sldLayoutMkLst>
            <pc:docMk/>
            <pc:sldMasterMk cId="3353897427" sldId="2147483678"/>
            <pc:sldLayoutMk cId="3978673977" sldId="2147483679"/>
          </pc:sldLayoutMkLst>
        </pc:sldLayoutChg>
        <pc:sldLayoutChg chg="add del mod replId">
          <pc:chgData name="Guest User" userId="S::urn:spo:anon#f09edb7561946205e0f5de39e59c680c26b18bacb71e632e2522ece894f18124::" providerId="AD" clId="Web-{5439EE51-6E90-42BB-9F04-701F69763D73}" dt="2023-11-29T19:25:18.138" v="182"/>
          <pc:sldLayoutMkLst>
            <pc:docMk/>
            <pc:sldMasterMk cId="3353897427" sldId="2147483678"/>
            <pc:sldLayoutMk cId="2801095108" sldId="2147483680"/>
          </pc:sldLayoutMkLst>
        </pc:sldLayoutChg>
        <pc:sldLayoutChg chg="add del mod replId">
          <pc:chgData name="Guest User" userId="S::urn:spo:anon#f09edb7561946205e0f5de39e59c680c26b18bacb71e632e2522ece894f18124::" providerId="AD" clId="Web-{5439EE51-6E90-42BB-9F04-701F69763D73}" dt="2023-11-29T19:25:18.138" v="182"/>
          <pc:sldLayoutMkLst>
            <pc:docMk/>
            <pc:sldMasterMk cId="3353897427" sldId="2147483678"/>
            <pc:sldLayoutMk cId="137883122" sldId="2147483681"/>
          </pc:sldLayoutMkLst>
        </pc:sldLayoutChg>
        <pc:sldLayoutChg chg="add del mod replId">
          <pc:chgData name="Guest User" userId="S::urn:spo:anon#f09edb7561946205e0f5de39e59c680c26b18bacb71e632e2522ece894f18124::" providerId="AD" clId="Web-{5439EE51-6E90-42BB-9F04-701F69763D73}" dt="2023-11-29T19:25:18.138" v="182"/>
          <pc:sldLayoutMkLst>
            <pc:docMk/>
            <pc:sldMasterMk cId="3353897427" sldId="2147483678"/>
            <pc:sldLayoutMk cId="4073161782" sldId="2147483682"/>
          </pc:sldLayoutMkLst>
        </pc:sldLayoutChg>
        <pc:sldLayoutChg chg="add del mod replId">
          <pc:chgData name="Guest User" userId="S::urn:spo:anon#f09edb7561946205e0f5de39e59c680c26b18bacb71e632e2522ece894f18124::" providerId="AD" clId="Web-{5439EE51-6E90-42BB-9F04-701F69763D73}" dt="2023-11-29T19:25:18.138" v="182"/>
          <pc:sldLayoutMkLst>
            <pc:docMk/>
            <pc:sldMasterMk cId="3353897427" sldId="2147483678"/>
            <pc:sldLayoutMk cId="1371614633" sldId="2147483683"/>
          </pc:sldLayoutMkLst>
        </pc:sldLayoutChg>
        <pc:sldLayoutChg chg="add del mod replId">
          <pc:chgData name="Guest User" userId="S::urn:spo:anon#f09edb7561946205e0f5de39e59c680c26b18bacb71e632e2522ece894f18124::" providerId="AD" clId="Web-{5439EE51-6E90-42BB-9F04-701F69763D73}" dt="2023-11-29T19:25:18.138" v="182"/>
          <pc:sldLayoutMkLst>
            <pc:docMk/>
            <pc:sldMasterMk cId="3353897427" sldId="2147483678"/>
            <pc:sldLayoutMk cId="2170850854" sldId="2147483684"/>
          </pc:sldLayoutMkLst>
        </pc:sldLayoutChg>
        <pc:sldLayoutChg chg="add del mod replId">
          <pc:chgData name="Guest User" userId="S::urn:spo:anon#f09edb7561946205e0f5de39e59c680c26b18bacb71e632e2522ece894f18124::" providerId="AD" clId="Web-{5439EE51-6E90-42BB-9F04-701F69763D73}" dt="2023-11-29T19:25:18.138" v="182"/>
          <pc:sldLayoutMkLst>
            <pc:docMk/>
            <pc:sldMasterMk cId="3353897427" sldId="2147483678"/>
            <pc:sldLayoutMk cId="3901084367" sldId="2147483685"/>
          </pc:sldLayoutMkLst>
        </pc:sldLayoutChg>
        <pc:sldLayoutChg chg="add del mod replId">
          <pc:chgData name="Guest User" userId="S::urn:spo:anon#f09edb7561946205e0f5de39e59c680c26b18bacb71e632e2522ece894f18124::" providerId="AD" clId="Web-{5439EE51-6E90-42BB-9F04-701F69763D73}" dt="2023-11-29T19:25:18.138" v="182"/>
          <pc:sldLayoutMkLst>
            <pc:docMk/>
            <pc:sldMasterMk cId="3353897427" sldId="2147483678"/>
            <pc:sldLayoutMk cId="3187385391" sldId="2147483686"/>
          </pc:sldLayoutMkLst>
        </pc:sldLayoutChg>
        <pc:sldLayoutChg chg="add del mod replId">
          <pc:chgData name="Guest User" userId="S::urn:spo:anon#f09edb7561946205e0f5de39e59c680c26b18bacb71e632e2522ece894f18124::" providerId="AD" clId="Web-{5439EE51-6E90-42BB-9F04-701F69763D73}" dt="2023-11-29T19:25:18.138" v="182"/>
          <pc:sldLayoutMkLst>
            <pc:docMk/>
            <pc:sldMasterMk cId="3353897427" sldId="2147483678"/>
            <pc:sldLayoutMk cId="3431756736" sldId="2147483687"/>
          </pc:sldLayoutMkLst>
        </pc:sldLayoutChg>
        <pc:sldLayoutChg chg="add del mod replId">
          <pc:chgData name="Guest User" userId="S::urn:spo:anon#f09edb7561946205e0f5de39e59c680c26b18bacb71e632e2522ece894f18124::" providerId="AD" clId="Web-{5439EE51-6E90-42BB-9F04-701F69763D73}" dt="2023-11-29T19:25:18.138" v="182"/>
          <pc:sldLayoutMkLst>
            <pc:docMk/>
            <pc:sldMasterMk cId="3353897427" sldId="2147483678"/>
            <pc:sldLayoutMk cId="3224231909" sldId="2147483688"/>
          </pc:sldLayoutMkLst>
        </pc:sldLayoutChg>
        <pc:sldLayoutChg chg="add del mod replId">
          <pc:chgData name="Guest User" userId="S::urn:spo:anon#f09edb7561946205e0f5de39e59c680c26b18bacb71e632e2522ece894f18124::" providerId="AD" clId="Web-{5439EE51-6E90-42BB-9F04-701F69763D73}" dt="2023-11-29T19:25:18.138" v="182"/>
          <pc:sldLayoutMkLst>
            <pc:docMk/>
            <pc:sldMasterMk cId="3353897427" sldId="2147483678"/>
            <pc:sldLayoutMk cId="3114170013" sldId="2147483689"/>
          </pc:sldLayoutMkLst>
        </pc:sldLayoutChg>
      </pc:sldMasterChg>
    </pc:docChg>
  </pc:docChgLst>
  <pc:docChgLst>
    <pc:chgData name="Guest User" userId="S::urn:spo:anon#f09edb7561946205e0f5de39e59c680c26b18bacb71e632e2522ece894f18124::" providerId="AD" clId="Web-{D3BA8B36-A863-4778-9B2F-5AD72C5088AE}"/>
    <pc:docChg chg="addSld modSld">
      <pc:chgData name="Guest User" userId="S::urn:spo:anon#f09edb7561946205e0f5de39e59c680c26b18bacb71e632e2522ece894f18124::" providerId="AD" clId="Web-{D3BA8B36-A863-4778-9B2F-5AD72C5088AE}" dt="2023-11-28T22:10:36.018" v="144" actId="20577"/>
      <pc:docMkLst>
        <pc:docMk/>
      </pc:docMkLst>
      <pc:sldChg chg="modSp">
        <pc:chgData name="Guest User" userId="S::urn:spo:anon#f09edb7561946205e0f5de39e59c680c26b18bacb71e632e2522ece894f18124::" providerId="AD" clId="Web-{D3BA8B36-A863-4778-9B2F-5AD72C5088AE}" dt="2023-11-28T22:09:09.793" v="19" actId="20577"/>
        <pc:sldMkLst>
          <pc:docMk/>
          <pc:sldMk cId="4143020869" sldId="256"/>
        </pc:sldMkLst>
        <pc:spChg chg="mod">
          <ac:chgData name="Guest User" userId="S::urn:spo:anon#f09edb7561946205e0f5de39e59c680c26b18bacb71e632e2522ece894f18124::" providerId="AD" clId="Web-{D3BA8B36-A863-4778-9B2F-5AD72C5088AE}" dt="2023-11-28T22:09:09.793" v="19" actId="20577"/>
          <ac:spMkLst>
            <pc:docMk/>
            <pc:sldMk cId="4143020869" sldId="256"/>
            <ac:spMk id="2" creationId="{D9BF1123-0628-943E-362F-28B8075C9700}"/>
          </ac:spMkLst>
        </pc:spChg>
      </pc:sldChg>
      <pc:sldChg chg="modSp new">
        <pc:chgData name="Guest User" userId="S::urn:spo:anon#f09edb7561946205e0f5de39e59c680c26b18bacb71e632e2522ece894f18124::" providerId="AD" clId="Web-{D3BA8B36-A863-4778-9B2F-5AD72C5088AE}" dt="2023-11-28T22:09:46.389" v="70" actId="20577"/>
        <pc:sldMkLst>
          <pc:docMk/>
          <pc:sldMk cId="4007019375" sldId="257"/>
        </pc:sldMkLst>
        <pc:spChg chg="mod">
          <ac:chgData name="Guest User" userId="S::urn:spo:anon#f09edb7561946205e0f5de39e59c680c26b18bacb71e632e2522ece894f18124::" providerId="AD" clId="Web-{D3BA8B36-A863-4778-9B2F-5AD72C5088AE}" dt="2023-11-28T22:09:46.389" v="70" actId="20577"/>
          <ac:spMkLst>
            <pc:docMk/>
            <pc:sldMk cId="4007019375" sldId="257"/>
            <ac:spMk id="2" creationId="{D88F773D-ED02-1024-1919-E019BACE2C15}"/>
          </ac:spMkLst>
        </pc:spChg>
      </pc:sldChg>
      <pc:sldChg chg="modSp new">
        <pc:chgData name="Guest User" userId="S::urn:spo:anon#f09edb7561946205e0f5de39e59c680c26b18bacb71e632e2522ece894f18124::" providerId="AD" clId="Web-{D3BA8B36-A863-4778-9B2F-5AD72C5088AE}" dt="2023-11-28T22:10:15.829" v="121" actId="20577"/>
        <pc:sldMkLst>
          <pc:docMk/>
          <pc:sldMk cId="536040202" sldId="258"/>
        </pc:sldMkLst>
        <pc:spChg chg="mod">
          <ac:chgData name="Guest User" userId="S::urn:spo:anon#f09edb7561946205e0f5de39e59c680c26b18bacb71e632e2522ece894f18124::" providerId="AD" clId="Web-{D3BA8B36-A863-4778-9B2F-5AD72C5088AE}" dt="2023-11-28T22:10:15.829" v="121" actId="20577"/>
          <ac:spMkLst>
            <pc:docMk/>
            <pc:sldMk cId="536040202" sldId="258"/>
            <ac:spMk id="2" creationId="{8655BEB0-2DBF-3123-3174-A6515A476757}"/>
          </ac:spMkLst>
        </pc:spChg>
      </pc:sldChg>
      <pc:sldChg chg="modSp new">
        <pc:chgData name="Guest User" userId="S::urn:spo:anon#f09edb7561946205e0f5de39e59c680c26b18bacb71e632e2522ece894f18124::" providerId="AD" clId="Web-{D3BA8B36-A863-4778-9B2F-5AD72C5088AE}" dt="2023-11-28T22:10:28.361" v="137" actId="20577"/>
        <pc:sldMkLst>
          <pc:docMk/>
          <pc:sldMk cId="3529279106" sldId="259"/>
        </pc:sldMkLst>
        <pc:spChg chg="mod">
          <ac:chgData name="Guest User" userId="S::urn:spo:anon#f09edb7561946205e0f5de39e59c680c26b18bacb71e632e2522ece894f18124::" providerId="AD" clId="Web-{D3BA8B36-A863-4778-9B2F-5AD72C5088AE}" dt="2023-11-28T22:10:28.361" v="137" actId="20577"/>
          <ac:spMkLst>
            <pc:docMk/>
            <pc:sldMk cId="3529279106" sldId="259"/>
            <ac:spMk id="2" creationId="{ECA992DF-9049-EB62-EAC7-73C78D93738A}"/>
          </ac:spMkLst>
        </pc:spChg>
      </pc:sldChg>
      <pc:sldChg chg="modSp new">
        <pc:chgData name="Guest User" userId="S::urn:spo:anon#f09edb7561946205e0f5de39e59c680c26b18bacb71e632e2522ece894f18124::" providerId="AD" clId="Web-{D3BA8B36-A863-4778-9B2F-5AD72C5088AE}" dt="2023-11-28T22:10:36.018" v="144" actId="20577"/>
        <pc:sldMkLst>
          <pc:docMk/>
          <pc:sldMk cId="3296159582" sldId="260"/>
        </pc:sldMkLst>
        <pc:spChg chg="mod">
          <ac:chgData name="Guest User" userId="S::urn:spo:anon#f09edb7561946205e0f5de39e59c680c26b18bacb71e632e2522ece894f18124::" providerId="AD" clId="Web-{D3BA8B36-A863-4778-9B2F-5AD72C5088AE}" dt="2023-11-28T22:10:36.018" v="144" actId="20577"/>
          <ac:spMkLst>
            <pc:docMk/>
            <pc:sldMk cId="3296159582" sldId="260"/>
            <ac:spMk id="2" creationId="{70396939-E8E4-4B85-FD87-48B0EB7EBD48}"/>
          </ac:spMkLst>
        </pc:spChg>
      </pc:sldChg>
    </pc:docChg>
  </pc:docChgLst>
  <pc:docChgLst>
    <pc:chgData name="Arthur Wang" userId="0f0fce7c-8836-47f0-aabf-9d3e07f93bc2" providerId="ADAL" clId="{8E6DBBCE-D6FF-4973-89AA-F9537E34E7BC}"/>
    <pc:docChg chg="undo custSel addSld delSld modSld addMainMaster modMainMaster">
      <pc:chgData name="Arthur Wang" userId="0f0fce7c-8836-47f0-aabf-9d3e07f93bc2" providerId="ADAL" clId="{8E6DBBCE-D6FF-4973-89AA-F9537E34E7BC}" dt="2023-11-29T18:43:30.213" v="880" actId="47"/>
      <pc:docMkLst>
        <pc:docMk/>
      </pc:docMkLst>
      <pc:sldChg chg="modSp mod setBg chgLayout">
        <pc:chgData name="Arthur Wang" userId="0f0fce7c-8836-47f0-aabf-9d3e07f93bc2" providerId="ADAL" clId="{8E6DBBCE-D6FF-4973-89AA-F9537E34E7BC}" dt="2023-11-29T18:07:02.777" v="520" actId="207"/>
        <pc:sldMkLst>
          <pc:docMk/>
          <pc:sldMk cId="4143020869" sldId="256"/>
        </pc:sldMkLst>
        <pc:spChg chg="mod ord">
          <ac:chgData name="Arthur Wang" userId="0f0fce7c-8836-47f0-aabf-9d3e07f93bc2" providerId="ADAL" clId="{8E6DBBCE-D6FF-4973-89AA-F9537E34E7BC}" dt="2023-11-29T18:06:56.668" v="519" actId="207"/>
          <ac:spMkLst>
            <pc:docMk/>
            <pc:sldMk cId="4143020869" sldId="256"/>
            <ac:spMk id="2" creationId="{D9BF1123-0628-943E-362F-28B8075C9700}"/>
          </ac:spMkLst>
        </pc:spChg>
        <pc:spChg chg="mod ord">
          <ac:chgData name="Arthur Wang" userId="0f0fce7c-8836-47f0-aabf-9d3e07f93bc2" providerId="ADAL" clId="{8E6DBBCE-D6FF-4973-89AA-F9537E34E7BC}" dt="2023-11-29T18:07:02.777" v="520" actId="207"/>
          <ac:spMkLst>
            <pc:docMk/>
            <pc:sldMk cId="4143020869" sldId="256"/>
            <ac:spMk id="3" creationId="{F7E792EA-0D51-80D7-5C2E-40B13855F55B}"/>
          </ac:spMkLst>
        </pc:spChg>
      </pc:sldChg>
      <pc:sldChg chg="modSp mod">
        <pc:chgData name="Arthur Wang" userId="0f0fce7c-8836-47f0-aabf-9d3e07f93bc2" providerId="ADAL" clId="{8E6DBBCE-D6FF-4973-89AA-F9537E34E7BC}" dt="2023-11-29T18:27:59.975" v="757" actId="207"/>
        <pc:sldMkLst>
          <pc:docMk/>
          <pc:sldMk cId="4007019375" sldId="257"/>
        </pc:sldMkLst>
        <pc:spChg chg="mod">
          <ac:chgData name="Arthur Wang" userId="0f0fce7c-8836-47f0-aabf-9d3e07f93bc2" providerId="ADAL" clId="{8E6DBBCE-D6FF-4973-89AA-F9537E34E7BC}" dt="2023-11-29T18:27:59.975" v="757" actId="207"/>
          <ac:spMkLst>
            <pc:docMk/>
            <pc:sldMk cId="4007019375" sldId="257"/>
            <ac:spMk id="2" creationId="{D88F773D-ED02-1024-1919-E019BACE2C15}"/>
          </ac:spMkLst>
        </pc:spChg>
      </pc:sldChg>
      <pc:sldChg chg="modSp mod">
        <pc:chgData name="Arthur Wang" userId="0f0fce7c-8836-47f0-aabf-9d3e07f93bc2" providerId="ADAL" clId="{8E6DBBCE-D6FF-4973-89AA-F9537E34E7BC}" dt="2023-11-29T18:28:20.586" v="760" actId="207"/>
        <pc:sldMkLst>
          <pc:docMk/>
          <pc:sldMk cId="536040202" sldId="258"/>
        </pc:sldMkLst>
        <pc:spChg chg="mod">
          <ac:chgData name="Arthur Wang" userId="0f0fce7c-8836-47f0-aabf-9d3e07f93bc2" providerId="ADAL" clId="{8E6DBBCE-D6FF-4973-89AA-F9537E34E7BC}" dt="2023-11-29T18:28:20.586" v="760" actId="207"/>
          <ac:spMkLst>
            <pc:docMk/>
            <pc:sldMk cId="536040202" sldId="258"/>
            <ac:spMk id="2" creationId="{8655BEB0-2DBF-3123-3174-A6515A476757}"/>
          </ac:spMkLst>
        </pc:spChg>
      </pc:sldChg>
      <pc:sldChg chg="modSp mod">
        <pc:chgData name="Arthur Wang" userId="0f0fce7c-8836-47f0-aabf-9d3e07f93bc2" providerId="ADAL" clId="{8E6DBBCE-D6FF-4973-89AA-F9537E34E7BC}" dt="2023-11-29T18:29:41.124" v="779" actId="207"/>
        <pc:sldMkLst>
          <pc:docMk/>
          <pc:sldMk cId="3529279106" sldId="259"/>
        </pc:sldMkLst>
        <pc:spChg chg="mod">
          <ac:chgData name="Arthur Wang" userId="0f0fce7c-8836-47f0-aabf-9d3e07f93bc2" providerId="ADAL" clId="{8E6DBBCE-D6FF-4973-89AA-F9537E34E7BC}" dt="2023-11-29T18:28:25.027" v="761" actId="207"/>
          <ac:spMkLst>
            <pc:docMk/>
            <pc:sldMk cId="3529279106" sldId="259"/>
            <ac:spMk id="2" creationId="{ECA992DF-9049-EB62-EAC7-73C78D93738A}"/>
          </ac:spMkLst>
        </pc:spChg>
        <pc:spChg chg="mod">
          <ac:chgData name="Arthur Wang" userId="0f0fce7c-8836-47f0-aabf-9d3e07f93bc2" providerId="ADAL" clId="{8E6DBBCE-D6FF-4973-89AA-F9537E34E7BC}" dt="2023-11-29T18:29:41.124" v="779" actId="207"/>
          <ac:spMkLst>
            <pc:docMk/>
            <pc:sldMk cId="3529279106" sldId="259"/>
            <ac:spMk id="3" creationId="{9E467FC8-8DF4-8487-BC4C-5B10165A4907}"/>
          </ac:spMkLst>
        </pc:spChg>
      </pc:sldChg>
      <pc:sldChg chg="modSp mod">
        <pc:chgData name="Arthur Wang" userId="0f0fce7c-8836-47f0-aabf-9d3e07f93bc2" providerId="ADAL" clId="{8E6DBBCE-D6FF-4973-89AA-F9537E34E7BC}" dt="2023-11-29T18:29:43.517" v="780" actId="207"/>
        <pc:sldMkLst>
          <pc:docMk/>
          <pc:sldMk cId="3296159582" sldId="260"/>
        </pc:sldMkLst>
        <pc:spChg chg="mod">
          <ac:chgData name="Arthur Wang" userId="0f0fce7c-8836-47f0-aabf-9d3e07f93bc2" providerId="ADAL" clId="{8E6DBBCE-D6FF-4973-89AA-F9537E34E7BC}" dt="2023-11-29T18:28:30.065" v="762" actId="207"/>
          <ac:spMkLst>
            <pc:docMk/>
            <pc:sldMk cId="3296159582" sldId="260"/>
            <ac:spMk id="2" creationId="{70396939-E8E4-4B85-FD87-48B0EB7EBD48}"/>
          </ac:spMkLst>
        </pc:spChg>
        <pc:spChg chg="mod">
          <ac:chgData name="Arthur Wang" userId="0f0fce7c-8836-47f0-aabf-9d3e07f93bc2" providerId="ADAL" clId="{8E6DBBCE-D6FF-4973-89AA-F9537E34E7BC}" dt="2023-11-29T18:29:43.517" v="780" actId="207"/>
          <ac:spMkLst>
            <pc:docMk/>
            <pc:sldMk cId="3296159582" sldId="260"/>
            <ac:spMk id="3" creationId="{4F6DEE5E-E9ED-28B3-F6DD-73D2409195DD}"/>
          </ac:spMkLst>
        </pc:spChg>
      </pc:sldChg>
      <pc:sldChg chg="addSp delSp modSp new del mod modClrScheme chgLayout">
        <pc:chgData name="Arthur Wang" userId="0f0fce7c-8836-47f0-aabf-9d3e07f93bc2" providerId="ADAL" clId="{8E6DBBCE-D6FF-4973-89AA-F9537E34E7BC}" dt="2023-11-29T17:44:33.520" v="208" actId="47"/>
        <pc:sldMkLst>
          <pc:docMk/>
          <pc:sldMk cId="1583591693" sldId="261"/>
        </pc:sldMkLst>
        <pc:spChg chg="del mod ord">
          <ac:chgData name="Arthur Wang" userId="0f0fce7c-8836-47f0-aabf-9d3e07f93bc2" providerId="ADAL" clId="{8E6DBBCE-D6FF-4973-89AA-F9537E34E7BC}" dt="2023-11-29T17:41:40.805" v="90" actId="700"/>
          <ac:spMkLst>
            <pc:docMk/>
            <pc:sldMk cId="1583591693" sldId="261"/>
            <ac:spMk id="2" creationId="{6B2C3FCD-7FAD-B937-10A1-3CD010CFE1D8}"/>
          </ac:spMkLst>
        </pc:spChg>
        <pc:spChg chg="del mod ord">
          <ac:chgData name="Arthur Wang" userId="0f0fce7c-8836-47f0-aabf-9d3e07f93bc2" providerId="ADAL" clId="{8E6DBBCE-D6FF-4973-89AA-F9537E34E7BC}" dt="2023-11-29T17:41:40.805" v="90" actId="700"/>
          <ac:spMkLst>
            <pc:docMk/>
            <pc:sldMk cId="1583591693" sldId="261"/>
            <ac:spMk id="3" creationId="{863963F6-1380-C411-58BE-A152445FF88D}"/>
          </ac:spMkLst>
        </pc:spChg>
        <pc:spChg chg="add mod ord">
          <ac:chgData name="Arthur Wang" userId="0f0fce7c-8836-47f0-aabf-9d3e07f93bc2" providerId="ADAL" clId="{8E6DBBCE-D6FF-4973-89AA-F9537E34E7BC}" dt="2023-11-29T17:41:45.684" v="100" actId="20577"/>
          <ac:spMkLst>
            <pc:docMk/>
            <pc:sldMk cId="1583591693" sldId="261"/>
            <ac:spMk id="4" creationId="{CF3302B5-1986-BB8A-D5D9-B4FD9EA94581}"/>
          </ac:spMkLst>
        </pc:spChg>
        <pc:spChg chg="add mod ord">
          <ac:chgData name="Arthur Wang" userId="0f0fce7c-8836-47f0-aabf-9d3e07f93bc2" providerId="ADAL" clId="{8E6DBBCE-D6FF-4973-89AA-F9537E34E7BC}" dt="2023-11-29T17:41:55.484" v="103" actId="14100"/>
          <ac:spMkLst>
            <pc:docMk/>
            <pc:sldMk cId="1583591693" sldId="261"/>
            <ac:spMk id="5" creationId="{B02F012C-E5B4-D154-A497-8233D0121E1C}"/>
          </ac:spMkLst>
        </pc:spChg>
        <pc:spChg chg="add mod ord">
          <ac:chgData name="Arthur Wang" userId="0f0fce7c-8836-47f0-aabf-9d3e07f93bc2" providerId="ADAL" clId="{8E6DBBCE-D6FF-4973-89AA-F9537E34E7BC}" dt="2023-11-29T17:41:40.805" v="90" actId="700"/>
          <ac:spMkLst>
            <pc:docMk/>
            <pc:sldMk cId="1583591693" sldId="261"/>
            <ac:spMk id="6" creationId="{89A4A448-0241-B17B-C5F9-50C410BFEC87}"/>
          </ac:spMkLst>
        </pc:spChg>
        <pc:spChg chg="add mod ord">
          <ac:chgData name="Arthur Wang" userId="0f0fce7c-8836-47f0-aabf-9d3e07f93bc2" providerId="ADAL" clId="{8E6DBBCE-D6FF-4973-89AA-F9537E34E7BC}" dt="2023-11-29T17:42:03.222" v="105" actId="14100"/>
          <ac:spMkLst>
            <pc:docMk/>
            <pc:sldMk cId="1583591693" sldId="261"/>
            <ac:spMk id="7" creationId="{317F5D64-9C69-8141-AAFE-AE78CC6D4731}"/>
          </ac:spMkLst>
        </pc:spChg>
        <pc:spChg chg="add mod ord">
          <ac:chgData name="Arthur Wang" userId="0f0fce7c-8836-47f0-aabf-9d3e07f93bc2" providerId="ADAL" clId="{8E6DBBCE-D6FF-4973-89AA-F9537E34E7BC}" dt="2023-11-29T17:41:40.805" v="90" actId="700"/>
          <ac:spMkLst>
            <pc:docMk/>
            <pc:sldMk cId="1583591693" sldId="261"/>
            <ac:spMk id="8" creationId="{99FC2558-5D30-7E49-4998-AC547EE4244B}"/>
          </ac:spMkLst>
        </pc:spChg>
      </pc:sldChg>
      <pc:sldChg chg="modSp add mod setBg">
        <pc:chgData name="Arthur Wang" userId="0f0fce7c-8836-47f0-aabf-9d3e07f93bc2" providerId="ADAL" clId="{8E6DBBCE-D6FF-4973-89AA-F9537E34E7BC}" dt="2023-11-29T18:06:48.965" v="518"/>
        <pc:sldMkLst>
          <pc:docMk/>
          <pc:sldMk cId="3167274895" sldId="261"/>
        </pc:sldMkLst>
        <pc:spChg chg="mod">
          <ac:chgData name="Arthur Wang" userId="0f0fce7c-8836-47f0-aabf-9d3e07f93bc2" providerId="ADAL" clId="{8E6DBBCE-D6FF-4973-89AA-F9537E34E7BC}" dt="2023-11-29T17:47:36.017" v="237" actId="207"/>
          <ac:spMkLst>
            <pc:docMk/>
            <pc:sldMk cId="3167274895" sldId="261"/>
            <ac:spMk id="2" creationId="{45693728-535A-2686-EA42-F5B3C5E0864D}"/>
          </ac:spMkLst>
        </pc:spChg>
        <pc:spChg chg="mod">
          <ac:chgData name="Arthur Wang" userId="0f0fce7c-8836-47f0-aabf-9d3e07f93bc2" providerId="ADAL" clId="{8E6DBBCE-D6FF-4973-89AA-F9537E34E7BC}" dt="2023-11-29T17:47:54.672" v="240" actId="13926"/>
          <ac:spMkLst>
            <pc:docMk/>
            <pc:sldMk cId="3167274895" sldId="261"/>
            <ac:spMk id="3" creationId="{ABB29B6C-AF43-0B6D-FBF8-E8C98FEB53AC}"/>
          </ac:spMkLst>
        </pc:spChg>
      </pc:sldChg>
      <pc:sldChg chg="modSp add mod setBg">
        <pc:chgData name="Arthur Wang" userId="0f0fce7c-8836-47f0-aabf-9d3e07f93bc2" providerId="ADAL" clId="{8E6DBBCE-D6FF-4973-89AA-F9537E34E7BC}" dt="2023-11-29T18:06:48.965" v="518"/>
        <pc:sldMkLst>
          <pc:docMk/>
          <pc:sldMk cId="453715101" sldId="262"/>
        </pc:sldMkLst>
        <pc:spChg chg="mod">
          <ac:chgData name="Arthur Wang" userId="0f0fce7c-8836-47f0-aabf-9d3e07f93bc2" providerId="ADAL" clId="{8E6DBBCE-D6FF-4973-89AA-F9537E34E7BC}" dt="2023-11-29T17:48:10.013" v="243" actId="207"/>
          <ac:spMkLst>
            <pc:docMk/>
            <pc:sldMk cId="453715101" sldId="262"/>
            <ac:spMk id="2" creationId="{45693728-535A-2686-EA42-F5B3C5E0864D}"/>
          </ac:spMkLst>
        </pc:spChg>
        <pc:spChg chg="mod">
          <ac:chgData name="Arthur Wang" userId="0f0fce7c-8836-47f0-aabf-9d3e07f93bc2" providerId="ADAL" clId="{8E6DBBCE-D6FF-4973-89AA-F9537E34E7BC}" dt="2023-11-29T17:48:13.540" v="244" actId="207"/>
          <ac:spMkLst>
            <pc:docMk/>
            <pc:sldMk cId="453715101" sldId="262"/>
            <ac:spMk id="3" creationId="{ABB29B6C-AF43-0B6D-FBF8-E8C98FEB53AC}"/>
          </ac:spMkLst>
        </pc:spChg>
      </pc:sldChg>
      <pc:sldChg chg="addSp delSp modSp new del mod modClrScheme chgLayout">
        <pc:chgData name="Arthur Wang" userId="0f0fce7c-8836-47f0-aabf-9d3e07f93bc2" providerId="ADAL" clId="{8E6DBBCE-D6FF-4973-89AA-F9537E34E7BC}" dt="2023-11-29T17:44:03.971" v="207" actId="47"/>
        <pc:sldMkLst>
          <pc:docMk/>
          <pc:sldMk cId="2215881801" sldId="262"/>
        </pc:sldMkLst>
        <pc:spChg chg="del mod ord">
          <ac:chgData name="Arthur Wang" userId="0f0fce7c-8836-47f0-aabf-9d3e07f93bc2" providerId="ADAL" clId="{8E6DBBCE-D6FF-4973-89AA-F9537E34E7BC}" dt="2023-11-29T17:44:00.343" v="206" actId="700"/>
          <ac:spMkLst>
            <pc:docMk/>
            <pc:sldMk cId="2215881801" sldId="262"/>
            <ac:spMk id="2" creationId="{73573C48-F6A7-9F05-0A1C-538B8ECF68F6}"/>
          </ac:spMkLst>
        </pc:spChg>
        <pc:spChg chg="del mod ord">
          <ac:chgData name="Arthur Wang" userId="0f0fce7c-8836-47f0-aabf-9d3e07f93bc2" providerId="ADAL" clId="{8E6DBBCE-D6FF-4973-89AA-F9537E34E7BC}" dt="2023-11-29T17:44:00.343" v="206" actId="700"/>
          <ac:spMkLst>
            <pc:docMk/>
            <pc:sldMk cId="2215881801" sldId="262"/>
            <ac:spMk id="3" creationId="{5F5EAE9B-4231-87FA-AAE8-6E98451A7120}"/>
          </ac:spMkLst>
        </pc:spChg>
        <pc:spChg chg="add mod ord">
          <ac:chgData name="Arthur Wang" userId="0f0fce7c-8836-47f0-aabf-9d3e07f93bc2" providerId="ADAL" clId="{8E6DBBCE-D6FF-4973-89AA-F9537E34E7BC}" dt="2023-11-29T17:44:00.343" v="206" actId="700"/>
          <ac:spMkLst>
            <pc:docMk/>
            <pc:sldMk cId="2215881801" sldId="262"/>
            <ac:spMk id="4" creationId="{7F54414E-C2D6-393E-6CE0-EA22516BDC2C}"/>
          </ac:spMkLst>
        </pc:spChg>
        <pc:spChg chg="add mod ord">
          <ac:chgData name="Arthur Wang" userId="0f0fce7c-8836-47f0-aabf-9d3e07f93bc2" providerId="ADAL" clId="{8E6DBBCE-D6FF-4973-89AA-F9537E34E7BC}" dt="2023-11-29T17:44:00.343" v="206" actId="700"/>
          <ac:spMkLst>
            <pc:docMk/>
            <pc:sldMk cId="2215881801" sldId="262"/>
            <ac:spMk id="5" creationId="{FF3D6CE9-FBD7-DA0B-DEB8-D8DF570F110E}"/>
          </ac:spMkLst>
        </pc:spChg>
      </pc:sldChg>
      <pc:sldChg chg="add del">
        <pc:chgData name="Arthur Wang" userId="0f0fce7c-8836-47f0-aabf-9d3e07f93bc2" providerId="ADAL" clId="{8E6DBBCE-D6FF-4973-89AA-F9537E34E7BC}" dt="2023-11-29T17:45:25.886" v="212" actId="47"/>
        <pc:sldMkLst>
          <pc:docMk/>
          <pc:sldMk cId="2868725404" sldId="262"/>
        </pc:sldMkLst>
      </pc:sldChg>
      <pc:sldChg chg="add del">
        <pc:chgData name="Arthur Wang" userId="0f0fce7c-8836-47f0-aabf-9d3e07f93bc2" providerId="ADAL" clId="{8E6DBBCE-D6FF-4973-89AA-F9537E34E7BC}" dt="2023-11-29T17:45:44.513" v="216" actId="2890"/>
        <pc:sldMkLst>
          <pc:docMk/>
          <pc:sldMk cId="3423869314" sldId="263"/>
        </pc:sldMkLst>
      </pc:sldChg>
      <pc:sldChg chg="modSp add mod setBg">
        <pc:chgData name="Arthur Wang" userId="0f0fce7c-8836-47f0-aabf-9d3e07f93bc2" providerId="ADAL" clId="{8E6DBBCE-D6FF-4973-89AA-F9537E34E7BC}" dt="2023-11-29T18:06:48.965" v="518"/>
        <pc:sldMkLst>
          <pc:docMk/>
          <pc:sldMk cId="3964665048" sldId="263"/>
        </pc:sldMkLst>
        <pc:spChg chg="mod">
          <ac:chgData name="Arthur Wang" userId="0f0fce7c-8836-47f0-aabf-9d3e07f93bc2" providerId="ADAL" clId="{8E6DBBCE-D6FF-4973-89AA-F9537E34E7BC}" dt="2023-11-29T17:49:41.099" v="261" actId="207"/>
          <ac:spMkLst>
            <pc:docMk/>
            <pc:sldMk cId="3964665048" sldId="263"/>
            <ac:spMk id="2" creationId="{45693728-535A-2686-EA42-F5B3C5E0864D}"/>
          </ac:spMkLst>
        </pc:spChg>
        <pc:spChg chg="mod">
          <ac:chgData name="Arthur Wang" userId="0f0fce7c-8836-47f0-aabf-9d3e07f93bc2" providerId="ADAL" clId="{8E6DBBCE-D6FF-4973-89AA-F9537E34E7BC}" dt="2023-11-29T17:49:44.291" v="262" actId="207"/>
          <ac:spMkLst>
            <pc:docMk/>
            <pc:sldMk cId="3964665048" sldId="263"/>
            <ac:spMk id="3" creationId="{ABB29B6C-AF43-0B6D-FBF8-E8C98FEB53AC}"/>
          </ac:spMkLst>
        </pc:spChg>
      </pc:sldChg>
      <pc:sldChg chg="add del">
        <pc:chgData name="Arthur Wang" userId="0f0fce7c-8836-47f0-aabf-9d3e07f93bc2" providerId="ADAL" clId="{8E6DBBCE-D6FF-4973-89AA-F9537E34E7BC}" dt="2023-11-29T17:46:01.880" v="220" actId="2890"/>
        <pc:sldMkLst>
          <pc:docMk/>
          <pc:sldMk cId="2670309434" sldId="264"/>
        </pc:sldMkLst>
      </pc:sldChg>
      <pc:sldChg chg="modSp add mod setBg">
        <pc:chgData name="Arthur Wang" userId="0f0fce7c-8836-47f0-aabf-9d3e07f93bc2" providerId="ADAL" clId="{8E6DBBCE-D6FF-4973-89AA-F9537E34E7BC}" dt="2023-11-29T18:06:48.965" v="518"/>
        <pc:sldMkLst>
          <pc:docMk/>
          <pc:sldMk cId="3094094616" sldId="264"/>
        </pc:sldMkLst>
        <pc:spChg chg="mod">
          <ac:chgData name="Arthur Wang" userId="0f0fce7c-8836-47f0-aabf-9d3e07f93bc2" providerId="ADAL" clId="{8E6DBBCE-D6FF-4973-89AA-F9537E34E7BC}" dt="2023-11-29T17:49:52.680" v="264" actId="207"/>
          <ac:spMkLst>
            <pc:docMk/>
            <pc:sldMk cId="3094094616" sldId="264"/>
            <ac:spMk id="2" creationId="{596BDE40-7418-92AB-18BD-317B568D8D4C}"/>
          </ac:spMkLst>
        </pc:spChg>
        <pc:spChg chg="mod">
          <ac:chgData name="Arthur Wang" userId="0f0fce7c-8836-47f0-aabf-9d3e07f93bc2" providerId="ADAL" clId="{8E6DBBCE-D6FF-4973-89AA-F9537E34E7BC}" dt="2023-11-29T18:01:22.389" v="408" actId="20577"/>
          <ac:spMkLst>
            <pc:docMk/>
            <pc:sldMk cId="3094094616" sldId="264"/>
            <ac:spMk id="4" creationId="{549AB443-6D17-A444-0CA9-0ABDF32379C3}"/>
          </ac:spMkLst>
        </pc:spChg>
      </pc:sldChg>
      <pc:sldChg chg="add del">
        <pc:chgData name="Arthur Wang" userId="0f0fce7c-8836-47f0-aabf-9d3e07f93bc2" providerId="ADAL" clId="{8E6DBBCE-D6FF-4973-89AA-F9537E34E7BC}" dt="2023-11-29T17:49:09.849" v="258" actId="47"/>
        <pc:sldMkLst>
          <pc:docMk/>
          <pc:sldMk cId="2176247802" sldId="265"/>
        </pc:sldMkLst>
      </pc:sldChg>
      <pc:sldChg chg="modSp new mod">
        <pc:chgData name="Arthur Wang" userId="0f0fce7c-8836-47f0-aabf-9d3e07f93bc2" providerId="ADAL" clId="{8E6DBBCE-D6FF-4973-89AA-F9537E34E7BC}" dt="2023-11-29T18:29:38.786" v="778" actId="207"/>
        <pc:sldMkLst>
          <pc:docMk/>
          <pc:sldMk cId="3260670318" sldId="265"/>
        </pc:sldMkLst>
        <pc:spChg chg="mod">
          <ac:chgData name="Arthur Wang" userId="0f0fce7c-8836-47f0-aabf-9d3e07f93bc2" providerId="ADAL" clId="{8E6DBBCE-D6FF-4973-89AA-F9537E34E7BC}" dt="2023-11-29T18:28:04.394" v="758" actId="207"/>
          <ac:spMkLst>
            <pc:docMk/>
            <pc:sldMk cId="3260670318" sldId="265"/>
            <ac:spMk id="2" creationId="{8DEB967A-BB01-5958-02C0-DD39C8EABF8E}"/>
          </ac:spMkLst>
        </pc:spChg>
        <pc:spChg chg="mod">
          <ac:chgData name="Arthur Wang" userId="0f0fce7c-8836-47f0-aabf-9d3e07f93bc2" providerId="ADAL" clId="{8E6DBBCE-D6FF-4973-89AA-F9537E34E7BC}" dt="2023-11-29T18:29:38.786" v="778" actId="207"/>
          <ac:spMkLst>
            <pc:docMk/>
            <pc:sldMk cId="3260670318" sldId="265"/>
            <ac:spMk id="3" creationId="{24B8AF6E-4E41-930A-E322-F99A4E4C3310}"/>
          </ac:spMkLst>
        </pc:spChg>
      </pc:sldChg>
      <pc:sldChg chg="add del">
        <pc:chgData name="Arthur Wang" userId="0f0fce7c-8836-47f0-aabf-9d3e07f93bc2" providerId="ADAL" clId="{8E6DBBCE-D6FF-4973-89AA-F9537E34E7BC}" dt="2023-11-29T17:49:08.847" v="257" actId="47"/>
        <pc:sldMkLst>
          <pc:docMk/>
          <pc:sldMk cId="1627246864" sldId="266"/>
        </pc:sldMkLst>
      </pc:sldChg>
      <pc:sldChg chg="addSp modSp new mod setBg modClrScheme chgLayout">
        <pc:chgData name="Arthur Wang" userId="0f0fce7c-8836-47f0-aabf-9d3e07f93bc2" providerId="ADAL" clId="{8E6DBBCE-D6FF-4973-89AA-F9537E34E7BC}" dt="2023-11-29T18:27:39.710" v="756" actId="1076"/>
        <pc:sldMkLst>
          <pc:docMk/>
          <pc:sldMk cId="3811144152" sldId="266"/>
        </pc:sldMkLst>
        <pc:spChg chg="mod ord">
          <ac:chgData name="Arthur Wang" userId="0f0fce7c-8836-47f0-aabf-9d3e07f93bc2" providerId="ADAL" clId="{8E6DBBCE-D6FF-4973-89AA-F9537E34E7BC}" dt="2023-11-29T18:06:22.624" v="513" actId="700"/>
          <ac:spMkLst>
            <pc:docMk/>
            <pc:sldMk cId="3811144152" sldId="266"/>
            <ac:spMk id="2" creationId="{97C3F715-959F-7231-2B7A-344B9B4BB8E3}"/>
          </ac:spMkLst>
        </pc:spChg>
        <pc:spChg chg="mod ord">
          <ac:chgData name="Arthur Wang" userId="0f0fce7c-8836-47f0-aabf-9d3e07f93bc2" providerId="ADAL" clId="{8E6DBBCE-D6FF-4973-89AA-F9537E34E7BC}" dt="2023-11-29T18:21:13.945" v="732" actId="14100"/>
          <ac:spMkLst>
            <pc:docMk/>
            <pc:sldMk cId="3811144152" sldId="266"/>
            <ac:spMk id="3" creationId="{585B36C1-D45B-3736-7494-103908694DF1}"/>
          </ac:spMkLst>
        </pc:spChg>
        <pc:spChg chg="add mod ord">
          <ac:chgData name="Arthur Wang" userId="0f0fce7c-8836-47f0-aabf-9d3e07f93bc2" providerId="ADAL" clId="{8E6DBBCE-D6FF-4973-89AA-F9537E34E7BC}" dt="2023-11-29T18:22:56.755" v="751" actId="20577"/>
          <ac:spMkLst>
            <pc:docMk/>
            <pc:sldMk cId="3811144152" sldId="266"/>
            <ac:spMk id="4" creationId="{963A2A60-4852-7B71-49D3-43151B3B7B6E}"/>
          </ac:spMkLst>
        </pc:spChg>
        <pc:picChg chg="add mod">
          <ac:chgData name="Arthur Wang" userId="0f0fce7c-8836-47f0-aabf-9d3e07f93bc2" providerId="ADAL" clId="{8E6DBBCE-D6FF-4973-89AA-F9537E34E7BC}" dt="2023-11-29T18:27:39.710" v="756" actId="1076"/>
          <ac:picMkLst>
            <pc:docMk/>
            <pc:sldMk cId="3811144152" sldId="266"/>
            <ac:picMk id="6" creationId="{EC5FBF10-66CE-DD93-94CB-A1A221DA01DA}"/>
          </ac:picMkLst>
        </pc:picChg>
      </pc:sldChg>
      <pc:sldChg chg="add del">
        <pc:chgData name="Arthur Wang" userId="0f0fce7c-8836-47f0-aabf-9d3e07f93bc2" providerId="ADAL" clId="{8E6DBBCE-D6FF-4973-89AA-F9537E34E7BC}" dt="2023-11-29T17:49:07.982" v="256" actId="47"/>
        <pc:sldMkLst>
          <pc:docMk/>
          <pc:sldMk cId="824040045" sldId="267"/>
        </pc:sldMkLst>
      </pc:sldChg>
      <pc:sldChg chg="modSp new del mod setBg">
        <pc:chgData name="Arthur Wang" userId="0f0fce7c-8836-47f0-aabf-9d3e07f93bc2" providerId="ADAL" clId="{8E6DBBCE-D6FF-4973-89AA-F9537E34E7BC}" dt="2023-11-29T18:43:30.213" v="880" actId="47"/>
        <pc:sldMkLst>
          <pc:docMk/>
          <pc:sldMk cId="1908998146" sldId="267"/>
        </pc:sldMkLst>
        <pc:spChg chg="mod">
          <ac:chgData name="Arthur Wang" userId="0f0fce7c-8836-47f0-aabf-9d3e07f93bc2" providerId="ADAL" clId="{8E6DBBCE-D6FF-4973-89AA-F9537E34E7BC}" dt="2023-11-29T18:39:17.610" v="854" actId="20577"/>
          <ac:spMkLst>
            <pc:docMk/>
            <pc:sldMk cId="1908998146" sldId="267"/>
            <ac:spMk id="2" creationId="{9FA6C394-0E17-D3E7-E611-FA1689386555}"/>
          </ac:spMkLst>
        </pc:spChg>
        <pc:spChg chg="mod">
          <ac:chgData name="Arthur Wang" userId="0f0fce7c-8836-47f0-aabf-9d3e07f93bc2" providerId="ADAL" clId="{8E6DBBCE-D6FF-4973-89AA-F9537E34E7BC}" dt="2023-11-29T18:29:20.015" v="773" actId="207"/>
          <ac:spMkLst>
            <pc:docMk/>
            <pc:sldMk cId="1908998146" sldId="267"/>
            <ac:spMk id="3" creationId="{8C14C8CB-B8F5-4A1D-9580-4D4AA604BCAB}"/>
          </ac:spMkLst>
        </pc:spChg>
        <pc:spChg chg="mod">
          <ac:chgData name="Arthur Wang" userId="0f0fce7c-8836-47f0-aabf-9d3e07f93bc2" providerId="ADAL" clId="{8E6DBBCE-D6FF-4973-89AA-F9537E34E7BC}" dt="2023-11-29T18:29:22.083" v="774" actId="207"/>
          <ac:spMkLst>
            <pc:docMk/>
            <pc:sldMk cId="1908998146" sldId="267"/>
            <ac:spMk id="4" creationId="{39B99296-3A27-E3D6-45DA-CD9AE256A14F}"/>
          </ac:spMkLst>
        </pc:spChg>
      </pc:sldChg>
      <pc:sldChg chg="add del">
        <pc:chgData name="Arthur Wang" userId="0f0fce7c-8836-47f0-aabf-9d3e07f93bc2" providerId="ADAL" clId="{8E6DBBCE-D6FF-4973-89AA-F9537E34E7BC}" dt="2023-11-29T18:30:05.133" v="782" actId="47"/>
        <pc:sldMkLst>
          <pc:docMk/>
          <pc:sldMk cId="52271884" sldId="268"/>
        </pc:sldMkLst>
      </pc:sldChg>
      <pc:sldChg chg="addSp delSp modSp new mod modClrScheme chgLayout">
        <pc:chgData name="Arthur Wang" userId="0f0fce7c-8836-47f0-aabf-9d3e07f93bc2" providerId="ADAL" clId="{8E6DBBCE-D6FF-4973-89AA-F9537E34E7BC}" dt="2023-11-29T18:37:35.223" v="803" actId="1076"/>
        <pc:sldMkLst>
          <pc:docMk/>
          <pc:sldMk cId="1056442230" sldId="268"/>
        </pc:sldMkLst>
        <pc:spChg chg="del mod ord">
          <ac:chgData name="Arthur Wang" userId="0f0fce7c-8836-47f0-aabf-9d3e07f93bc2" providerId="ADAL" clId="{8E6DBBCE-D6FF-4973-89AA-F9537E34E7BC}" dt="2023-11-29T18:37:05.153" v="784" actId="700"/>
          <ac:spMkLst>
            <pc:docMk/>
            <pc:sldMk cId="1056442230" sldId="268"/>
            <ac:spMk id="2" creationId="{D3E2B2C3-65CF-ECE2-94EA-3ED6728E673B}"/>
          </ac:spMkLst>
        </pc:spChg>
        <pc:spChg chg="del mod ord">
          <ac:chgData name="Arthur Wang" userId="0f0fce7c-8836-47f0-aabf-9d3e07f93bc2" providerId="ADAL" clId="{8E6DBBCE-D6FF-4973-89AA-F9537E34E7BC}" dt="2023-11-29T18:37:05.153" v="784" actId="700"/>
          <ac:spMkLst>
            <pc:docMk/>
            <pc:sldMk cId="1056442230" sldId="268"/>
            <ac:spMk id="3" creationId="{2F714F32-E069-B092-047E-AF698FA237B0}"/>
          </ac:spMkLst>
        </pc:spChg>
        <pc:spChg chg="del">
          <ac:chgData name="Arthur Wang" userId="0f0fce7c-8836-47f0-aabf-9d3e07f93bc2" providerId="ADAL" clId="{8E6DBBCE-D6FF-4973-89AA-F9537E34E7BC}" dt="2023-11-29T18:37:05.153" v="784" actId="700"/>
          <ac:spMkLst>
            <pc:docMk/>
            <pc:sldMk cId="1056442230" sldId="268"/>
            <ac:spMk id="4" creationId="{5A30A7B3-01E1-DB0E-B406-0FB73A7BF291}"/>
          </ac:spMkLst>
        </pc:spChg>
        <pc:spChg chg="add del mod ord">
          <ac:chgData name="Arthur Wang" userId="0f0fce7c-8836-47f0-aabf-9d3e07f93bc2" providerId="ADAL" clId="{8E6DBBCE-D6FF-4973-89AA-F9537E34E7BC}" dt="2023-11-29T18:37:09.651" v="785" actId="700"/>
          <ac:spMkLst>
            <pc:docMk/>
            <pc:sldMk cId="1056442230" sldId="268"/>
            <ac:spMk id="5" creationId="{78EEB39C-E201-2DC9-A168-99BCEE2DB66C}"/>
          </ac:spMkLst>
        </pc:spChg>
        <pc:spChg chg="add del mod ord">
          <ac:chgData name="Arthur Wang" userId="0f0fce7c-8836-47f0-aabf-9d3e07f93bc2" providerId="ADAL" clId="{8E6DBBCE-D6FF-4973-89AA-F9537E34E7BC}" dt="2023-11-29T18:37:09.651" v="785" actId="700"/>
          <ac:spMkLst>
            <pc:docMk/>
            <pc:sldMk cId="1056442230" sldId="268"/>
            <ac:spMk id="6" creationId="{65AA3E0E-1F4B-1657-3E0C-54E74B52251E}"/>
          </ac:spMkLst>
        </pc:spChg>
        <pc:spChg chg="add mod ord">
          <ac:chgData name="Arthur Wang" userId="0f0fce7c-8836-47f0-aabf-9d3e07f93bc2" providerId="ADAL" clId="{8E6DBBCE-D6FF-4973-89AA-F9537E34E7BC}" dt="2023-11-29T18:37:35.223" v="803" actId="1076"/>
          <ac:spMkLst>
            <pc:docMk/>
            <pc:sldMk cId="1056442230" sldId="268"/>
            <ac:spMk id="7" creationId="{75A6A7FC-CED2-0FF4-37C6-ED5A239ABC1E}"/>
          </ac:spMkLst>
        </pc:spChg>
        <pc:spChg chg="add mod ord">
          <ac:chgData name="Arthur Wang" userId="0f0fce7c-8836-47f0-aabf-9d3e07f93bc2" providerId="ADAL" clId="{8E6DBBCE-D6FF-4973-89AA-F9537E34E7BC}" dt="2023-11-29T18:37:12.992" v="786" actId="207"/>
          <ac:spMkLst>
            <pc:docMk/>
            <pc:sldMk cId="1056442230" sldId="268"/>
            <ac:spMk id="8" creationId="{07A8AD01-5C4B-8E1C-17FF-B0EE444901ED}"/>
          </ac:spMkLst>
        </pc:spChg>
      </pc:sldChg>
      <pc:sldChg chg="add del">
        <pc:chgData name="Arthur Wang" userId="0f0fce7c-8836-47f0-aabf-9d3e07f93bc2" providerId="ADAL" clId="{8E6DBBCE-D6FF-4973-89AA-F9537E34E7BC}" dt="2023-11-29T17:49:07.125" v="255" actId="47"/>
        <pc:sldMkLst>
          <pc:docMk/>
          <pc:sldMk cId="2605266976" sldId="268"/>
        </pc:sldMkLst>
      </pc:sldChg>
      <pc:sldChg chg="addSp delSp modSp new mod modClrScheme chgLayout">
        <pc:chgData name="Arthur Wang" userId="0f0fce7c-8836-47f0-aabf-9d3e07f93bc2" providerId="ADAL" clId="{8E6DBBCE-D6FF-4973-89AA-F9537E34E7BC}" dt="2023-11-29T18:40:49.085" v="879" actId="14100"/>
        <pc:sldMkLst>
          <pc:docMk/>
          <pc:sldMk cId="961261005" sldId="269"/>
        </pc:sldMkLst>
        <pc:spChg chg="del mod ord">
          <ac:chgData name="Arthur Wang" userId="0f0fce7c-8836-47f0-aabf-9d3e07f93bc2" providerId="ADAL" clId="{8E6DBBCE-D6FF-4973-89AA-F9537E34E7BC}" dt="2023-11-29T18:40:33.911" v="856" actId="700"/>
          <ac:spMkLst>
            <pc:docMk/>
            <pc:sldMk cId="961261005" sldId="269"/>
            <ac:spMk id="2" creationId="{612EA801-6610-51D5-0CA8-21B04402B7ED}"/>
          </ac:spMkLst>
        </pc:spChg>
        <pc:spChg chg="del mod ord">
          <ac:chgData name="Arthur Wang" userId="0f0fce7c-8836-47f0-aabf-9d3e07f93bc2" providerId="ADAL" clId="{8E6DBBCE-D6FF-4973-89AA-F9537E34E7BC}" dt="2023-11-29T18:40:33.911" v="856" actId="700"/>
          <ac:spMkLst>
            <pc:docMk/>
            <pc:sldMk cId="961261005" sldId="269"/>
            <ac:spMk id="3" creationId="{C4603E39-AEC3-7F53-9AE5-64F3FEF84D32}"/>
          </ac:spMkLst>
        </pc:spChg>
        <pc:spChg chg="del">
          <ac:chgData name="Arthur Wang" userId="0f0fce7c-8836-47f0-aabf-9d3e07f93bc2" providerId="ADAL" clId="{8E6DBBCE-D6FF-4973-89AA-F9537E34E7BC}" dt="2023-11-29T18:40:33.911" v="856" actId="700"/>
          <ac:spMkLst>
            <pc:docMk/>
            <pc:sldMk cId="961261005" sldId="269"/>
            <ac:spMk id="4" creationId="{63EE6AEA-8F81-7972-5C9D-0F259A491896}"/>
          </ac:spMkLst>
        </pc:spChg>
        <pc:spChg chg="add del mod ord">
          <ac:chgData name="Arthur Wang" userId="0f0fce7c-8836-47f0-aabf-9d3e07f93bc2" providerId="ADAL" clId="{8E6DBBCE-D6FF-4973-89AA-F9537E34E7BC}" dt="2023-11-29T18:40:39.457" v="857" actId="700"/>
          <ac:spMkLst>
            <pc:docMk/>
            <pc:sldMk cId="961261005" sldId="269"/>
            <ac:spMk id="5" creationId="{EB557BBD-4160-C0AD-DC1F-5D71DBBA4C43}"/>
          </ac:spMkLst>
        </pc:spChg>
        <pc:spChg chg="add del mod ord">
          <ac:chgData name="Arthur Wang" userId="0f0fce7c-8836-47f0-aabf-9d3e07f93bc2" providerId="ADAL" clId="{8E6DBBCE-D6FF-4973-89AA-F9537E34E7BC}" dt="2023-11-29T18:40:39.457" v="857" actId="700"/>
          <ac:spMkLst>
            <pc:docMk/>
            <pc:sldMk cId="961261005" sldId="269"/>
            <ac:spMk id="6" creationId="{E83DD280-6402-2EC4-5DAA-E17FC007DD6A}"/>
          </ac:spMkLst>
        </pc:spChg>
        <pc:spChg chg="add mod ord">
          <ac:chgData name="Arthur Wang" userId="0f0fce7c-8836-47f0-aabf-9d3e07f93bc2" providerId="ADAL" clId="{8E6DBBCE-D6FF-4973-89AA-F9537E34E7BC}" dt="2023-11-29T18:40:49.085" v="879" actId="14100"/>
          <ac:spMkLst>
            <pc:docMk/>
            <pc:sldMk cId="961261005" sldId="269"/>
            <ac:spMk id="7" creationId="{EF7F18CB-935F-3B04-7A96-91331C0AAEDD}"/>
          </ac:spMkLst>
        </pc:spChg>
      </pc:sldChg>
      <pc:sldMasterChg chg="add setBg addSldLayout modSldLayout">
        <pc:chgData name="Arthur Wang" userId="0f0fce7c-8836-47f0-aabf-9d3e07f93bc2" providerId="ADAL" clId="{8E6DBBCE-D6FF-4973-89AA-F9537E34E7BC}" dt="2023-11-29T18:06:48.965" v="518"/>
        <pc:sldMasterMkLst>
          <pc:docMk/>
          <pc:sldMasterMk cId="2881599227" sldId="2147483648"/>
        </pc:sldMasterMkLst>
        <pc:sldLayoutChg chg="add setBg">
          <pc:chgData name="Arthur Wang" userId="0f0fce7c-8836-47f0-aabf-9d3e07f93bc2" providerId="ADAL" clId="{8E6DBBCE-D6FF-4973-89AA-F9537E34E7BC}" dt="2023-11-29T18:06:48.965" v="518"/>
          <pc:sldLayoutMkLst>
            <pc:docMk/>
            <pc:sldMasterMk cId="2881599227" sldId="2147483648"/>
            <pc:sldLayoutMk cId="1726662673" sldId="2147483650"/>
          </pc:sldLayoutMkLst>
        </pc:sldLayoutChg>
      </pc:sldMasterChg>
      <pc:sldMasterChg chg="setBg modSldLayout">
        <pc:chgData name="Arthur Wang" userId="0f0fce7c-8836-47f0-aabf-9d3e07f93bc2" providerId="ADAL" clId="{8E6DBBCE-D6FF-4973-89AA-F9537E34E7BC}" dt="2023-11-29T18:06:48.965" v="518"/>
        <pc:sldMasterMkLst>
          <pc:docMk/>
          <pc:sldMasterMk cId="1051547663" sldId="2147483660"/>
        </pc:sldMasterMkLst>
        <pc:sldLayoutChg chg="setBg">
          <pc:chgData name="Arthur Wang" userId="0f0fce7c-8836-47f0-aabf-9d3e07f93bc2" providerId="ADAL" clId="{8E6DBBCE-D6FF-4973-89AA-F9537E34E7BC}" dt="2023-11-29T18:06:48.965" v="518"/>
          <pc:sldLayoutMkLst>
            <pc:docMk/>
            <pc:sldMasterMk cId="1051547663" sldId="2147483660"/>
            <pc:sldLayoutMk cId="657452643" sldId="2147483661"/>
          </pc:sldLayoutMkLst>
        </pc:sldLayoutChg>
        <pc:sldLayoutChg chg="setBg">
          <pc:chgData name="Arthur Wang" userId="0f0fce7c-8836-47f0-aabf-9d3e07f93bc2" providerId="ADAL" clId="{8E6DBBCE-D6FF-4973-89AA-F9537E34E7BC}" dt="2023-11-29T18:06:48.965" v="518"/>
          <pc:sldLayoutMkLst>
            <pc:docMk/>
            <pc:sldMasterMk cId="1051547663" sldId="2147483660"/>
            <pc:sldLayoutMk cId="4261522481" sldId="2147483662"/>
          </pc:sldLayoutMkLst>
        </pc:sldLayoutChg>
        <pc:sldLayoutChg chg="setBg">
          <pc:chgData name="Arthur Wang" userId="0f0fce7c-8836-47f0-aabf-9d3e07f93bc2" providerId="ADAL" clId="{8E6DBBCE-D6FF-4973-89AA-F9537E34E7BC}" dt="2023-11-29T18:06:48.965" v="518"/>
          <pc:sldLayoutMkLst>
            <pc:docMk/>
            <pc:sldMasterMk cId="1051547663" sldId="2147483660"/>
            <pc:sldLayoutMk cId="3831053226" sldId="2147483663"/>
          </pc:sldLayoutMkLst>
        </pc:sldLayoutChg>
        <pc:sldLayoutChg chg="setBg">
          <pc:chgData name="Arthur Wang" userId="0f0fce7c-8836-47f0-aabf-9d3e07f93bc2" providerId="ADAL" clId="{8E6DBBCE-D6FF-4973-89AA-F9537E34E7BC}" dt="2023-11-29T18:06:48.965" v="518"/>
          <pc:sldLayoutMkLst>
            <pc:docMk/>
            <pc:sldMasterMk cId="1051547663" sldId="2147483660"/>
            <pc:sldLayoutMk cId="156820439" sldId="2147483664"/>
          </pc:sldLayoutMkLst>
        </pc:sldLayoutChg>
        <pc:sldLayoutChg chg="setBg">
          <pc:chgData name="Arthur Wang" userId="0f0fce7c-8836-47f0-aabf-9d3e07f93bc2" providerId="ADAL" clId="{8E6DBBCE-D6FF-4973-89AA-F9537E34E7BC}" dt="2023-11-29T18:06:48.965" v="518"/>
          <pc:sldLayoutMkLst>
            <pc:docMk/>
            <pc:sldMasterMk cId="1051547663" sldId="2147483660"/>
            <pc:sldLayoutMk cId="1366092120" sldId="2147483665"/>
          </pc:sldLayoutMkLst>
        </pc:sldLayoutChg>
        <pc:sldLayoutChg chg="setBg">
          <pc:chgData name="Arthur Wang" userId="0f0fce7c-8836-47f0-aabf-9d3e07f93bc2" providerId="ADAL" clId="{8E6DBBCE-D6FF-4973-89AA-F9537E34E7BC}" dt="2023-11-29T18:06:48.965" v="518"/>
          <pc:sldLayoutMkLst>
            <pc:docMk/>
            <pc:sldMasterMk cId="1051547663" sldId="2147483660"/>
            <pc:sldLayoutMk cId="2035972655" sldId="2147483666"/>
          </pc:sldLayoutMkLst>
        </pc:sldLayoutChg>
        <pc:sldLayoutChg chg="setBg">
          <pc:chgData name="Arthur Wang" userId="0f0fce7c-8836-47f0-aabf-9d3e07f93bc2" providerId="ADAL" clId="{8E6DBBCE-D6FF-4973-89AA-F9537E34E7BC}" dt="2023-11-29T18:06:48.965" v="518"/>
          <pc:sldLayoutMkLst>
            <pc:docMk/>
            <pc:sldMasterMk cId="1051547663" sldId="2147483660"/>
            <pc:sldLayoutMk cId="148122083" sldId="2147483667"/>
          </pc:sldLayoutMkLst>
        </pc:sldLayoutChg>
        <pc:sldLayoutChg chg="setBg">
          <pc:chgData name="Arthur Wang" userId="0f0fce7c-8836-47f0-aabf-9d3e07f93bc2" providerId="ADAL" clId="{8E6DBBCE-D6FF-4973-89AA-F9537E34E7BC}" dt="2023-11-29T18:06:48.965" v="518"/>
          <pc:sldLayoutMkLst>
            <pc:docMk/>
            <pc:sldMasterMk cId="1051547663" sldId="2147483660"/>
            <pc:sldLayoutMk cId="1458926003" sldId="2147483668"/>
          </pc:sldLayoutMkLst>
        </pc:sldLayoutChg>
        <pc:sldLayoutChg chg="setBg">
          <pc:chgData name="Arthur Wang" userId="0f0fce7c-8836-47f0-aabf-9d3e07f93bc2" providerId="ADAL" clId="{8E6DBBCE-D6FF-4973-89AA-F9537E34E7BC}" dt="2023-11-29T18:06:48.965" v="518"/>
          <pc:sldLayoutMkLst>
            <pc:docMk/>
            <pc:sldMasterMk cId="1051547663" sldId="2147483660"/>
            <pc:sldLayoutMk cId="1842396261" sldId="2147483669"/>
          </pc:sldLayoutMkLst>
        </pc:sldLayoutChg>
        <pc:sldLayoutChg chg="setBg">
          <pc:chgData name="Arthur Wang" userId="0f0fce7c-8836-47f0-aabf-9d3e07f93bc2" providerId="ADAL" clId="{8E6DBBCE-D6FF-4973-89AA-F9537E34E7BC}" dt="2023-11-29T18:06:48.965" v="518"/>
          <pc:sldLayoutMkLst>
            <pc:docMk/>
            <pc:sldMasterMk cId="1051547663" sldId="2147483660"/>
            <pc:sldLayoutMk cId="284960026" sldId="2147483670"/>
          </pc:sldLayoutMkLst>
        </pc:sldLayoutChg>
        <pc:sldLayoutChg chg="setBg">
          <pc:chgData name="Arthur Wang" userId="0f0fce7c-8836-47f0-aabf-9d3e07f93bc2" providerId="ADAL" clId="{8E6DBBCE-D6FF-4973-89AA-F9537E34E7BC}" dt="2023-11-29T18:06:48.965" v="518"/>
          <pc:sldLayoutMkLst>
            <pc:docMk/>
            <pc:sldMasterMk cId="1051547663" sldId="2147483660"/>
            <pc:sldLayoutMk cId="3536977253" sldId="2147483671"/>
          </pc:sldLayoutMkLst>
        </pc:sldLayoutChg>
        <pc:sldLayoutChg chg="setBg">
          <pc:chgData name="Arthur Wang" userId="0f0fce7c-8836-47f0-aabf-9d3e07f93bc2" providerId="ADAL" clId="{8E6DBBCE-D6FF-4973-89AA-F9537E34E7BC}" dt="2023-11-29T18:06:48.965" v="518"/>
          <pc:sldLayoutMkLst>
            <pc:docMk/>
            <pc:sldMasterMk cId="1051547663" sldId="2147483660"/>
            <pc:sldLayoutMk cId="3948936920" sldId="2147483672"/>
          </pc:sldLayoutMkLst>
        </pc:sldLayoutChg>
        <pc:sldLayoutChg chg="setBg">
          <pc:chgData name="Arthur Wang" userId="0f0fce7c-8836-47f0-aabf-9d3e07f93bc2" providerId="ADAL" clId="{8E6DBBCE-D6FF-4973-89AA-F9537E34E7BC}" dt="2023-11-29T18:06:48.965" v="518"/>
          <pc:sldLayoutMkLst>
            <pc:docMk/>
            <pc:sldMasterMk cId="1051547663" sldId="2147483660"/>
            <pc:sldLayoutMk cId="3893210510" sldId="2147483673"/>
          </pc:sldLayoutMkLst>
        </pc:sldLayoutChg>
        <pc:sldLayoutChg chg="setBg">
          <pc:chgData name="Arthur Wang" userId="0f0fce7c-8836-47f0-aabf-9d3e07f93bc2" providerId="ADAL" clId="{8E6DBBCE-D6FF-4973-89AA-F9537E34E7BC}" dt="2023-11-29T18:06:48.965" v="518"/>
          <pc:sldLayoutMkLst>
            <pc:docMk/>
            <pc:sldMasterMk cId="1051547663" sldId="2147483660"/>
            <pc:sldLayoutMk cId="1605562539" sldId="2147483674"/>
          </pc:sldLayoutMkLst>
        </pc:sldLayoutChg>
        <pc:sldLayoutChg chg="setBg">
          <pc:chgData name="Arthur Wang" userId="0f0fce7c-8836-47f0-aabf-9d3e07f93bc2" providerId="ADAL" clId="{8E6DBBCE-D6FF-4973-89AA-F9537E34E7BC}" dt="2023-11-29T18:06:48.965" v="518"/>
          <pc:sldLayoutMkLst>
            <pc:docMk/>
            <pc:sldMasterMk cId="1051547663" sldId="2147483660"/>
            <pc:sldLayoutMk cId="685640722" sldId="2147483675"/>
          </pc:sldLayoutMkLst>
        </pc:sldLayoutChg>
        <pc:sldLayoutChg chg="setBg">
          <pc:chgData name="Arthur Wang" userId="0f0fce7c-8836-47f0-aabf-9d3e07f93bc2" providerId="ADAL" clId="{8E6DBBCE-D6FF-4973-89AA-F9537E34E7BC}" dt="2023-11-29T18:06:48.965" v="518"/>
          <pc:sldLayoutMkLst>
            <pc:docMk/>
            <pc:sldMasterMk cId="1051547663" sldId="2147483660"/>
            <pc:sldLayoutMk cId="2394947833" sldId="2147483676"/>
          </pc:sldLayoutMkLst>
        </pc:sldLayoutChg>
        <pc:sldLayoutChg chg="setBg">
          <pc:chgData name="Arthur Wang" userId="0f0fce7c-8836-47f0-aabf-9d3e07f93bc2" providerId="ADAL" clId="{8E6DBBCE-D6FF-4973-89AA-F9537E34E7BC}" dt="2023-11-29T18:06:48.965" v="518"/>
          <pc:sldLayoutMkLst>
            <pc:docMk/>
            <pc:sldMasterMk cId="1051547663" sldId="2147483660"/>
            <pc:sldLayoutMk cId="2065270498" sldId="2147483677"/>
          </pc:sldLayoutMkLst>
        </pc:sldLayoutChg>
      </pc:sldMasterChg>
    </pc:docChg>
  </pc:docChgLst>
  <pc:docChgLst>
    <pc:chgData name="Nicholas G. Garcia" userId="S::nggarcia1@cpp.edu::7261b16c-339e-4bdc-81c3-ae403c290d87" providerId="AD" clId="Web-{8942048D-56FB-86ED-F456-4DDC7EF05583}"/>
    <pc:docChg chg="addSld modSld">
      <pc:chgData name="Nicholas G. Garcia" userId="S::nggarcia1@cpp.edu::7261b16c-339e-4bdc-81c3-ae403c290d87" providerId="AD" clId="Web-{8942048D-56FB-86ED-F456-4DDC7EF05583}" dt="2023-11-29T22:54:57.055" v="195" actId="1076"/>
      <pc:docMkLst>
        <pc:docMk/>
      </pc:docMkLst>
      <pc:sldChg chg="addSp delSp modSp new mod modClrScheme chgLayout">
        <pc:chgData name="Nicholas G. Garcia" userId="S::nggarcia1@cpp.edu::7261b16c-339e-4bdc-81c3-ae403c290d87" providerId="AD" clId="Web-{8942048D-56FB-86ED-F456-4DDC7EF05583}" dt="2023-11-29T22:54:57.055" v="195" actId="1076"/>
        <pc:sldMkLst>
          <pc:docMk/>
          <pc:sldMk cId="3923384061" sldId="274"/>
        </pc:sldMkLst>
        <pc:spChg chg="mod ord">
          <ac:chgData name="Nicholas G. Garcia" userId="S::nggarcia1@cpp.edu::7261b16c-339e-4bdc-81c3-ae403c290d87" providerId="AD" clId="Web-{8942048D-56FB-86ED-F456-4DDC7EF05583}" dt="2023-11-29T22:46:30.816" v="21" actId="20577"/>
          <ac:spMkLst>
            <pc:docMk/>
            <pc:sldMk cId="3923384061" sldId="274"/>
            <ac:spMk id="2" creationId="{AC4711AF-7F75-7247-5C64-C7E28F77F3C7}"/>
          </ac:spMkLst>
        </pc:spChg>
        <pc:spChg chg="del mod ord">
          <ac:chgData name="Nicholas G. Garcia" userId="S::nggarcia1@cpp.edu::7261b16c-339e-4bdc-81c3-ae403c290d87" providerId="AD" clId="Web-{8942048D-56FB-86ED-F456-4DDC7EF05583}" dt="2023-11-29T22:53:46.488" v="180"/>
          <ac:spMkLst>
            <pc:docMk/>
            <pc:sldMk cId="3923384061" sldId="274"/>
            <ac:spMk id="3" creationId="{477C1B46-EBCE-96F1-8153-386FD1A1FFD9}"/>
          </ac:spMkLst>
        </pc:spChg>
        <pc:spChg chg="add mod ord">
          <ac:chgData name="Nicholas G. Garcia" userId="S::nggarcia1@cpp.edu::7261b16c-339e-4bdc-81c3-ae403c290d87" providerId="AD" clId="Web-{8942048D-56FB-86ED-F456-4DDC7EF05583}" dt="2023-11-29T22:46:01.832" v="10" actId="20577"/>
          <ac:spMkLst>
            <pc:docMk/>
            <pc:sldMk cId="3923384061" sldId="274"/>
            <ac:spMk id="4" creationId="{2822FC96-221A-A200-69D6-FE7A79FD89C2}"/>
          </ac:spMkLst>
        </pc:spChg>
        <pc:spChg chg="add del mod">
          <ac:chgData name="Nicholas G. Garcia" userId="S::nggarcia1@cpp.edu::7261b16c-339e-4bdc-81c3-ae403c290d87" providerId="AD" clId="Web-{8942048D-56FB-86ED-F456-4DDC7EF05583}" dt="2023-11-29T22:48:07.089" v="41"/>
          <ac:spMkLst>
            <pc:docMk/>
            <pc:sldMk cId="3923384061" sldId="274"/>
            <ac:spMk id="6" creationId="{3EAEF75F-8303-445E-119F-AA6FB94E0908}"/>
          </ac:spMkLst>
        </pc:spChg>
        <pc:spChg chg="add mod">
          <ac:chgData name="Nicholas G. Garcia" userId="S::nggarcia1@cpp.edu::7261b16c-339e-4bdc-81c3-ae403c290d87" providerId="AD" clId="Web-{8942048D-56FB-86ED-F456-4DDC7EF05583}" dt="2023-11-29T22:54:57.055" v="195" actId="1076"/>
          <ac:spMkLst>
            <pc:docMk/>
            <pc:sldMk cId="3923384061" sldId="274"/>
            <ac:spMk id="7" creationId="{87F51BFB-BE1F-8EBF-ACAC-23E813609803}"/>
          </ac:spMkLst>
        </pc:spChg>
        <pc:picChg chg="add mod ord modCrop">
          <ac:chgData name="Nicholas G. Garcia" userId="S::nggarcia1@cpp.edu::7261b16c-339e-4bdc-81c3-ae403c290d87" providerId="AD" clId="Web-{8942048D-56FB-86ED-F456-4DDC7EF05583}" dt="2023-11-29T22:54:51.117" v="194" actId="1076"/>
          <ac:picMkLst>
            <pc:docMk/>
            <pc:sldMk cId="3923384061" sldId="274"/>
            <ac:picMk id="8" creationId="{CD9EDB38-F795-C821-6BED-A921035DB516}"/>
          </ac:picMkLst>
        </pc:picChg>
      </pc:sldChg>
    </pc:docChg>
  </pc:docChgLst>
  <pc:docChgLst>
    <pc:chgData name="Arthur Wang" userId="0f0fce7c-8836-47f0-aabf-9d3e07f93bc2" providerId="ADAL" clId="{4507E27E-D7E5-4C62-BFD8-BCE77E379A63}"/>
    <pc:docChg chg="undo redo custSel addSld modSld">
      <pc:chgData name="Arthur Wang" userId="0f0fce7c-8836-47f0-aabf-9d3e07f93bc2" providerId="ADAL" clId="{4507E27E-D7E5-4C62-BFD8-BCE77E379A63}" dt="2023-12-01T06:55:15.207" v="385" actId="20577"/>
      <pc:docMkLst>
        <pc:docMk/>
      </pc:docMkLst>
      <pc:sldChg chg="modSp new mod">
        <pc:chgData name="Arthur Wang" userId="0f0fce7c-8836-47f0-aabf-9d3e07f93bc2" providerId="ADAL" clId="{4507E27E-D7E5-4C62-BFD8-BCE77E379A63}" dt="2023-12-01T06:55:15.207" v="385" actId="20577"/>
        <pc:sldMkLst>
          <pc:docMk/>
          <pc:sldMk cId="4143020869" sldId="256"/>
        </pc:sldMkLst>
        <pc:spChg chg="mod">
          <ac:chgData name="Arthur Wang" userId="0f0fce7c-8836-47f0-aabf-9d3e07f93bc2" providerId="ADAL" clId="{4507E27E-D7E5-4C62-BFD8-BCE77E379A63}" dt="2023-12-01T06:55:15.207" v="385" actId="20577"/>
          <ac:spMkLst>
            <pc:docMk/>
            <pc:sldMk cId="4143020869" sldId="256"/>
            <ac:spMk id="2" creationId="{D9BF1123-0628-943E-362F-28B8075C9700}"/>
          </ac:spMkLst>
        </pc:spChg>
        <pc:spChg chg="mod">
          <ac:chgData name="Arthur Wang" userId="0f0fce7c-8836-47f0-aabf-9d3e07f93bc2" providerId="ADAL" clId="{4507E27E-D7E5-4C62-BFD8-BCE77E379A63}" dt="2023-11-28T21:09:49.075" v="1"/>
          <ac:spMkLst>
            <pc:docMk/>
            <pc:sldMk cId="4143020869" sldId="256"/>
            <ac:spMk id="3" creationId="{F7E792EA-0D51-80D7-5C2E-40B13855F55B}"/>
          </ac:spMkLst>
        </pc:spChg>
      </pc:sldChg>
      <pc:sldChg chg="addSp delSp modSp mod setBg">
        <pc:chgData name="Arthur Wang" userId="0f0fce7c-8836-47f0-aabf-9d3e07f93bc2" providerId="ADAL" clId="{4507E27E-D7E5-4C62-BFD8-BCE77E379A63}" dt="2023-11-29T20:58:41.730" v="184" actId="14100"/>
        <pc:sldMkLst>
          <pc:docMk/>
          <pc:sldMk cId="3529279106" sldId="259"/>
        </pc:sldMkLst>
        <pc:spChg chg="add mod">
          <ac:chgData name="Arthur Wang" userId="0f0fce7c-8836-47f0-aabf-9d3e07f93bc2" providerId="ADAL" clId="{4507E27E-D7E5-4C62-BFD8-BCE77E379A63}" dt="2023-11-29T20:39:16.332" v="90" actId="1076"/>
          <ac:spMkLst>
            <pc:docMk/>
            <pc:sldMk cId="3529279106" sldId="259"/>
            <ac:spMk id="8" creationId="{649DA750-320C-754B-E4A3-59AF46769543}"/>
          </ac:spMkLst>
        </pc:spChg>
        <pc:spChg chg="add mod">
          <ac:chgData name="Arthur Wang" userId="0f0fce7c-8836-47f0-aabf-9d3e07f93bc2" providerId="ADAL" clId="{4507E27E-D7E5-4C62-BFD8-BCE77E379A63}" dt="2023-11-29T20:39:26.855" v="96" actId="20577"/>
          <ac:spMkLst>
            <pc:docMk/>
            <pc:sldMk cId="3529279106" sldId="259"/>
            <ac:spMk id="9" creationId="{9976FFA0-99E5-6FAB-06EC-A5C39407A95F}"/>
          </ac:spMkLst>
        </pc:spChg>
        <pc:spChg chg="add mod">
          <ac:chgData name="Arthur Wang" userId="0f0fce7c-8836-47f0-aabf-9d3e07f93bc2" providerId="ADAL" clId="{4507E27E-D7E5-4C62-BFD8-BCE77E379A63}" dt="2023-11-29T20:39:57.677" v="100" actId="20577"/>
          <ac:spMkLst>
            <pc:docMk/>
            <pc:sldMk cId="3529279106" sldId="259"/>
            <ac:spMk id="10" creationId="{D0D308AA-B740-A5F6-5B8F-2FC53B144D07}"/>
          </ac:spMkLst>
        </pc:spChg>
        <pc:spChg chg="add mod">
          <ac:chgData name="Arthur Wang" userId="0f0fce7c-8836-47f0-aabf-9d3e07f93bc2" providerId="ADAL" clId="{4507E27E-D7E5-4C62-BFD8-BCE77E379A63}" dt="2023-11-29T20:40:07.999" v="104" actId="20577"/>
          <ac:spMkLst>
            <pc:docMk/>
            <pc:sldMk cId="3529279106" sldId="259"/>
            <ac:spMk id="11" creationId="{DDE2A68F-EFE7-2C84-2A4A-3D0A44B587AA}"/>
          </ac:spMkLst>
        </pc:spChg>
        <pc:picChg chg="mod">
          <ac:chgData name="Arthur Wang" userId="0f0fce7c-8836-47f0-aabf-9d3e07f93bc2" providerId="ADAL" clId="{4507E27E-D7E5-4C62-BFD8-BCE77E379A63}" dt="2023-11-29T20:58:41.730" v="184" actId="14100"/>
          <ac:picMkLst>
            <pc:docMk/>
            <pc:sldMk cId="3529279106" sldId="259"/>
            <ac:picMk id="5" creationId="{46040FD7-4441-A480-33D2-828D2709C54C}"/>
          </ac:picMkLst>
        </pc:picChg>
        <pc:picChg chg="del">
          <ac:chgData name="Arthur Wang" userId="0f0fce7c-8836-47f0-aabf-9d3e07f93bc2" providerId="ADAL" clId="{4507E27E-D7E5-4C62-BFD8-BCE77E379A63}" dt="2023-11-29T20:14:39.207" v="32" actId="478"/>
          <ac:picMkLst>
            <pc:docMk/>
            <pc:sldMk cId="3529279106" sldId="259"/>
            <ac:picMk id="6" creationId="{6B6EE777-65B6-7A4E-8014-62922BB8F5B1}"/>
          </ac:picMkLst>
        </pc:picChg>
        <pc:picChg chg="mod">
          <ac:chgData name="Arthur Wang" userId="0f0fce7c-8836-47f0-aabf-9d3e07f93bc2" providerId="ADAL" clId="{4507E27E-D7E5-4C62-BFD8-BCE77E379A63}" dt="2023-11-29T20:23:00.913" v="36" actId="14100"/>
          <ac:picMkLst>
            <pc:docMk/>
            <pc:sldMk cId="3529279106" sldId="259"/>
            <ac:picMk id="7" creationId="{0C810FA8-6DC6-FAD7-5E86-4A4A21CC32DB}"/>
          </ac:picMkLst>
        </pc:picChg>
        <pc:picChg chg="add mod">
          <ac:chgData name="Arthur Wang" userId="0f0fce7c-8836-47f0-aabf-9d3e07f93bc2" providerId="ADAL" clId="{4507E27E-D7E5-4C62-BFD8-BCE77E379A63}" dt="2023-11-29T20:22:29.813" v="35" actId="1076"/>
          <ac:picMkLst>
            <pc:docMk/>
            <pc:sldMk cId="3529279106" sldId="259"/>
            <ac:picMk id="1026" creationId="{4F473CAA-EFD0-ECCC-22D1-8E9062C5E796}"/>
          </ac:picMkLst>
        </pc:picChg>
      </pc:sldChg>
      <pc:sldChg chg="addSp delSp modSp mod setBg">
        <pc:chgData name="Arthur Wang" userId="0f0fce7c-8836-47f0-aabf-9d3e07f93bc2" providerId="ADAL" clId="{4507E27E-D7E5-4C62-BFD8-BCE77E379A63}" dt="2023-11-29T21:01:31.098" v="289" actId="20577"/>
        <pc:sldMkLst>
          <pc:docMk/>
          <pc:sldMk cId="3260670318" sldId="265"/>
        </pc:sldMkLst>
        <pc:spChg chg="mod">
          <ac:chgData name="Arthur Wang" userId="0f0fce7c-8836-47f0-aabf-9d3e07f93bc2" providerId="ADAL" clId="{4507E27E-D7E5-4C62-BFD8-BCE77E379A63}" dt="2023-11-29T21:01:31.098" v="289" actId="20577"/>
          <ac:spMkLst>
            <pc:docMk/>
            <pc:sldMk cId="3260670318" sldId="265"/>
            <ac:spMk id="2" creationId="{8DEB967A-BB01-5958-02C0-DD39C8EABF8E}"/>
          </ac:spMkLst>
        </pc:spChg>
        <pc:spChg chg="add mod">
          <ac:chgData name="Arthur Wang" userId="0f0fce7c-8836-47f0-aabf-9d3e07f93bc2" providerId="ADAL" clId="{4507E27E-D7E5-4C62-BFD8-BCE77E379A63}" dt="2023-11-29T20:40:20.421" v="108" actId="20577"/>
          <ac:spMkLst>
            <pc:docMk/>
            <pc:sldMk cId="3260670318" sldId="265"/>
            <ac:spMk id="8" creationId="{22BAE635-4EDB-7A81-CADD-23A7FD511C7B}"/>
          </ac:spMkLst>
        </pc:spChg>
        <pc:spChg chg="add mod">
          <ac:chgData name="Arthur Wang" userId="0f0fce7c-8836-47f0-aabf-9d3e07f93bc2" providerId="ADAL" clId="{4507E27E-D7E5-4C62-BFD8-BCE77E379A63}" dt="2023-11-29T20:41:58.211" v="121" actId="20577"/>
          <ac:spMkLst>
            <pc:docMk/>
            <pc:sldMk cId="3260670318" sldId="265"/>
            <ac:spMk id="9" creationId="{0D636757-0EC6-5F41-E83D-43C682DE0767}"/>
          </ac:spMkLst>
        </pc:spChg>
        <pc:spChg chg="add del mod">
          <ac:chgData name="Arthur Wang" userId="0f0fce7c-8836-47f0-aabf-9d3e07f93bc2" providerId="ADAL" clId="{4507E27E-D7E5-4C62-BFD8-BCE77E379A63}" dt="2023-11-29T20:42:00.872" v="125" actId="20577"/>
          <ac:spMkLst>
            <pc:docMk/>
            <pc:sldMk cId="3260670318" sldId="265"/>
            <ac:spMk id="10" creationId="{9E5448AA-9127-BCBB-BBDF-874C8341B2ED}"/>
          </ac:spMkLst>
        </pc:spChg>
        <pc:spChg chg="add del mod">
          <ac:chgData name="Arthur Wang" userId="0f0fce7c-8836-47f0-aabf-9d3e07f93bc2" providerId="ADAL" clId="{4507E27E-D7E5-4C62-BFD8-BCE77E379A63}" dt="2023-11-29T20:42:19.873" v="133" actId="20577"/>
          <ac:spMkLst>
            <pc:docMk/>
            <pc:sldMk cId="3260670318" sldId="265"/>
            <ac:spMk id="11" creationId="{51A78930-E24D-FD6D-DC04-3311A2A495BD}"/>
          </ac:spMkLst>
        </pc:spChg>
        <pc:picChg chg="mod">
          <ac:chgData name="Arthur Wang" userId="0f0fce7c-8836-47f0-aabf-9d3e07f93bc2" providerId="ADAL" clId="{4507E27E-D7E5-4C62-BFD8-BCE77E379A63}" dt="2023-11-29T20:41:50.698" v="116" actId="1076"/>
          <ac:picMkLst>
            <pc:docMk/>
            <pc:sldMk cId="3260670318" sldId="265"/>
            <ac:picMk id="6" creationId="{46F42EEB-1164-0E4F-BCEA-325D21C5D767}"/>
          </ac:picMkLst>
        </pc:picChg>
        <pc:picChg chg="add mod">
          <ac:chgData name="Arthur Wang" userId="0f0fce7c-8836-47f0-aabf-9d3e07f93bc2" providerId="ADAL" clId="{4507E27E-D7E5-4C62-BFD8-BCE77E379A63}" dt="2023-11-29T20:42:08.045" v="128" actId="571"/>
          <ac:picMkLst>
            <pc:docMk/>
            <pc:sldMk cId="3260670318" sldId="265"/>
            <ac:picMk id="12" creationId="{BF97A065-B12F-D2BE-6125-9C955D83286C}"/>
          </ac:picMkLst>
        </pc:picChg>
      </pc:sldChg>
      <pc:sldChg chg="modSp mod">
        <pc:chgData name="Arthur Wang" userId="0f0fce7c-8836-47f0-aabf-9d3e07f93bc2" providerId="ADAL" clId="{4507E27E-D7E5-4C62-BFD8-BCE77E379A63}" dt="2023-11-29T18:42:50.996" v="30" actId="20577"/>
        <pc:sldMkLst>
          <pc:docMk/>
          <pc:sldMk cId="961261005" sldId="269"/>
        </pc:sldMkLst>
        <pc:spChg chg="mod">
          <ac:chgData name="Arthur Wang" userId="0f0fce7c-8836-47f0-aabf-9d3e07f93bc2" providerId="ADAL" clId="{4507E27E-D7E5-4C62-BFD8-BCE77E379A63}" dt="2023-11-29T18:42:50.996" v="30" actId="20577"/>
          <ac:spMkLst>
            <pc:docMk/>
            <pc:sldMk cId="961261005" sldId="269"/>
            <ac:spMk id="7" creationId="{EF7F18CB-935F-3B04-7A96-91331C0AAEDD}"/>
          </ac:spMkLst>
        </pc:spChg>
      </pc:sldChg>
      <pc:sldChg chg="addSp modSp mod">
        <pc:chgData name="Arthur Wang" userId="0f0fce7c-8836-47f0-aabf-9d3e07f93bc2" providerId="ADAL" clId="{4507E27E-D7E5-4C62-BFD8-BCE77E379A63}" dt="2023-11-29T21:00:39.879" v="287" actId="20577"/>
        <pc:sldMkLst>
          <pc:docMk/>
          <pc:sldMk cId="1947853067" sldId="270"/>
        </pc:sldMkLst>
        <pc:spChg chg="mod">
          <ac:chgData name="Arthur Wang" userId="0f0fce7c-8836-47f0-aabf-9d3e07f93bc2" providerId="ADAL" clId="{4507E27E-D7E5-4C62-BFD8-BCE77E379A63}" dt="2023-11-29T20:57:07.493" v="183" actId="20577"/>
          <ac:spMkLst>
            <pc:docMk/>
            <pc:sldMk cId="1947853067" sldId="270"/>
            <ac:spMk id="2" creationId="{44D1F4E4-EF45-644F-47C7-0749F29189CF}"/>
          </ac:spMkLst>
        </pc:spChg>
        <pc:spChg chg="add mod">
          <ac:chgData name="Arthur Wang" userId="0f0fce7c-8836-47f0-aabf-9d3e07f93bc2" providerId="ADAL" clId="{4507E27E-D7E5-4C62-BFD8-BCE77E379A63}" dt="2023-11-29T21:00:39.879" v="287" actId="20577"/>
          <ac:spMkLst>
            <pc:docMk/>
            <pc:sldMk cId="1947853067" sldId="270"/>
            <ac:spMk id="3" creationId="{C40524B6-5ACC-D4D1-CA67-3628429CDEA9}"/>
          </ac:spMkLst>
        </pc:spChg>
        <pc:spChg chg="mod">
          <ac:chgData name="Arthur Wang" userId="0f0fce7c-8836-47f0-aabf-9d3e07f93bc2" providerId="ADAL" clId="{4507E27E-D7E5-4C62-BFD8-BCE77E379A63}" dt="2023-11-29T20:59:42.341" v="185" actId="20577"/>
          <ac:spMkLst>
            <pc:docMk/>
            <pc:sldMk cId="1947853067" sldId="270"/>
            <ac:spMk id="12" creationId="{311D3E99-EE79-F7E2-E21D-0C4F3B1E7880}"/>
          </ac:spMkLst>
        </pc:spChg>
      </pc:sldChg>
      <pc:sldChg chg="addSp delSp modSp mod">
        <pc:chgData name="Arthur Wang" userId="0f0fce7c-8836-47f0-aabf-9d3e07f93bc2" providerId="ADAL" clId="{4507E27E-D7E5-4C62-BFD8-BCE77E379A63}" dt="2023-11-29T20:38:51.053" v="88" actId="20577"/>
        <pc:sldMkLst>
          <pc:docMk/>
          <pc:sldMk cId="1781664670" sldId="271"/>
        </pc:sldMkLst>
        <pc:spChg chg="add del mod">
          <ac:chgData name="Arthur Wang" userId="0f0fce7c-8836-47f0-aabf-9d3e07f93bc2" providerId="ADAL" clId="{4507E27E-D7E5-4C62-BFD8-BCE77E379A63}" dt="2023-11-29T20:34:26.775" v="40"/>
          <ac:spMkLst>
            <pc:docMk/>
            <pc:sldMk cId="1781664670" sldId="271"/>
            <ac:spMk id="3" creationId="{889FF815-F800-303D-C0D9-C02C2936FCB6}"/>
          </ac:spMkLst>
        </pc:spChg>
        <pc:spChg chg="add mod">
          <ac:chgData name="Arthur Wang" userId="0f0fce7c-8836-47f0-aabf-9d3e07f93bc2" providerId="ADAL" clId="{4507E27E-D7E5-4C62-BFD8-BCE77E379A63}" dt="2023-11-29T20:35:59.675" v="48" actId="113"/>
          <ac:spMkLst>
            <pc:docMk/>
            <pc:sldMk cId="1781664670" sldId="271"/>
            <ac:spMk id="4" creationId="{B5A89670-A6DC-0586-769E-BF0C96834167}"/>
          </ac:spMkLst>
        </pc:spChg>
        <pc:spChg chg="add mod">
          <ac:chgData name="Arthur Wang" userId="0f0fce7c-8836-47f0-aabf-9d3e07f93bc2" providerId="ADAL" clId="{4507E27E-D7E5-4C62-BFD8-BCE77E379A63}" dt="2023-11-29T20:38:11.531" v="76" actId="20577"/>
          <ac:spMkLst>
            <pc:docMk/>
            <pc:sldMk cId="1781664670" sldId="271"/>
            <ac:spMk id="5" creationId="{E9A9A090-5362-F8E7-C9CB-41D0108557B1}"/>
          </ac:spMkLst>
        </pc:spChg>
        <pc:spChg chg="add mod">
          <ac:chgData name="Arthur Wang" userId="0f0fce7c-8836-47f0-aabf-9d3e07f93bc2" providerId="ADAL" clId="{4507E27E-D7E5-4C62-BFD8-BCE77E379A63}" dt="2023-11-29T20:38:32.582" v="80" actId="20577"/>
          <ac:spMkLst>
            <pc:docMk/>
            <pc:sldMk cId="1781664670" sldId="271"/>
            <ac:spMk id="6" creationId="{536DE246-04F2-F8BC-16B0-C6027FB27DFE}"/>
          </ac:spMkLst>
        </pc:spChg>
        <pc:spChg chg="add del mod">
          <ac:chgData name="Arthur Wang" userId="0f0fce7c-8836-47f0-aabf-9d3e07f93bc2" providerId="ADAL" clId="{4507E27E-D7E5-4C62-BFD8-BCE77E379A63}" dt="2023-11-29T20:38:42.832" v="84"/>
          <ac:spMkLst>
            <pc:docMk/>
            <pc:sldMk cId="1781664670" sldId="271"/>
            <ac:spMk id="7" creationId="{3CA9CFD4-24C0-C443-20B0-59CB0925B022}"/>
          </ac:spMkLst>
        </pc:spChg>
        <pc:spChg chg="add mod">
          <ac:chgData name="Arthur Wang" userId="0f0fce7c-8836-47f0-aabf-9d3e07f93bc2" providerId="ADAL" clId="{4507E27E-D7E5-4C62-BFD8-BCE77E379A63}" dt="2023-11-29T20:38:51.053" v="88" actId="20577"/>
          <ac:spMkLst>
            <pc:docMk/>
            <pc:sldMk cId="1781664670" sldId="271"/>
            <ac:spMk id="8" creationId="{DCB7E17B-463C-D16C-BE66-90D618C7DB01}"/>
          </ac:spMkLst>
        </pc:spChg>
        <pc:graphicFrameChg chg="mod">
          <ac:chgData name="Arthur Wang" userId="0f0fce7c-8836-47f0-aabf-9d3e07f93bc2" providerId="ADAL" clId="{4507E27E-D7E5-4C62-BFD8-BCE77E379A63}" dt="2023-11-29T20:38:42.201" v="83" actId="1076"/>
          <ac:graphicFrameMkLst>
            <pc:docMk/>
            <pc:sldMk cId="1781664670" sldId="271"/>
            <ac:graphicFrameMk id="23" creationId="{D5BD02EA-9F03-FDAF-B6D0-CA75CD3425AA}"/>
          </ac:graphicFrameMkLst>
        </pc:graphicFrameChg>
      </pc:sldChg>
      <pc:sldChg chg="modSp mod">
        <pc:chgData name="Arthur Wang" userId="0f0fce7c-8836-47f0-aabf-9d3e07f93bc2" providerId="ADAL" clId="{4507E27E-D7E5-4C62-BFD8-BCE77E379A63}" dt="2023-11-30T22:29:40.362" v="313" actId="20577"/>
        <pc:sldMkLst>
          <pc:docMk/>
          <pc:sldMk cId="2779073424" sldId="273"/>
        </pc:sldMkLst>
        <pc:spChg chg="mod">
          <ac:chgData name="Arthur Wang" userId="0f0fce7c-8836-47f0-aabf-9d3e07f93bc2" providerId="ADAL" clId="{4507E27E-D7E5-4C62-BFD8-BCE77E379A63}" dt="2023-11-30T22:29:40.362" v="313" actId="20577"/>
          <ac:spMkLst>
            <pc:docMk/>
            <pc:sldMk cId="2779073424" sldId="273"/>
            <ac:spMk id="2" creationId="{BA24F246-8598-400D-BCB3-6948E81B847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csupomona-my.sharepoint.com/personal/mrguillermo_cpp_edu/Documents/Book%207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csupomona-my.sharepoint.com/personal/mrguillermo_cpp_edu/Documents/Book%208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csupomona-my.sharepoint.com/personal/mrguillermo_cpp_edu/Documents/Book%208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csupomona-my.sharepoint.com/personal/mrguillermo_cpp_edu/Documents/Book%208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csupomona-my.sharepoint.com/personal/mrguillermo_cpp_edu/Documents/Book%208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csupomona-my.sharepoint.com/personal/mrguillermo_cpp_edu/Documents/Book%208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csupomona-my.sharepoint.com/personal/mrguillermo_cpp_edu/Documents/Book%208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csupomona-my.sharepoint.com/personal/mrguillermo_cpp_edu/Documents/Book%208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Time </a:t>
            </a:r>
          </a:p>
        </c:rich>
      </c:tx>
      <c:layout>
        <c:manualLayout>
          <c:xMode val="edge"/>
          <c:yMode val="edge"/>
          <c:x val="0.405326334208224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Time</c:v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'[Book 7.xlsx]Sheet1'!$A$3:$A$6</c:f>
              <c:numCache>
                <c:formatCode>General</c:formatCode>
                <c:ptCount val="4"/>
                <c:pt idx="0">
                  <c:v>1.202</c:v>
                </c:pt>
                <c:pt idx="1">
                  <c:v>1.4039999999999999</c:v>
                </c:pt>
                <c:pt idx="2">
                  <c:v>3.5000000000000003E-2</c:v>
                </c:pt>
                <c:pt idx="3">
                  <c:v>0.435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7-4F80-876E-03902237CB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1144199"/>
        <c:axId val="971156487"/>
      </c:barChart>
      <c:catAx>
        <c:axId val="9711441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156487"/>
        <c:crosses val="autoZero"/>
        <c:auto val="1"/>
        <c:lblAlgn val="ctr"/>
        <c:lblOffset val="100"/>
        <c:noMultiLvlLbl val="0"/>
      </c:catAx>
      <c:valAx>
        <c:axId val="971156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Hours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144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6841369862056192"/>
          <c:y val="0.89409667541557303"/>
          <c:w val="6.0509347117229523E-2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'P', 'R' by 'class'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'[Book 8.xlsx]Sheet1'!C1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'[Book 8.xlsx]Sheet1'!$B$2:$B$9</c:f>
              <c:strCache>
                <c:ptCount val="8"/>
                <c:pt idx="0">
                  <c:v>ALL </c:v>
                </c:pt>
                <c:pt idx="1">
                  <c:v>biotite</c:v>
                </c:pt>
                <c:pt idx="2">
                  <c:v>bornite</c:v>
                </c:pt>
                <c:pt idx="3">
                  <c:v>chrysocolla</c:v>
                </c:pt>
                <c:pt idx="4">
                  <c:v>malachite</c:v>
                </c:pt>
                <c:pt idx="5">
                  <c:v>muscovite</c:v>
                </c:pt>
                <c:pt idx="6">
                  <c:v>pyrite</c:v>
                </c:pt>
                <c:pt idx="7">
                  <c:v>quartz</c:v>
                </c:pt>
              </c:strCache>
            </c:strRef>
          </c:cat>
          <c:val>
            <c:numRef>
              <c:f>'[Book 8.xlsx]Sheet1'!$C$2:$C$9</c:f>
              <c:numCache>
                <c:formatCode>General</c:formatCode>
                <c:ptCount val="8"/>
                <c:pt idx="0">
                  <c:v>0.217</c:v>
                </c:pt>
                <c:pt idx="1">
                  <c:v>2.8400000000000002E-2</c:v>
                </c:pt>
                <c:pt idx="2">
                  <c:v>0.114</c:v>
                </c:pt>
                <c:pt idx="3">
                  <c:v>0.59</c:v>
                </c:pt>
                <c:pt idx="4">
                  <c:v>0.22800000000000001</c:v>
                </c:pt>
                <c:pt idx="5">
                  <c:v>0.32300000000000001</c:v>
                </c:pt>
                <c:pt idx="6">
                  <c:v>0.13800000000000001</c:v>
                </c:pt>
                <c:pt idx="7">
                  <c:v>9.74E-2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69-4868-A455-207DC376B8C1}"/>
            </c:ext>
          </c:extLst>
        </c:ser>
        <c:ser>
          <c:idx val="1"/>
          <c:order val="1"/>
          <c:tx>
            <c:strRef>
              <c:f>'[Book 8.xlsx]Sheet1'!D1</c:f>
              <c:strCache>
                <c:ptCount val="1"/>
                <c:pt idx="0">
                  <c:v>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'[Book 8.xlsx]Sheet1'!$B$2:$B$9</c:f>
              <c:strCache>
                <c:ptCount val="8"/>
                <c:pt idx="0">
                  <c:v>ALL </c:v>
                </c:pt>
                <c:pt idx="1">
                  <c:v>biotite</c:v>
                </c:pt>
                <c:pt idx="2">
                  <c:v>bornite</c:v>
                </c:pt>
                <c:pt idx="3">
                  <c:v>chrysocolla</c:v>
                </c:pt>
                <c:pt idx="4">
                  <c:v>malachite</c:v>
                </c:pt>
                <c:pt idx="5">
                  <c:v>muscovite</c:v>
                </c:pt>
                <c:pt idx="6">
                  <c:v>pyrite</c:v>
                </c:pt>
                <c:pt idx="7">
                  <c:v>quartz</c:v>
                </c:pt>
              </c:strCache>
            </c:strRef>
          </c:cat>
          <c:val>
            <c:numRef>
              <c:f>'[Book 8.xlsx]Sheet1'!$D$2:$D$9</c:f>
              <c:numCache>
                <c:formatCode>General</c:formatCode>
                <c:ptCount val="8"/>
                <c:pt idx="0">
                  <c:v>0.186</c:v>
                </c:pt>
                <c:pt idx="1">
                  <c:v>5.4100000000000002E-2</c:v>
                </c:pt>
                <c:pt idx="2">
                  <c:v>0.17899999999999999</c:v>
                </c:pt>
                <c:pt idx="3">
                  <c:v>0.39400000000000002</c:v>
                </c:pt>
                <c:pt idx="4">
                  <c:v>0.16900000000000001</c:v>
                </c:pt>
                <c:pt idx="5">
                  <c:v>0.14299999999999999</c:v>
                </c:pt>
                <c:pt idx="6">
                  <c:v>9.9900000000000003E-2</c:v>
                </c:pt>
                <c:pt idx="7">
                  <c:v>0.25900000000000001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69-4868-A455-207DC376B8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-30"/>
        <c:axId val="128658440"/>
        <c:axId val="128664584"/>
      </c:barChart>
      <c:catAx>
        <c:axId val="128658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class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64584"/>
        <c:crosses val="autoZero"/>
        <c:auto val="1"/>
        <c:lblAlgn val="ctr"/>
        <c:lblOffset val="100"/>
        <c:noMultiLvlLbl val="0"/>
      </c:catAx>
      <c:valAx>
        <c:axId val="128664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584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'P', 'R' by 'Class'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'[Book 8.xlsx]Sheet1'!P7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'[Book 8.xlsx]Sheet1'!$O$8:$O$15</c:f>
              <c:strCache>
                <c:ptCount val="8"/>
                <c:pt idx="0">
                  <c:v>All</c:v>
                </c:pt>
                <c:pt idx="1">
                  <c:v>Biotite</c:v>
                </c:pt>
                <c:pt idx="2">
                  <c:v>Bornite</c:v>
                </c:pt>
                <c:pt idx="3">
                  <c:v>Chrysocolla</c:v>
                </c:pt>
                <c:pt idx="4">
                  <c:v>Malachite</c:v>
                </c:pt>
                <c:pt idx="5">
                  <c:v>Muscovite</c:v>
                </c:pt>
                <c:pt idx="6">
                  <c:v>Pyrite</c:v>
                </c:pt>
                <c:pt idx="7">
                  <c:v>Quartz </c:v>
                </c:pt>
              </c:strCache>
            </c:strRef>
          </c:cat>
          <c:val>
            <c:numRef>
              <c:f>'[Book 8.xlsx]Sheet1'!$P$8:$P$15</c:f>
              <c:numCache>
                <c:formatCode>General</c:formatCode>
                <c:ptCount val="8"/>
                <c:pt idx="0">
                  <c:v>0.216</c:v>
                </c:pt>
                <c:pt idx="1">
                  <c:v>0</c:v>
                </c:pt>
                <c:pt idx="2">
                  <c:v>0.115</c:v>
                </c:pt>
                <c:pt idx="3">
                  <c:v>0.47599999999999998</c:v>
                </c:pt>
                <c:pt idx="4">
                  <c:v>0.13300000000000001</c:v>
                </c:pt>
                <c:pt idx="5">
                  <c:v>0.57599999999999996</c:v>
                </c:pt>
                <c:pt idx="6">
                  <c:v>5.57E-2</c:v>
                </c:pt>
                <c:pt idx="7">
                  <c:v>0.157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5D-4703-A78B-425260F7A42C}"/>
            </c:ext>
          </c:extLst>
        </c:ser>
        <c:ser>
          <c:idx val="1"/>
          <c:order val="1"/>
          <c:tx>
            <c:strRef>
              <c:f>'[Book 8.xlsx]Sheet1'!Q7</c:f>
              <c:strCache>
                <c:ptCount val="1"/>
                <c:pt idx="0">
                  <c:v>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'[Book 8.xlsx]Sheet1'!$O$8:$O$15</c:f>
              <c:strCache>
                <c:ptCount val="8"/>
                <c:pt idx="0">
                  <c:v>All</c:v>
                </c:pt>
                <c:pt idx="1">
                  <c:v>Biotite</c:v>
                </c:pt>
                <c:pt idx="2">
                  <c:v>Bornite</c:v>
                </c:pt>
                <c:pt idx="3">
                  <c:v>Chrysocolla</c:v>
                </c:pt>
                <c:pt idx="4">
                  <c:v>Malachite</c:v>
                </c:pt>
                <c:pt idx="5">
                  <c:v>Muscovite</c:v>
                </c:pt>
                <c:pt idx="6">
                  <c:v>Pyrite</c:v>
                </c:pt>
                <c:pt idx="7">
                  <c:v>Quartz </c:v>
                </c:pt>
              </c:strCache>
            </c:strRef>
          </c:cat>
          <c:val>
            <c:numRef>
              <c:f>'[Book 8.xlsx]Sheet1'!$Q$8:$Q$15</c:f>
              <c:numCache>
                <c:formatCode>General</c:formatCode>
                <c:ptCount val="8"/>
                <c:pt idx="0">
                  <c:v>0.16900000000000001</c:v>
                </c:pt>
                <c:pt idx="1">
                  <c:v>0</c:v>
                </c:pt>
                <c:pt idx="2">
                  <c:v>0.14899999999999999</c:v>
                </c:pt>
                <c:pt idx="3">
                  <c:v>0.46800000000000003</c:v>
                </c:pt>
                <c:pt idx="4">
                  <c:v>0.185</c:v>
                </c:pt>
                <c:pt idx="5">
                  <c:v>0.14299999999999999</c:v>
                </c:pt>
                <c:pt idx="6">
                  <c:v>7.1400000000000005E-2</c:v>
                </c:pt>
                <c:pt idx="7">
                  <c:v>0.16400000000000001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5D-4703-A78B-425260F7A4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-30"/>
        <c:axId val="1403873288"/>
        <c:axId val="1403886600"/>
      </c:barChart>
      <c:catAx>
        <c:axId val="1403873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Class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3886600"/>
        <c:crosses val="autoZero"/>
        <c:auto val="1"/>
        <c:lblAlgn val="ctr"/>
        <c:lblOffset val="100"/>
        <c:noMultiLvlLbl val="0"/>
      </c:catAx>
      <c:valAx>
        <c:axId val="1403886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387328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'P', 'R' by 'Class'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'[Book 8.xlsx]Sheet1'!W7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'[Book 8.xlsx]Sheet1'!$V$8:$V$15</c:f>
              <c:strCache>
                <c:ptCount val="8"/>
                <c:pt idx="0">
                  <c:v>All</c:v>
                </c:pt>
                <c:pt idx="1">
                  <c:v>Biotite</c:v>
                </c:pt>
                <c:pt idx="2">
                  <c:v>Bornite</c:v>
                </c:pt>
                <c:pt idx="3">
                  <c:v>Chrysocolla</c:v>
                </c:pt>
                <c:pt idx="4">
                  <c:v>Malachite</c:v>
                </c:pt>
                <c:pt idx="5">
                  <c:v>Muscovite</c:v>
                </c:pt>
                <c:pt idx="6">
                  <c:v>Pyrite</c:v>
                </c:pt>
                <c:pt idx="7">
                  <c:v>Quartz </c:v>
                </c:pt>
              </c:strCache>
            </c:strRef>
          </c:cat>
          <c:val>
            <c:numRef>
              <c:f>'[Book 8.xlsx]Sheet1'!$W$8:$W$15</c:f>
              <c:numCache>
                <c:formatCode>General</c:formatCode>
                <c:ptCount val="8"/>
                <c:pt idx="0">
                  <c:v>0.26</c:v>
                </c:pt>
                <c:pt idx="1">
                  <c:v>0.124</c:v>
                </c:pt>
                <c:pt idx="2">
                  <c:v>0.14599999999999999</c:v>
                </c:pt>
                <c:pt idx="3">
                  <c:v>0.61499999999999999</c:v>
                </c:pt>
                <c:pt idx="4">
                  <c:v>0.27</c:v>
                </c:pt>
                <c:pt idx="5">
                  <c:v>0.33600000000000002</c:v>
                </c:pt>
                <c:pt idx="6">
                  <c:v>0.19600000000000001</c:v>
                </c:pt>
                <c:pt idx="7">
                  <c:v>0.13200000000000001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FC-41CB-BE25-693DBA912F13}"/>
            </c:ext>
          </c:extLst>
        </c:ser>
        <c:ser>
          <c:idx val="1"/>
          <c:order val="1"/>
          <c:tx>
            <c:strRef>
              <c:f>'[Book 8.xlsx]Sheet1'!X7</c:f>
              <c:strCache>
                <c:ptCount val="1"/>
                <c:pt idx="0">
                  <c:v>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'[Book 8.xlsx]Sheet1'!$V$8:$V$15</c:f>
              <c:strCache>
                <c:ptCount val="8"/>
                <c:pt idx="0">
                  <c:v>All</c:v>
                </c:pt>
                <c:pt idx="1">
                  <c:v>Biotite</c:v>
                </c:pt>
                <c:pt idx="2">
                  <c:v>Bornite</c:v>
                </c:pt>
                <c:pt idx="3">
                  <c:v>Chrysocolla</c:v>
                </c:pt>
                <c:pt idx="4">
                  <c:v>Malachite</c:v>
                </c:pt>
                <c:pt idx="5">
                  <c:v>Muscovite</c:v>
                </c:pt>
                <c:pt idx="6">
                  <c:v>Pyrite</c:v>
                </c:pt>
                <c:pt idx="7">
                  <c:v>Quartz </c:v>
                </c:pt>
              </c:strCache>
            </c:strRef>
          </c:cat>
          <c:val>
            <c:numRef>
              <c:f>'[Book 8.xlsx]Sheet1'!$X$8:$X$15</c:f>
              <c:numCache>
                <c:formatCode>General</c:formatCode>
                <c:ptCount val="8"/>
                <c:pt idx="0">
                  <c:v>0.19400000000000001</c:v>
                </c:pt>
                <c:pt idx="1">
                  <c:v>4.0500000000000001E-2</c:v>
                </c:pt>
                <c:pt idx="2">
                  <c:v>0.13400000000000001</c:v>
                </c:pt>
                <c:pt idx="3">
                  <c:v>0.439</c:v>
                </c:pt>
                <c:pt idx="4">
                  <c:v>0.215</c:v>
                </c:pt>
                <c:pt idx="5">
                  <c:v>0.14499999999999999</c:v>
                </c:pt>
                <c:pt idx="6">
                  <c:v>0.112</c:v>
                </c:pt>
                <c:pt idx="7">
                  <c:v>0.26900000000000002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FC-41CB-BE25-693DBA912F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-30"/>
        <c:axId val="1220423176"/>
        <c:axId val="1220434440"/>
      </c:barChart>
      <c:catAx>
        <c:axId val="1220423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Class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0434440"/>
        <c:crosses val="autoZero"/>
        <c:auto val="1"/>
        <c:lblAlgn val="ctr"/>
        <c:lblOffset val="100"/>
        <c:noMultiLvlLbl val="0"/>
      </c:catAx>
      <c:valAx>
        <c:axId val="1220434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04231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'P', 'R' by 'Class'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'[Book 8.xlsx]Sheet1'!J63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'[Book 8.xlsx]Sheet1'!$I$64:$I$71</c:f>
              <c:strCache>
                <c:ptCount val="8"/>
                <c:pt idx="0">
                  <c:v>All</c:v>
                </c:pt>
                <c:pt idx="1">
                  <c:v>Biotite</c:v>
                </c:pt>
                <c:pt idx="2">
                  <c:v>Bornite</c:v>
                </c:pt>
                <c:pt idx="3">
                  <c:v>Chrysocolla</c:v>
                </c:pt>
                <c:pt idx="4">
                  <c:v>Malachite</c:v>
                </c:pt>
                <c:pt idx="5">
                  <c:v>Muscovite</c:v>
                </c:pt>
                <c:pt idx="6">
                  <c:v>Pyrite</c:v>
                </c:pt>
                <c:pt idx="7">
                  <c:v>Quartz </c:v>
                </c:pt>
              </c:strCache>
            </c:strRef>
          </c:cat>
          <c:val>
            <c:numRef>
              <c:f>'[Book 8.xlsx]Sheet1'!$J$64:$J$71</c:f>
              <c:numCache>
                <c:formatCode>General</c:formatCode>
                <c:ptCount val="8"/>
                <c:pt idx="0">
                  <c:v>0.20499999999999999</c:v>
                </c:pt>
                <c:pt idx="1">
                  <c:v>8.4900000000000003E-2</c:v>
                </c:pt>
                <c:pt idx="2">
                  <c:v>9.0700000000000003E-2</c:v>
                </c:pt>
                <c:pt idx="3">
                  <c:v>0.52900000000000003</c:v>
                </c:pt>
                <c:pt idx="4">
                  <c:v>0.16500000000000001</c:v>
                </c:pt>
                <c:pt idx="5">
                  <c:v>0.39</c:v>
                </c:pt>
                <c:pt idx="6">
                  <c:v>5.7200000000000001E-2</c:v>
                </c:pt>
                <c:pt idx="7">
                  <c:v>0.115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9E-4AA6-9429-51669609A5FE}"/>
            </c:ext>
          </c:extLst>
        </c:ser>
        <c:ser>
          <c:idx val="1"/>
          <c:order val="1"/>
          <c:tx>
            <c:strRef>
              <c:f>'[Book 8.xlsx]Sheet1'!K63</c:f>
              <c:strCache>
                <c:ptCount val="1"/>
                <c:pt idx="0">
                  <c:v>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'[Book 8.xlsx]Sheet1'!$I$64:$I$71</c:f>
              <c:strCache>
                <c:ptCount val="8"/>
                <c:pt idx="0">
                  <c:v>All</c:v>
                </c:pt>
                <c:pt idx="1">
                  <c:v>Biotite</c:v>
                </c:pt>
                <c:pt idx="2">
                  <c:v>Bornite</c:v>
                </c:pt>
                <c:pt idx="3">
                  <c:v>Chrysocolla</c:v>
                </c:pt>
                <c:pt idx="4">
                  <c:v>Malachite</c:v>
                </c:pt>
                <c:pt idx="5">
                  <c:v>Muscovite</c:v>
                </c:pt>
                <c:pt idx="6">
                  <c:v>Pyrite</c:v>
                </c:pt>
                <c:pt idx="7">
                  <c:v>Quartz </c:v>
                </c:pt>
              </c:strCache>
            </c:strRef>
          </c:cat>
          <c:val>
            <c:numRef>
              <c:f>'[Book 8.xlsx]Sheet1'!$K$64:$K$71</c:f>
              <c:numCache>
                <c:formatCode>General</c:formatCode>
                <c:ptCount val="8"/>
                <c:pt idx="0">
                  <c:v>0.17799999999999999</c:v>
                </c:pt>
                <c:pt idx="1">
                  <c:v>5.4100000000000002E-2</c:v>
                </c:pt>
                <c:pt idx="2">
                  <c:v>0.11899999999999999</c:v>
                </c:pt>
                <c:pt idx="3">
                  <c:v>0.45</c:v>
                </c:pt>
                <c:pt idx="4">
                  <c:v>0.16900000000000001</c:v>
                </c:pt>
                <c:pt idx="5">
                  <c:v>0.16700000000000001</c:v>
                </c:pt>
                <c:pt idx="6">
                  <c:v>5.0999999999999997E-2</c:v>
                </c:pt>
                <c:pt idx="7">
                  <c:v>0.23899999999999999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9E-4AA6-9429-51669609A5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-30"/>
        <c:axId val="1202839560"/>
        <c:axId val="128963592"/>
      </c:barChart>
      <c:catAx>
        <c:axId val="1202839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Class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963592"/>
        <c:crosses val="autoZero"/>
        <c:auto val="1"/>
        <c:lblAlgn val="ctr"/>
        <c:lblOffset val="100"/>
        <c:noMultiLvlLbl val="0"/>
      </c:catAx>
      <c:valAx>
        <c:axId val="128963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283956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'Core clock MHz'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'[Book 8.xlsx]Sheet1'!A88</c:f>
              <c:strCache>
                <c:ptCount val="1"/>
                <c:pt idx="0">
                  <c:v>Core clock MHz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'[Book 8.xlsx]Sheet1'!$B$87:$E$87</c:f>
              <c:strCache>
                <c:ptCount val="4"/>
                <c:pt idx="0">
                  <c:v>Michael</c:v>
                </c:pt>
                <c:pt idx="1">
                  <c:v>Arthur</c:v>
                </c:pt>
                <c:pt idx="2">
                  <c:v>Arthur with GPU</c:v>
                </c:pt>
                <c:pt idx="3">
                  <c:v>Danny</c:v>
                </c:pt>
              </c:strCache>
            </c:strRef>
          </c:cat>
          <c:val>
            <c:numRef>
              <c:f>'[Book 8.xlsx]Sheet1'!$B$88:$E$88</c:f>
              <c:numCache>
                <c:formatCode>General</c:formatCode>
                <c:ptCount val="4"/>
                <c:pt idx="0">
                  <c:v>2379.6</c:v>
                </c:pt>
                <c:pt idx="1">
                  <c:v>3269.1</c:v>
                </c:pt>
                <c:pt idx="2">
                  <c:v>3264.1</c:v>
                </c:pt>
                <c:pt idx="3">
                  <c:v>3660.5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51-45E0-9178-6DE6018B65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overlap val="-30"/>
        <c:axId val="128972296"/>
        <c:axId val="129240072"/>
      </c:barChart>
      <c:catAx>
        <c:axId val="128972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Specs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240072"/>
        <c:crosses val="autoZero"/>
        <c:auto val="1"/>
        <c:lblAlgn val="ctr"/>
        <c:lblOffset val="100"/>
        <c:noMultiLvlLbl val="0"/>
      </c:catAx>
      <c:valAx>
        <c:axId val="129240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Core clock MHz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972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'[Book 8.xlsx]Sheet1'!$A$89</c:f>
              <c:strCache>
                <c:ptCount val="1"/>
                <c:pt idx="0">
                  <c:v>CPU package power Watt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'[Book 8.xlsx]Sheet1'!$B$87:$E$87</c:f>
              <c:strCache>
                <c:ptCount val="4"/>
                <c:pt idx="0">
                  <c:v>Michael</c:v>
                </c:pt>
                <c:pt idx="1">
                  <c:v>Arthur</c:v>
                </c:pt>
                <c:pt idx="2">
                  <c:v>Arthur with GPU</c:v>
                </c:pt>
                <c:pt idx="3">
                  <c:v>Danny</c:v>
                </c:pt>
              </c:strCache>
            </c:strRef>
          </c:cat>
          <c:val>
            <c:numRef>
              <c:f>'[Book 8.xlsx]Sheet1'!$B$89:$E$89</c:f>
              <c:numCache>
                <c:formatCode>General</c:formatCode>
                <c:ptCount val="4"/>
                <c:pt idx="0">
                  <c:v>28.012</c:v>
                </c:pt>
                <c:pt idx="1">
                  <c:v>19.588000000000001</c:v>
                </c:pt>
                <c:pt idx="2">
                  <c:v>12.576000000000001</c:v>
                </c:pt>
                <c:pt idx="3">
                  <c:v>38.347999999999999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B7-4482-8BA1-61E071A757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4728"/>
        <c:axId val="2029064"/>
      </c:barChart>
      <c:catAx>
        <c:axId val="2014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9064"/>
        <c:crosses val="autoZero"/>
        <c:auto val="1"/>
        <c:lblAlgn val="ctr"/>
        <c:lblOffset val="100"/>
        <c:noMultiLvlLbl val="0"/>
      </c:catAx>
      <c:valAx>
        <c:axId val="2029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4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'[Book 8.xlsx]Sheet1'!$A$90</c:f>
              <c:strCache>
                <c:ptCount val="1"/>
                <c:pt idx="0">
                  <c:v>CPU Core voltages 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'[Book 8.xlsx]Sheet1'!$B$87:$E$87</c:f>
              <c:strCache>
                <c:ptCount val="4"/>
                <c:pt idx="0">
                  <c:v>Michael</c:v>
                </c:pt>
                <c:pt idx="1">
                  <c:v>Arthur</c:v>
                </c:pt>
                <c:pt idx="2">
                  <c:v>Arthur with GPU</c:v>
                </c:pt>
                <c:pt idx="3">
                  <c:v>Danny</c:v>
                </c:pt>
              </c:strCache>
            </c:strRef>
          </c:cat>
          <c:val>
            <c:numRef>
              <c:f>'[Book 8.xlsx]Sheet1'!$B$90:$E$90</c:f>
              <c:numCache>
                <c:formatCode>General</c:formatCode>
                <c:ptCount val="4"/>
                <c:pt idx="0">
                  <c:v>0.89100000000000001</c:v>
                </c:pt>
                <c:pt idx="1">
                  <c:v>1.016</c:v>
                </c:pt>
                <c:pt idx="2">
                  <c:v>1.016</c:v>
                </c:pt>
                <c:pt idx="3">
                  <c:v>1.1667000000000001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C4-4094-B1FB-3161E522D6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9461768"/>
        <c:axId val="35911176"/>
      </c:barChart>
      <c:catAx>
        <c:axId val="129461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11176"/>
        <c:crosses val="autoZero"/>
        <c:auto val="1"/>
        <c:lblAlgn val="ctr"/>
        <c:lblOffset val="100"/>
        <c:noMultiLvlLbl val="0"/>
      </c:catAx>
      <c:valAx>
        <c:axId val="35911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461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5D74C15-B0E9-40FA-AAC2-15A29E9BE51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D78A34B-8BF6-40D0-9986-A330C8A8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5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4C15-B0E9-40FA-AAC2-15A29E9BE51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A34B-8BF6-40D0-9986-A330C8A8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4C15-B0E9-40FA-AAC2-15A29E9BE51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A34B-8BF6-40D0-9986-A330C8A8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77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4C15-B0E9-40FA-AAC2-15A29E9BE51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A34B-8BF6-40D0-9986-A330C8A894C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893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4C15-B0E9-40FA-AAC2-15A29E9BE51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A34B-8BF6-40D0-9986-A330C8A8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10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4C15-B0E9-40FA-AAC2-15A29E9BE51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A34B-8BF6-40D0-9986-A330C8A8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62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4C15-B0E9-40FA-AAC2-15A29E9BE51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A34B-8BF6-40D0-9986-A330C8A8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40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4C15-B0E9-40FA-AAC2-15A29E9BE51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A34B-8BF6-40D0-9986-A330C8A8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47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4C15-B0E9-40FA-AAC2-15A29E9BE51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A34B-8BF6-40D0-9986-A330C8A8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70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F72F-0BE8-DC3D-FAFD-E5D6651E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6A3A4-9A79-51D4-39FB-563D44DE7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BF51B-3019-152C-D429-3B200B2F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89D9-22FE-41F3-8750-0DA83B88C3A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79A06-AE2F-7D0B-782A-85F93715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3B1B2-1E74-5280-C422-9AF4A06A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ECB28-3846-4F45-9690-A80FDDC82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6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4C15-B0E9-40FA-AAC2-15A29E9BE51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A34B-8BF6-40D0-9986-A330C8A8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2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4C15-B0E9-40FA-AAC2-15A29E9BE51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A34B-8BF6-40D0-9986-A330C8A8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5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4C15-B0E9-40FA-AAC2-15A29E9BE51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A34B-8BF6-40D0-9986-A330C8A8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4C15-B0E9-40FA-AAC2-15A29E9BE51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A34B-8BF6-40D0-9986-A330C8A8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9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4C15-B0E9-40FA-AAC2-15A29E9BE51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A34B-8BF6-40D0-9986-A330C8A8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7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4C15-B0E9-40FA-AAC2-15A29E9BE51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A34B-8BF6-40D0-9986-A330C8A8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4C15-B0E9-40FA-AAC2-15A29E9BE51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A34B-8BF6-40D0-9986-A330C8A8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2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4C15-B0E9-40FA-AAC2-15A29E9BE51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A34B-8BF6-40D0-9986-A330C8A8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9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74C15-B0E9-40FA-AAC2-15A29E9BE51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8A34B-8BF6-40D0-9986-A330C8A8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47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7212C-414A-2AAA-2754-C37EBF978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B3178-25BA-3AED-0CFB-DEDBDF9FC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BDA5A-A99A-D54A-1B65-F7A6E0C64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689D9-22FE-41F3-8750-0DA83B88C3A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2F365-BDAB-9E3C-233D-BD9ED9207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662F6-AEFD-E58A-6CEE-C3553C8B7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ECB28-3846-4F45-9690-A80FDDC82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9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ITGTje8S87kT5Oj0yw-lXpxakexco5YG/view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1123-0628-943E-362F-28B8075C97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ECE4300.02 Group A: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 brief Presentation of Our YOLOv5 project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792EA-0D51-80D7-5C2E-40B13855F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accent5"/>
                </a:solidFill>
              </a:rPr>
              <a:t>By: Nicholas Garcia, Michael Guillermo, Danny Manzo, and Arthur Wang </a:t>
            </a:r>
          </a:p>
        </p:txBody>
      </p:sp>
    </p:spTree>
    <p:extLst>
      <p:ext uri="{BB962C8B-B14F-4D97-AF65-F5344CB8AC3E}">
        <p14:creationId xmlns:p14="http://schemas.microsoft.com/office/powerpoint/2010/main" val="4143020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F4E4-EF45-644F-47C7-0749F2918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897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Time To train (in hours)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4E4A991-F3F0-8E17-5E35-A2ED4F07F7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2092314"/>
              </p:ext>
            </p:extLst>
          </p:nvPr>
        </p:nvGraphicFramePr>
        <p:xfrm>
          <a:off x="787397" y="1673903"/>
          <a:ext cx="71532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11D3E99-EE79-F7E2-E21D-0C4F3B1E7880}"/>
              </a:ext>
            </a:extLst>
          </p:cNvPr>
          <p:cNvSpPr txBox="1"/>
          <p:nvPr/>
        </p:nvSpPr>
        <p:spPr>
          <a:xfrm>
            <a:off x="8250296" y="809036"/>
            <a:ext cx="3349036" cy="55061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endParaRPr lang="en-US" sz="220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 sz="1600">
                <a:solidFill>
                  <a:schemeClr val="bg1"/>
                </a:solidFill>
              </a:rPr>
              <a:t>1- </a:t>
            </a:r>
            <a:r>
              <a:rPr lang="en-US" sz="2000">
                <a:solidFill>
                  <a:schemeClr val="bg1"/>
                </a:solidFill>
                <a:latin typeface="Calibri"/>
                <a:cs typeface="Calibri"/>
              </a:rPr>
              <a:t>CPU -  12th Gen Intel(R) Core(TM) i7-1260P 2.10 GHz – </a:t>
            </a:r>
            <a:r>
              <a:rPr lang="en-US" sz="2000" b="1">
                <a:solidFill>
                  <a:schemeClr val="bg1"/>
                </a:solidFill>
                <a:latin typeface="Calibri"/>
                <a:cs typeface="Calibri"/>
              </a:rPr>
              <a:t>CPU ONLY</a:t>
            </a:r>
          </a:p>
          <a:p>
            <a:endParaRPr lang="en-US" sz="200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 sz="1600">
                <a:solidFill>
                  <a:schemeClr val="bg1"/>
                </a:solidFill>
              </a:rPr>
              <a:t>2- </a:t>
            </a:r>
            <a:r>
              <a:rPr lang="en-US" sz="2000">
                <a:solidFill>
                  <a:schemeClr val="bg1"/>
                </a:solidFill>
                <a:latin typeface="Calibri"/>
                <a:cs typeface="Calibri"/>
              </a:rPr>
              <a:t>AMD Ryzen 9 5900HS – 8 Cores, 16 Threads - </a:t>
            </a:r>
            <a:r>
              <a:rPr lang="en-US" sz="2000" b="1">
                <a:solidFill>
                  <a:schemeClr val="bg1"/>
                </a:solidFill>
                <a:latin typeface="Calibri"/>
                <a:cs typeface="Calibri"/>
              </a:rPr>
              <a:t>CPU ONLY</a:t>
            </a:r>
          </a:p>
          <a:p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3 - </a:t>
            </a:r>
            <a:r>
              <a:rPr lang="en-US" sz="2000">
                <a:solidFill>
                  <a:schemeClr val="bg1"/>
                </a:solidFill>
                <a:latin typeface="Calibri"/>
                <a:cs typeface="Calibri"/>
              </a:rPr>
              <a:t>AMD Ryzen 9 5900HS – 8 Cores, 16 Threads* </a:t>
            </a:r>
            <a:r>
              <a:rPr lang="en-US" sz="2000" b="1">
                <a:solidFill>
                  <a:schemeClr val="bg1"/>
                </a:solidFill>
                <a:latin typeface="Calibri"/>
                <a:cs typeface="Calibri"/>
              </a:rPr>
              <a:t>w/NVIDIA </a:t>
            </a:r>
            <a:r>
              <a:rPr lang="en-US" sz="2000" b="1" err="1">
                <a:solidFill>
                  <a:schemeClr val="bg1"/>
                </a:solidFill>
                <a:latin typeface="Calibri"/>
                <a:cs typeface="Calibri"/>
              </a:rPr>
              <a:t>Geforce</a:t>
            </a:r>
            <a:r>
              <a:rPr lang="en-US" sz="2000" b="1">
                <a:solidFill>
                  <a:schemeClr val="bg1"/>
                </a:solidFill>
                <a:latin typeface="Calibri"/>
                <a:cs typeface="Calibri"/>
              </a:rPr>
              <a:t> RTX 3060 </a:t>
            </a:r>
          </a:p>
          <a:p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4 - </a:t>
            </a:r>
            <a:r>
              <a:rPr lang="en-US" sz="2000">
                <a:solidFill>
                  <a:schemeClr val="bg1"/>
                </a:solidFill>
                <a:latin typeface="Calibri"/>
                <a:cs typeface="Calibri"/>
              </a:rPr>
              <a:t>Intel(R) Core(TM) i7-8750H CPU @ 2.20GHz, 2208 MHz, 6 Core(s), 12 Logical Processor(s)</a:t>
            </a:r>
          </a:p>
          <a:p>
            <a:r>
              <a:rPr lang="en-US" sz="2000" b="1">
                <a:solidFill>
                  <a:schemeClr val="bg1"/>
                </a:solidFill>
                <a:latin typeface="Calibri"/>
                <a:cs typeface="Calibri"/>
              </a:rPr>
              <a:t>w/NVIDIA </a:t>
            </a:r>
            <a:r>
              <a:rPr lang="en-US" sz="2000" b="1" err="1">
                <a:solidFill>
                  <a:schemeClr val="bg1"/>
                </a:solidFill>
                <a:latin typeface="Calibri"/>
                <a:cs typeface="Calibri"/>
              </a:rPr>
              <a:t>Geforce</a:t>
            </a:r>
            <a:r>
              <a:rPr lang="en-US" sz="2000" b="1">
                <a:solidFill>
                  <a:schemeClr val="bg1"/>
                </a:solidFill>
                <a:latin typeface="Calibri"/>
                <a:cs typeface="Calibri"/>
              </a:rPr>
              <a:t> GTX 1050 TI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524B6-5ACC-D4D1-CA67-3628429CDEA9}"/>
              </a:ext>
            </a:extLst>
          </p:cNvPr>
          <p:cNvSpPr txBox="1"/>
          <p:nvPr/>
        </p:nvSpPr>
        <p:spPr>
          <a:xfrm>
            <a:off x="1267485" y="5762898"/>
            <a:ext cx="3902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* = with IMG = 480 and Batch = 12 as it would crash with the original parameters. </a:t>
            </a:r>
          </a:p>
        </p:txBody>
      </p:sp>
    </p:spTree>
    <p:extLst>
      <p:ext uri="{BB962C8B-B14F-4D97-AF65-F5344CB8AC3E}">
        <p14:creationId xmlns:p14="http://schemas.microsoft.com/office/powerpoint/2010/main" val="1947853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3952-75FC-C6F6-3B60-EBC4EFF86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4666"/>
            <a:ext cx="9905998" cy="9611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Precision and Recall table</a:t>
            </a:r>
          </a:p>
        </p:txBody>
      </p:sp>
      <p:graphicFrame>
        <p:nvGraphicFramePr>
          <p:cNvPr id="20" name="Chart 19" descr="Chart type: Clustered Column. 'P', 'R' by 'class'&#10;&#10;Description automatically generated">
            <a:extLst>
              <a:ext uri="{FF2B5EF4-FFF2-40B4-BE49-F238E27FC236}">
                <a16:creationId xmlns:a16="http://schemas.microsoft.com/office/drawing/2014/main" id="{9355BBD6-038B-670A-36B0-868CF97592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522261"/>
              </p:ext>
            </p:extLst>
          </p:nvPr>
        </p:nvGraphicFramePr>
        <p:xfrm>
          <a:off x="1363957" y="749653"/>
          <a:ext cx="4270963" cy="3157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Chart 21" descr="Chart type: Clustered Column. 'P', 'R' by 'Class'&#10;&#10;Description automatically generated">
            <a:extLst>
              <a:ext uri="{FF2B5EF4-FFF2-40B4-BE49-F238E27FC236}">
                <a16:creationId xmlns:a16="http://schemas.microsoft.com/office/drawing/2014/main" id="{CA8E1F3A-D8C1-98D6-F29B-8C5E1A066FB4}"/>
              </a:ext>
              <a:ext uri="{147F2762-F138-4A5C-976F-8EAC2B608ADB}">
                <a16:predDERef xmlns:a16="http://schemas.microsoft.com/office/drawing/2014/main" pred="{9355BBD6-038B-670A-36B0-868CF97592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5785543"/>
              </p:ext>
            </p:extLst>
          </p:nvPr>
        </p:nvGraphicFramePr>
        <p:xfrm>
          <a:off x="6426905" y="751417"/>
          <a:ext cx="5296370" cy="3128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Chart 22" descr="Chart type: Clustered Column. 'P', 'R' by 'Class'&#10;&#10;Description automatically generated">
            <a:extLst>
              <a:ext uri="{FF2B5EF4-FFF2-40B4-BE49-F238E27FC236}">
                <a16:creationId xmlns:a16="http://schemas.microsoft.com/office/drawing/2014/main" id="{D5BD02EA-9F03-FDAF-B6D0-CA75CD3425AA}"/>
              </a:ext>
              <a:ext uri="{147F2762-F138-4A5C-976F-8EAC2B608ADB}">
                <a16:predDERef xmlns:a16="http://schemas.microsoft.com/office/drawing/2014/main" pred="{CA8E1F3A-D8C1-98D6-F29B-8C5E1A066F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087225"/>
              </p:ext>
            </p:extLst>
          </p:nvPr>
        </p:nvGraphicFramePr>
        <p:xfrm>
          <a:off x="6368698" y="3872913"/>
          <a:ext cx="5597406" cy="3081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Chart 23" descr="Chart type: Clustered Column. 'P', 'R' by 'Class'&#10;&#10;Description automatically generated">
            <a:extLst>
              <a:ext uri="{FF2B5EF4-FFF2-40B4-BE49-F238E27FC236}">
                <a16:creationId xmlns:a16="http://schemas.microsoft.com/office/drawing/2014/main" id="{837BD498-CC90-8137-FE1A-600F6F3B0430}"/>
              </a:ext>
              <a:ext uri="{147F2762-F138-4A5C-976F-8EAC2B608ADB}">
                <a16:predDERef xmlns:a16="http://schemas.microsoft.com/office/drawing/2014/main" pred="{D5BD02EA-9F03-FDAF-B6D0-CA75CD3425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162181"/>
              </p:ext>
            </p:extLst>
          </p:nvPr>
        </p:nvGraphicFramePr>
        <p:xfrm>
          <a:off x="1316919" y="3985801"/>
          <a:ext cx="4675482" cy="2790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5A89670-A6DC-0586-769E-BF0C96834167}"/>
              </a:ext>
            </a:extLst>
          </p:cNvPr>
          <p:cNvSpPr txBox="1"/>
          <p:nvPr/>
        </p:nvSpPr>
        <p:spPr>
          <a:xfrm>
            <a:off x="4001631" y="749653"/>
            <a:ext cx="34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9A090-5362-F8E7-C9CB-41D0108557B1}"/>
              </a:ext>
            </a:extLst>
          </p:cNvPr>
          <p:cNvSpPr txBox="1"/>
          <p:nvPr/>
        </p:nvSpPr>
        <p:spPr>
          <a:xfrm>
            <a:off x="9685698" y="749653"/>
            <a:ext cx="34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DE246-04F2-F8BC-16B0-C6027FB27DFE}"/>
              </a:ext>
            </a:extLst>
          </p:cNvPr>
          <p:cNvSpPr txBox="1"/>
          <p:nvPr/>
        </p:nvSpPr>
        <p:spPr>
          <a:xfrm>
            <a:off x="9792378" y="3871149"/>
            <a:ext cx="34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B7E17B-463C-D16C-BE66-90D618C7DB01}"/>
              </a:ext>
            </a:extLst>
          </p:cNvPr>
          <p:cNvSpPr txBox="1"/>
          <p:nvPr/>
        </p:nvSpPr>
        <p:spPr>
          <a:xfrm>
            <a:off x="4336440" y="3985801"/>
            <a:ext cx="34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8166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92DF-9049-EB62-EAC7-73C78D937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1703"/>
            <a:ext cx="9905998" cy="147857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 map50 graph results </a:t>
            </a:r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FB3A00F4-B371-8239-1BA5-A6AEE9A4C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610" y="1296603"/>
            <a:ext cx="4295421" cy="2474622"/>
          </a:xfrm>
          <a:prstGeom prst="rect">
            <a:avLst/>
          </a:prstGeom>
        </p:spPr>
      </p:pic>
      <p:pic>
        <p:nvPicPr>
          <p:cNvPr id="5" name="Picture 4" descr="A line graph with numbers&#10;&#10;Description automatically generated">
            <a:extLst>
              <a:ext uri="{FF2B5EF4-FFF2-40B4-BE49-F238E27FC236}">
                <a16:creationId xmlns:a16="http://schemas.microsoft.com/office/drawing/2014/main" id="{46040FD7-4441-A480-33D2-828D2709C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44" y="3957696"/>
            <a:ext cx="5166548" cy="2583275"/>
          </a:xfrm>
          <a:prstGeom prst="rect">
            <a:avLst/>
          </a:prstGeom>
        </p:spPr>
      </p:pic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0C810FA8-6DC6-FAD7-5E86-4A4A21CC3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67" y="3957696"/>
            <a:ext cx="4581192" cy="27527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F473CAA-EFD0-ECCC-22D1-8E9062C5E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67" y="1157551"/>
            <a:ext cx="45720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9DA750-320C-754B-E4A3-59AF46769543}"/>
              </a:ext>
            </a:extLst>
          </p:cNvPr>
          <p:cNvSpPr txBox="1"/>
          <p:nvPr/>
        </p:nvSpPr>
        <p:spPr>
          <a:xfrm>
            <a:off x="9518058" y="3967763"/>
            <a:ext cx="34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76FFA0-99E5-6FAB-06EC-A5C39407A95F}"/>
              </a:ext>
            </a:extLst>
          </p:cNvPr>
          <p:cNvSpPr txBox="1"/>
          <p:nvPr/>
        </p:nvSpPr>
        <p:spPr>
          <a:xfrm>
            <a:off x="9434238" y="1157551"/>
            <a:ext cx="34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D308AA-B740-A5F6-5B8F-2FC53B144D07}"/>
              </a:ext>
            </a:extLst>
          </p:cNvPr>
          <p:cNvSpPr txBox="1"/>
          <p:nvPr/>
        </p:nvSpPr>
        <p:spPr>
          <a:xfrm>
            <a:off x="4046898" y="1296603"/>
            <a:ext cx="34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E2A68F-EFE7-2C84-2A4A-3D0A44B587AA}"/>
              </a:ext>
            </a:extLst>
          </p:cNvPr>
          <p:cNvSpPr txBox="1"/>
          <p:nvPr/>
        </p:nvSpPr>
        <p:spPr>
          <a:xfrm>
            <a:off x="4046898" y="3910276"/>
            <a:ext cx="34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29279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967A-BB01-5958-02C0-DD39C8EAB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4666"/>
            <a:ext cx="9905998" cy="147857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Map50-95 Graph Results</a:t>
            </a:r>
          </a:p>
        </p:txBody>
      </p:sp>
      <p:pic>
        <p:nvPicPr>
          <p:cNvPr id="4" name="Picture 3" descr="A line graph with a green line&#10;&#10;Description automatically generated">
            <a:extLst>
              <a:ext uri="{FF2B5EF4-FFF2-40B4-BE49-F238E27FC236}">
                <a16:creationId xmlns:a16="http://schemas.microsoft.com/office/drawing/2014/main" id="{85E3F096-6882-BB87-214C-DD8C599C0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19" y="3852803"/>
            <a:ext cx="5209823" cy="2586097"/>
          </a:xfrm>
          <a:prstGeom prst="rect">
            <a:avLst/>
          </a:prstGeom>
        </p:spPr>
      </p:pic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E3A6DA13-405A-33DA-B612-0771FCA10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704" y="3769548"/>
            <a:ext cx="4572000" cy="2743200"/>
          </a:xfrm>
          <a:prstGeom prst="rect">
            <a:avLst/>
          </a:prstGeom>
        </p:spPr>
      </p:pic>
      <p:pic>
        <p:nvPicPr>
          <p:cNvPr id="6" name="Picture 5" descr="A graph with a line&#10;&#10;Description automatically generated">
            <a:extLst>
              <a:ext uri="{FF2B5EF4-FFF2-40B4-BE49-F238E27FC236}">
                <a16:creationId xmlns:a16="http://schemas.microsoft.com/office/drawing/2014/main" id="{46F42EEB-1164-0E4F-BCEA-325D21C5D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570" y="904933"/>
            <a:ext cx="4581525" cy="2752725"/>
          </a:xfrm>
          <a:prstGeom prst="rect">
            <a:avLst/>
          </a:prstGeom>
        </p:spPr>
      </p:pic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07B59EB8-83FB-27D8-E898-0BCEDA259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4771" y="1196207"/>
            <a:ext cx="5038605" cy="24618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BAE635-4EDB-7A81-CADD-23A7FD511C7B}"/>
              </a:ext>
            </a:extLst>
          </p:cNvPr>
          <p:cNvSpPr txBox="1"/>
          <p:nvPr/>
        </p:nvSpPr>
        <p:spPr>
          <a:xfrm>
            <a:off x="4260258" y="1135747"/>
            <a:ext cx="34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636757-0EC6-5F41-E83D-43C682DE0767}"/>
              </a:ext>
            </a:extLst>
          </p:cNvPr>
          <p:cNvSpPr txBox="1"/>
          <p:nvPr/>
        </p:nvSpPr>
        <p:spPr>
          <a:xfrm>
            <a:off x="9792378" y="951081"/>
            <a:ext cx="34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5448AA-9127-BCBB-BBDF-874C8341B2ED}"/>
              </a:ext>
            </a:extLst>
          </p:cNvPr>
          <p:cNvSpPr txBox="1"/>
          <p:nvPr/>
        </p:nvSpPr>
        <p:spPr>
          <a:xfrm>
            <a:off x="9891438" y="3769548"/>
            <a:ext cx="34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78930-E24D-FD6D-DC04-3311A2A495BD}"/>
              </a:ext>
            </a:extLst>
          </p:cNvPr>
          <p:cNvSpPr txBox="1"/>
          <p:nvPr/>
        </p:nvSpPr>
        <p:spPr>
          <a:xfrm>
            <a:off x="4435019" y="3649980"/>
            <a:ext cx="34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60670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F246-8598-400D-BCB3-6948E81B8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919" y="-53835"/>
            <a:ext cx="9905998" cy="147857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CPU Behavior  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Chart 5" descr="Chart type: Clustered Column. 'Core clock MHz'&#10;&#10;Description automatically generated">
            <a:extLst>
              <a:ext uri="{FF2B5EF4-FFF2-40B4-BE49-F238E27FC236}">
                <a16:creationId xmlns:a16="http://schemas.microsoft.com/office/drawing/2014/main" id="{74554604-E439-7356-C8ED-E0F34BAD0BD0}"/>
              </a:ext>
              <a:ext uri="{147F2762-F138-4A5C-976F-8EAC2B608ADB}">
                <a16:predDERef xmlns:a16="http://schemas.microsoft.com/office/drawing/2014/main" pred="{837BD498-CC90-8137-FE1A-600F6F3B04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33853"/>
              </p:ext>
            </p:extLst>
          </p:nvPr>
        </p:nvGraphicFramePr>
        <p:xfrm>
          <a:off x="7314638" y="1267945"/>
          <a:ext cx="3478306" cy="4643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209C0CF-7DEB-5D3F-F5D4-721A413CDBDB}"/>
              </a:ext>
              <a:ext uri="{147F2762-F138-4A5C-976F-8EAC2B608ADB}">
                <a16:predDERef xmlns:a16="http://schemas.microsoft.com/office/drawing/2014/main" pred="{74554604-E439-7356-C8ED-E0F34BAD0B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043349"/>
              </p:ext>
            </p:extLst>
          </p:nvPr>
        </p:nvGraphicFramePr>
        <p:xfrm>
          <a:off x="1487580" y="1043829"/>
          <a:ext cx="5118846" cy="2752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BA73D19-9DA7-58D3-B554-77DBCA2E9C78}"/>
              </a:ext>
              <a:ext uri="{147F2762-F138-4A5C-976F-8EAC2B608ADB}">
                <a16:predDERef xmlns:a16="http://schemas.microsoft.com/office/drawing/2014/main" pred="{8209C0CF-7DEB-5D3F-F5D4-721A413CDB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5992221"/>
              </p:ext>
            </p:extLst>
          </p:nvPr>
        </p:nvGraphicFramePr>
        <p:xfrm>
          <a:off x="1540862" y="3733748"/>
          <a:ext cx="4796117" cy="2752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7907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11AF-7F75-7247-5C64-C7E28F77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What is YOLO?</a:t>
            </a:r>
          </a:p>
        </p:txBody>
      </p:sp>
      <p:pic>
        <p:nvPicPr>
          <p:cNvPr id="8" name="Content Placeholder 7" descr="A dog sitting next to a bicycle&#10;&#10;Description automatically generated">
            <a:extLst>
              <a:ext uri="{FF2B5EF4-FFF2-40B4-BE49-F238E27FC236}">
                <a16:creationId xmlns:a16="http://schemas.microsoft.com/office/drawing/2014/main" id="{CD9EDB38-F795-C821-6BED-A921035DB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921" r="14463" b="214"/>
          <a:stretch/>
        </p:blipFill>
        <p:spPr>
          <a:xfrm>
            <a:off x="5199976" y="1005701"/>
            <a:ext cx="6113788" cy="46043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2FC96-221A-A200-69D6-FE7A79FD8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51BFB-BE1F-8EBF-ACAC-23E813609803}"/>
              </a:ext>
            </a:extLst>
          </p:cNvPr>
          <p:cNvSpPr txBox="1"/>
          <p:nvPr/>
        </p:nvSpPr>
        <p:spPr>
          <a:xfrm>
            <a:off x="1301261" y="2045677"/>
            <a:ext cx="3727938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</a:rPr>
              <a:t>Created by Joseph Redmon in 2015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</a:rPr>
              <a:t>One of the most popular models for object detection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</a:rPr>
              <a:t>Uses grid cells and a convolutional neural network to detect and locate objects in a given input</a:t>
            </a:r>
          </a:p>
          <a:p>
            <a:pPr marL="285750" indent="-285750">
              <a:buFont typeface="Arial"/>
              <a:buChar char="•"/>
            </a:pP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38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3728-535A-2686-EA42-F5B3C5E0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chemeClr val="bg1"/>
                </a:solidFill>
              </a:rPr>
              <a:t>Our Laptop Specifications: Michael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29B6C-AF43-0B6D-FBF8-E8C98FEB5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  <a:cs typeface="Calibri"/>
              </a:rPr>
              <a:t>Michael </a:t>
            </a:r>
          </a:p>
          <a:p>
            <a:pPr lvl="1"/>
            <a:r>
              <a:rPr lang="en-US" sz="2200">
                <a:solidFill>
                  <a:schemeClr val="bg1"/>
                </a:solidFill>
                <a:cs typeface="Calibri"/>
              </a:rPr>
              <a:t>CPU -  12th Gen Intel(R) Core(TM) i7-1260P 2.10 GHz</a:t>
            </a:r>
          </a:p>
          <a:p>
            <a:pPr lvl="1"/>
            <a:r>
              <a:rPr lang="en-US" sz="2200">
                <a:solidFill>
                  <a:schemeClr val="bg1"/>
                </a:solidFill>
                <a:cs typeface="Calibri"/>
              </a:rPr>
              <a:t>GPU – Intel(R) Iris(R) Xe Graphics</a:t>
            </a:r>
          </a:p>
          <a:p>
            <a:pPr lvl="1"/>
            <a:r>
              <a:rPr lang="en-US" sz="2200">
                <a:solidFill>
                  <a:schemeClr val="bg1"/>
                </a:solidFill>
                <a:cs typeface="Calibri"/>
              </a:rPr>
              <a:t>Memory – 16 GB</a:t>
            </a:r>
          </a:p>
        </p:txBody>
      </p:sp>
    </p:spTree>
    <p:extLst>
      <p:ext uri="{BB962C8B-B14F-4D97-AF65-F5344CB8AC3E}">
        <p14:creationId xmlns:p14="http://schemas.microsoft.com/office/powerpoint/2010/main" val="316727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3728-535A-2686-EA42-F5B3C5E0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chemeClr val="bg1"/>
                </a:solidFill>
              </a:rPr>
              <a:t>Our Laptop Specifications: Nicholas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29B6C-AF43-0B6D-FBF8-E8C98FEB5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  <a:cs typeface="Calibri"/>
              </a:rPr>
              <a:t>Nicholas</a:t>
            </a:r>
          </a:p>
          <a:p>
            <a:pPr lvl="1"/>
            <a:r>
              <a:rPr lang="en-US" sz="2200">
                <a:solidFill>
                  <a:schemeClr val="bg1"/>
                </a:solidFill>
                <a:cs typeface="Calibri"/>
              </a:rPr>
              <a:t>CPU -  Intel(R) Core (TM) i5-8265U @ 1.60GHz</a:t>
            </a:r>
          </a:p>
          <a:p>
            <a:pPr lvl="1"/>
            <a:r>
              <a:rPr lang="en-US" sz="2200">
                <a:solidFill>
                  <a:schemeClr val="bg1"/>
                </a:solidFill>
                <a:cs typeface="Calibri"/>
              </a:rPr>
              <a:t>GPU – Intel(R) UHD Graphics</a:t>
            </a:r>
          </a:p>
          <a:p>
            <a:pPr lvl="1"/>
            <a:r>
              <a:rPr lang="en-US" sz="2200">
                <a:solidFill>
                  <a:schemeClr val="bg1"/>
                </a:solidFill>
                <a:cs typeface="Calibri"/>
              </a:rPr>
              <a:t>Memory – 8 GB</a:t>
            </a:r>
          </a:p>
        </p:txBody>
      </p:sp>
    </p:spTree>
    <p:extLst>
      <p:ext uri="{BB962C8B-B14F-4D97-AF65-F5344CB8AC3E}">
        <p14:creationId xmlns:p14="http://schemas.microsoft.com/office/powerpoint/2010/main" val="45371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3728-535A-2686-EA42-F5B3C5E0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chemeClr val="bg1"/>
                </a:solidFill>
              </a:rPr>
              <a:t>Our Laptop Specifications: Danny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29B6C-AF43-0B6D-FBF8-E8C98FEB5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  <a:cs typeface="Calibri"/>
              </a:rPr>
              <a:t>Danny </a:t>
            </a:r>
          </a:p>
          <a:p>
            <a:pPr lvl="1"/>
            <a:r>
              <a:rPr lang="en-US" sz="2200">
                <a:solidFill>
                  <a:schemeClr val="bg1"/>
                </a:solidFill>
                <a:cs typeface="Calibri"/>
              </a:rPr>
              <a:t>CPU -</a:t>
            </a:r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 Intel(R) Core(TM) i7-8750H CPU @ 2.20GHz, 2208 MHz, 6 Core(s), 12 Logical Processor(s)</a:t>
            </a:r>
          </a:p>
          <a:p>
            <a:pPr lvl="1"/>
            <a:r>
              <a:rPr lang="en-US" sz="2200">
                <a:solidFill>
                  <a:schemeClr val="bg1"/>
                </a:solidFill>
                <a:cs typeface="Calibri"/>
              </a:rPr>
              <a:t>GPU1 – NVIDIA GeForce GTX 1050 Ti (4 GB)</a:t>
            </a:r>
          </a:p>
          <a:p>
            <a:pPr lvl="1"/>
            <a:r>
              <a:rPr lang="en-US" sz="2200">
                <a:solidFill>
                  <a:schemeClr val="bg1"/>
                </a:solidFill>
                <a:cs typeface="Calibri"/>
              </a:rPr>
              <a:t>GPU2 – Intel(R) UHD Graphics 630</a:t>
            </a:r>
          </a:p>
          <a:p>
            <a:pPr lvl="1"/>
            <a:r>
              <a:rPr lang="en-US" sz="2200">
                <a:solidFill>
                  <a:schemeClr val="bg1"/>
                </a:solidFill>
                <a:cs typeface="Calibri"/>
              </a:rPr>
              <a:t>Memory – 32 GB DDR4 (2667 MHz)</a:t>
            </a:r>
          </a:p>
          <a:p>
            <a:pPr lvl="1"/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466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DE40-7418-92AB-18BD-317B568D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chemeClr val="bg1"/>
                </a:solidFill>
              </a:rPr>
              <a:t>Our Laptop Specifications: Arthur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AB443-6D17-A444-0CA9-0ABDF3237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Arthur’s Laptop: ASUS Zephyrus G14 GA401 (2021)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CPU: AMD Ryzen 9 5900HS – 8 Cores, 16 Threads 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GPU: NVIDIA </a:t>
            </a:r>
            <a:r>
              <a:rPr lang="en-US" sz="2200" err="1">
                <a:solidFill>
                  <a:schemeClr val="bg1"/>
                </a:solidFill>
              </a:rPr>
              <a:t>Geforce</a:t>
            </a:r>
            <a:r>
              <a:rPr lang="en-US" sz="2200">
                <a:solidFill>
                  <a:schemeClr val="bg1"/>
                </a:solidFill>
              </a:rPr>
              <a:t> RTX 3060 (6GB w/ 60W)</a:t>
            </a:r>
            <a:endParaRPr lang="en-US" sz="1800">
              <a:solidFill>
                <a:schemeClr val="bg1"/>
              </a:solidFill>
            </a:endParaRPr>
          </a:p>
          <a:p>
            <a:pPr lvl="1"/>
            <a:r>
              <a:rPr lang="en-US" sz="2200">
                <a:solidFill>
                  <a:schemeClr val="bg1"/>
                </a:solidFill>
              </a:rPr>
              <a:t>GPU2: AMD Radeon Graphics</a:t>
            </a:r>
            <a:endParaRPr lang="en-US" sz="1800">
              <a:solidFill>
                <a:schemeClr val="bg1"/>
              </a:solidFill>
            </a:endParaRPr>
          </a:p>
          <a:p>
            <a:pPr lvl="1"/>
            <a:r>
              <a:rPr lang="en-US" sz="2200">
                <a:solidFill>
                  <a:schemeClr val="bg1"/>
                </a:solidFill>
              </a:rPr>
              <a:t>Memory: 16GB (3200Mhz, DDR4) </a:t>
            </a:r>
          </a:p>
          <a:p>
            <a:pPr lvl="1"/>
            <a:endParaRPr lang="en-US" sz="2200">
              <a:solidFill>
                <a:schemeClr val="bg1"/>
              </a:solidFill>
            </a:endParaRPr>
          </a:p>
          <a:p>
            <a:pPr lvl="1"/>
            <a:endParaRPr lang="en-US" sz="2200">
              <a:solidFill>
                <a:schemeClr val="bg1"/>
              </a:solidFill>
            </a:endParaRPr>
          </a:p>
          <a:p>
            <a:pPr lvl="1"/>
            <a:r>
              <a:rPr lang="en-US" sz="2200">
                <a:solidFill>
                  <a:schemeClr val="bg1"/>
                </a:solidFill>
              </a:rPr>
              <a:t>Test 1: CPU Only 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Test 2: With Nvidia RTX 3060 </a:t>
            </a:r>
          </a:p>
        </p:txBody>
      </p:sp>
    </p:spTree>
    <p:extLst>
      <p:ext uri="{BB962C8B-B14F-4D97-AF65-F5344CB8AC3E}">
        <p14:creationId xmlns:p14="http://schemas.microsoft.com/office/powerpoint/2010/main" val="3094094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F715-959F-7231-2B7A-344B9B4BB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Common 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B36C1-D45B-3736-7494-103908694D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solidFill>
                  <a:schemeClr val="bg1"/>
                </a:solidFill>
              </a:rPr>
              <a:t>Yolo Model: Yolov5s.pt 	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(second smallest of the five basic models)</a:t>
            </a:r>
          </a:p>
          <a:p>
            <a:r>
              <a:rPr lang="en-US">
                <a:solidFill>
                  <a:schemeClr val="bg1"/>
                </a:solidFill>
              </a:rPr>
              <a:t>IMG = 640 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Image Size -&gt; 640 by 640 </a:t>
            </a:r>
          </a:p>
          <a:p>
            <a:r>
              <a:rPr lang="en-US">
                <a:solidFill>
                  <a:schemeClr val="bg1"/>
                </a:solidFill>
              </a:rPr>
              <a:t>Batch = 16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Batch Size -&gt; number of images per batch </a:t>
            </a:r>
          </a:p>
          <a:p>
            <a:pPr marL="457200" lvl="1" indent="0">
              <a:buNone/>
            </a:pPr>
            <a:endParaRPr lang="en-US">
              <a:solidFill>
                <a:schemeClr val="bg1"/>
              </a:solidFill>
            </a:endParaRPr>
          </a:p>
          <a:p>
            <a:pPr lvl="1"/>
            <a:endParaRPr lang="en-US">
              <a:solidFill>
                <a:schemeClr val="bg1"/>
              </a:solidFill>
            </a:endParaRPr>
          </a:p>
          <a:p>
            <a:pPr lvl="1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A2A60-4852-7B71-49D3-43151B3B7B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solidFill>
                  <a:schemeClr val="bg1"/>
                </a:solidFill>
              </a:rPr>
              <a:t>Epoch = 10 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Number of epochs refer to total number of training samples in a batch.</a:t>
            </a:r>
          </a:p>
          <a:p>
            <a:endParaRPr lang="en-US">
              <a:solidFill>
                <a:schemeClr val="bg1"/>
              </a:solidFill>
            </a:endParaRPr>
          </a:p>
          <a:p>
            <a:pPr lvl="1"/>
            <a:endParaRPr lang="en-US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C5FBF10-66CE-DD93-94CB-A1A221DA0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788" y="4020343"/>
            <a:ext cx="6010956" cy="14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44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F7F18CB-935F-3B04-7A96-91331C0AA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848957"/>
          </a:xfrm>
        </p:spPr>
        <p:txBody>
          <a:bodyPr>
            <a:normAutofit/>
          </a:bodyPr>
          <a:lstStyle/>
          <a:p>
            <a:pPr algn="ctr"/>
            <a:r>
              <a:rPr lang="en-US" sz="4800">
                <a:solidFill>
                  <a:schemeClr val="bg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video</a:t>
            </a:r>
            <a:br>
              <a:rPr lang="en-US" sz="480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4800">
                <a:solidFill>
                  <a:schemeClr val="bg2">
                    <a:lumMod val="75000"/>
                  </a:schemeClr>
                </a:solidFill>
              </a:rPr>
              <a:t>(by Arthur Wang)</a:t>
            </a:r>
          </a:p>
        </p:txBody>
      </p:sp>
    </p:spTree>
    <p:extLst>
      <p:ext uri="{BB962C8B-B14F-4D97-AF65-F5344CB8AC3E}">
        <p14:creationId xmlns:p14="http://schemas.microsoft.com/office/powerpoint/2010/main" val="96126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A6A7FC-CED2-0FF4-37C6-ED5A239AB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333624"/>
            <a:ext cx="8791575" cy="1014413"/>
          </a:xfrm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Results </a:t>
            </a:r>
          </a:p>
        </p:txBody>
      </p:sp>
    </p:spTree>
    <p:extLst>
      <p:ext uri="{BB962C8B-B14F-4D97-AF65-F5344CB8AC3E}">
        <p14:creationId xmlns:p14="http://schemas.microsoft.com/office/powerpoint/2010/main" val="1056442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513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Tw Cen MT</vt:lpstr>
      <vt:lpstr>Circuit</vt:lpstr>
      <vt:lpstr>Office Theme</vt:lpstr>
      <vt:lpstr>ECE4300.02 Group A:  A brief Presentation of Our YOLOv5 project  </vt:lpstr>
      <vt:lpstr>What is YOLO?</vt:lpstr>
      <vt:lpstr>Our Laptop Specifications: Michael </vt:lpstr>
      <vt:lpstr>Our Laptop Specifications: Nicholas </vt:lpstr>
      <vt:lpstr>Our Laptop Specifications: Danny </vt:lpstr>
      <vt:lpstr>Our Laptop Specifications: Arthur  </vt:lpstr>
      <vt:lpstr>Common Parameters </vt:lpstr>
      <vt:lpstr>Demo video (by Arthur Wang)</vt:lpstr>
      <vt:lpstr>Results </vt:lpstr>
      <vt:lpstr>Time To train (in hours)</vt:lpstr>
      <vt:lpstr>Precision and Recall table</vt:lpstr>
      <vt:lpstr> map50 graph results </vt:lpstr>
      <vt:lpstr>Map50-95 Graph Results</vt:lpstr>
      <vt:lpstr>CPU Behavior 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Wang</dc:creator>
  <cp:lastModifiedBy>Arthur Wang</cp:lastModifiedBy>
  <cp:revision>1</cp:revision>
  <dcterms:created xsi:type="dcterms:W3CDTF">2023-11-28T19:03:50Z</dcterms:created>
  <dcterms:modified xsi:type="dcterms:W3CDTF">2023-12-01T06:55:20Z</dcterms:modified>
</cp:coreProperties>
</file>