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8" r:id="rId4"/>
    <p:sldId id="259" r:id="rId5"/>
    <p:sldId id="260" r:id="rId6"/>
    <p:sldId id="271" r:id="rId7"/>
    <p:sldId id="284" r:id="rId8"/>
    <p:sldId id="287" r:id="rId9"/>
    <p:sldId id="290" r:id="rId10"/>
    <p:sldId id="291" r:id="rId11"/>
    <p:sldId id="292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01B23-BEE4-A6A1-CE5D-8488223FA675}" v="514" dt="2024-12-07T09:26:41.044"/>
    <p1510:client id="{8E5675D7-0FA3-99E4-7022-8787089D0C69}" v="31" dt="2024-12-07T10:17:16.044"/>
    <p1510:client id="{C8671B05-ABBF-EF4A-83ED-4EFA486514B9}" v="15" dt="2024-12-07T10:13:36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D7E19-A1F7-4F8E-A003-4272A33D66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015C749-010F-4F1B-BC5E-963E516F2E7A}">
      <dgm:prSet/>
      <dgm:spPr/>
      <dgm:t>
        <a:bodyPr/>
        <a:lstStyle/>
        <a:p>
          <a:r>
            <a:rPr lang="en-US" b="1"/>
            <a:t>SHA-2</a:t>
          </a:r>
          <a:r>
            <a:rPr lang="en-US"/>
            <a:t>: Efficient and widely used for secure communication, including digital signatures.</a:t>
          </a:r>
        </a:p>
      </dgm:t>
    </dgm:pt>
    <dgm:pt modelId="{700F1505-298D-433C-A1A5-308E5017C94F}" type="parTrans" cxnId="{E79400AA-323F-4B17-8276-A182E3E2EF41}">
      <dgm:prSet/>
      <dgm:spPr/>
      <dgm:t>
        <a:bodyPr/>
        <a:lstStyle/>
        <a:p>
          <a:endParaRPr lang="en-US"/>
        </a:p>
      </dgm:t>
    </dgm:pt>
    <dgm:pt modelId="{5291D897-86D8-4D00-9EE6-8E7555DED741}" type="sibTrans" cxnId="{E79400AA-323F-4B17-8276-A182E3E2EF41}">
      <dgm:prSet/>
      <dgm:spPr/>
      <dgm:t>
        <a:bodyPr/>
        <a:lstStyle/>
        <a:p>
          <a:endParaRPr lang="en-US"/>
        </a:p>
      </dgm:t>
    </dgm:pt>
    <dgm:pt modelId="{63EB9DCC-64E4-4631-B0A0-C4E89CA38871}">
      <dgm:prSet/>
      <dgm:spPr/>
      <dgm:t>
        <a:bodyPr/>
        <a:lstStyle/>
        <a:p>
          <a:r>
            <a:rPr lang="en-US" b="1"/>
            <a:t>SHA-3</a:t>
          </a:r>
          <a:r>
            <a:rPr lang="en-US"/>
            <a:t>: Enhanced security with sponge construction, resistant to physical attacks.</a:t>
          </a:r>
        </a:p>
      </dgm:t>
    </dgm:pt>
    <dgm:pt modelId="{2052C57D-4809-40E3-8A97-FB1AD72DFBD0}" type="parTrans" cxnId="{8A806254-4F21-4B64-B44E-540A4E8F8E97}">
      <dgm:prSet/>
      <dgm:spPr/>
      <dgm:t>
        <a:bodyPr/>
        <a:lstStyle/>
        <a:p>
          <a:endParaRPr lang="en-US"/>
        </a:p>
      </dgm:t>
    </dgm:pt>
    <dgm:pt modelId="{6E831664-3F15-49E8-833D-EED7808405CC}" type="sibTrans" cxnId="{8A806254-4F21-4B64-B44E-540A4E8F8E97}">
      <dgm:prSet/>
      <dgm:spPr/>
      <dgm:t>
        <a:bodyPr/>
        <a:lstStyle/>
        <a:p>
          <a:endParaRPr lang="en-US"/>
        </a:p>
      </dgm:t>
    </dgm:pt>
    <dgm:pt modelId="{A6E36AB9-4B60-456A-B669-2DF87F8D40AD}">
      <dgm:prSet/>
      <dgm:spPr/>
      <dgm:t>
        <a:bodyPr/>
        <a:lstStyle/>
        <a:p>
          <a:r>
            <a:rPr lang="en-US" b="1"/>
            <a:t>Bitcoin</a:t>
          </a:r>
          <a:r>
            <a:rPr lang="en-US"/>
            <a:t>: SHA-256 is the primary hashing algorithm for mining and transactions.</a:t>
          </a:r>
        </a:p>
      </dgm:t>
    </dgm:pt>
    <dgm:pt modelId="{71582E46-1A3A-4844-B666-988F42E4C384}" type="parTrans" cxnId="{53F3E224-2408-47CD-9C7D-002AF36868B6}">
      <dgm:prSet/>
      <dgm:spPr/>
      <dgm:t>
        <a:bodyPr/>
        <a:lstStyle/>
        <a:p>
          <a:endParaRPr lang="en-US"/>
        </a:p>
      </dgm:t>
    </dgm:pt>
    <dgm:pt modelId="{910C3C55-DC9E-4458-A2BE-8C4F10688BB5}" type="sibTrans" cxnId="{53F3E224-2408-47CD-9C7D-002AF36868B6}">
      <dgm:prSet/>
      <dgm:spPr/>
      <dgm:t>
        <a:bodyPr/>
        <a:lstStyle/>
        <a:p>
          <a:endParaRPr lang="en-US"/>
        </a:p>
      </dgm:t>
    </dgm:pt>
    <dgm:pt modelId="{DC9FFBFC-688C-403E-83C3-50DAAB003ADE}">
      <dgm:prSet/>
      <dgm:spPr/>
      <dgm:t>
        <a:bodyPr/>
        <a:lstStyle/>
        <a:p>
          <a:r>
            <a:rPr lang="en-US" b="1"/>
            <a:t>IoT and Cloud Systems</a:t>
          </a:r>
          <a:r>
            <a:rPr lang="en-US"/>
            <a:t>: SHA-3 is used in IoT devices, while SHA-2 and SHA-3 are integrated into cloud providers (AWS, Google Cloud, Azure).</a:t>
          </a:r>
        </a:p>
      </dgm:t>
    </dgm:pt>
    <dgm:pt modelId="{F7F6C561-9EBB-478F-ACD0-DA24C598D52F}" type="parTrans" cxnId="{4B5F9512-47D2-4AEA-8B49-82396207FA13}">
      <dgm:prSet/>
      <dgm:spPr/>
      <dgm:t>
        <a:bodyPr/>
        <a:lstStyle/>
        <a:p>
          <a:endParaRPr lang="en-US"/>
        </a:p>
      </dgm:t>
    </dgm:pt>
    <dgm:pt modelId="{75A10A0F-7963-429E-AE5E-5154F120FEFE}" type="sibTrans" cxnId="{4B5F9512-47D2-4AEA-8B49-82396207FA13}">
      <dgm:prSet/>
      <dgm:spPr/>
      <dgm:t>
        <a:bodyPr/>
        <a:lstStyle/>
        <a:p>
          <a:endParaRPr lang="en-US"/>
        </a:p>
      </dgm:t>
    </dgm:pt>
    <dgm:pt modelId="{00F4B54E-5219-4B9A-B907-21FD51A2316D}">
      <dgm:prSet/>
      <dgm:spPr/>
      <dgm:t>
        <a:bodyPr/>
        <a:lstStyle/>
        <a:p>
          <a:r>
            <a:rPr lang="en-US" b="1"/>
            <a:t>MicroBlaze</a:t>
          </a:r>
          <a:r>
            <a:rPr lang="en-US"/>
            <a:t>: Benchmarks provide insights into performance in constrained environments.</a:t>
          </a:r>
        </a:p>
      </dgm:t>
    </dgm:pt>
    <dgm:pt modelId="{2C209049-11BB-427F-BAE4-FB6B0E49AE9C}" type="parTrans" cxnId="{B6EF28B3-CAE3-4D4C-AF89-31A47E55C5C2}">
      <dgm:prSet/>
      <dgm:spPr/>
      <dgm:t>
        <a:bodyPr/>
        <a:lstStyle/>
        <a:p>
          <a:endParaRPr lang="en-US"/>
        </a:p>
      </dgm:t>
    </dgm:pt>
    <dgm:pt modelId="{ED620818-89CE-4A0B-A7F0-1203DE7DC52D}" type="sibTrans" cxnId="{B6EF28B3-CAE3-4D4C-AF89-31A47E55C5C2}">
      <dgm:prSet/>
      <dgm:spPr/>
      <dgm:t>
        <a:bodyPr/>
        <a:lstStyle/>
        <a:p>
          <a:endParaRPr lang="en-US"/>
        </a:p>
      </dgm:t>
    </dgm:pt>
    <dgm:pt modelId="{FAB0321A-E484-46A6-BAE7-36E1CBAB6360}" type="pres">
      <dgm:prSet presAssocID="{416D7E19-A1F7-4F8E-A003-4272A33D6682}" presName="root" presStyleCnt="0">
        <dgm:presLayoutVars>
          <dgm:dir/>
          <dgm:resizeHandles val="exact"/>
        </dgm:presLayoutVars>
      </dgm:prSet>
      <dgm:spPr/>
    </dgm:pt>
    <dgm:pt modelId="{542D2018-00F5-4F6A-B455-C73657CB01F8}" type="pres">
      <dgm:prSet presAssocID="{B015C749-010F-4F1B-BC5E-963E516F2E7A}" presName="compNode" presStyleCnt="0"/>
      <dgm:spPr/>
    </dgm:pt>
    <dgm:pt modelId="{FB0787B9-6956-425B-9DE7-DC0E10F1F1A4}" type="pres">
      <dgm:prSet presAssocID="{B015C749-010F-4F1B-BC5E-963E516F2E7A}" presName="bgRect" presStyleLbl="bgShp" presStyleIdx="0" presStyleCnt="5"/>
      <dgm:spPr/>
    </dgm:pt>
    <dgm:pt modelId="{3620B109-C45B-4305-8F02-1D438F131750}" type="pres">
      <dgm:prSet presAssocID="{B015C749-010F-4F1B-BC5E-963E516F2E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BCC8851-D505-466F-8F00-DA1F2005191C}" type="pres">
      <dgm:prSet presAssocID="{B015C749-010F-4F1B-BC5E-963E516F2E7A}" presName="spaceRect" presStyleCnt="0"/>
      <dgm:spPr/>
    </dgm:pt>
    <dgm:pt modelId="{C7AB33BF-51B3-425C-ABD8-F56CCA2732A3}" type="pres">
      <dgm:prSet presAssocID="{B015C749-010F-4F1B-BC5E-963E516F2E7A}" presName="parTx" presStyleLbl="revTx" presStyleIdx="0" presStyleCnt="5">
        <dgm:presLayoutVars>
          <dgm:chMax val="0"/>
          <dgm:chPref val="0"/>
        </dgm:presLayoutVars>
      </dgm:prSet>
      <dgm:spPr/>
    </dgm:pt>
    <dgm:pt modelId="{2DD31D95-FCAA-4DA4-BFBA-1A95CC11CB9D}" type="pres">
      <dgm:prSet presAssocID="{5291D897-86D8-4D00-9EE6-8E7555DED741}" presName="sibTrans" presStyleCnt="0"/>
      <dgm:spPr/>
    </dgm:pt>
    <dgm:pt modelId="{854D09A6-D381-41D3-88D0-ECA13470B1D8}" type="pres">
      <dgm:prSet presAssocID="{63EB9DCC-64E4-4631-B0A0-C4E89CA38871}" presName="compNode" presStyleCnt="0"/>
      <dgm:spPr/>
    </dgm:pt>
    <dgm:pt modelId="{E582ED94-CD92-4177-AB9E-E34399137873}" type="pres">
      <dgm:prSet presAssocID="{63EB9DCC-64E4-4631-B0A0-C4E89CA38871}" presName="bgRect" presStyleLbl="bgShp" presStyleIdx="1" presStyleCnt="5"/>
      <dgm:spPr/>
    </dgm:pt>
    <dgm:pt modelId="{04093FF0-23E1-4BCE-A1B5-79C42D09A4AA}" type="pres">
      <dgm:prSet presAssocID="{63EB9DCC-64E4-4631-B0A0-C4E89CA3887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22B267C8-AC95-447F-A790-DE19B6AB8A31}" type="pres">
      <dgm:prSet presAssocID="{63EB9DCC-64E4-4631-B0A0-C4E89CA38871}" presName="spaceRect" presStyleCnt="0"/>
      <dgm:spPr/>
    </dgm:pt>
    <dgm:pt modelId="{4D9A12C4-854B-49ED-B364-6D7172BBD5A7}" type="pres">
      <dgm:prSet presAssocID="{63EB9DCC-64E4-4631-B0A0-C4E89CA38871}" presName="parTx" presStyleLbl="revTx" presStyleIdx="1" presStyleCnt="5">
        <dgm:presLayoutVars>
          <dgm:chMax val="0"/>
          <dgm:chPref val="0"/>
        </dgm:presLayoutVars>
      </dgm:prSet>
      <dgm:spPr/>
    </dgm:pt>
    <dgm:pt modelId="{D74E812F-FF5A-4D95-A160-33C4BF84822B}" type="pres">
      <dgm:prSet presAssocID="{6E831664-3F15-49E8-833D-EED7808405CC}" presName="sibTrans" presStyleCnt="0"/>
      <dgm:spPr/>
    </dgm:pt>
    <dgm:pt modelId="{E4DA99D0-2FC9-434C-B4D2-B4181BBB3BFD}" type="pres">
      <dgm:prSet presAssocID="{A6E36AB9-4B60-456A-B669-2DF87F8D40AD}" presName="compNode" presStyleCnt="0"/>
      <dgm:spPr/>
    </dgm:pt>
    <dgm:pt modelId="{05A43390-9FCA-489F-949F-6550E8E43E48}" type="pres">
      <dgm:prSet presAssocID="{A6E36AB9-4B60-456A-B669-2DF87F8D40AD}" presName="bgRect" presStyleLbl="bgShp" presStyleIdx="2" presStyleCnt="5"/>
      <dgm:spPr/>
    </dgm:pt>
    <dgm:pt modelId="{C1ECF3AF-77D7-4FF1-8D80-BC6C7AD30D3E}" type="pres">
      <dgm:prSet presAssocID="{A6E36AB9-4B60-456A-B669-2DF87F8D40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7DA004E-AB78-4796-B957-A0B5EB7BBDE1}" type="pres">
      <dgm:prSet presAssocID="{A6E36AB9-4B60-456A-B669-2DF87F8D40AD}" presName="spaceRect" presStyleCnt="0"/>
      <dgm:spPr/>
    </dgm:pt>
    <dgm:pt modelId="{D1AA5FC4-5A22-4D43-8225-83BE2FA383B3}" type="pres">
      <dgm:prSet presAssocID="{A6E36AB9-4B60-456A-B669-2DF87F8D40AD}" presName="parTx" presStyleLbl="revTx" presStyleIdx="2" presStyleCnt="5">
        <dgm:presLayoutVars>
          <dgm:chMax val="0"/>
          <dgm:chPref val="0"/>
        </dgm:presLayoutVars>
      </dgm:prSet>
      <dgm:spPr/>
    </dgm:pt>
    <dgm:pt modelId="{4C3B6D51-AB0A-43EF-A36D-8C136CB062F9}" type="pres">
      <dgm:prSet presAssocID="{910C3C55-DC9E-4458-A2BE-8C4F10688BB5}" presName="sibTrans" presStyleCnt="0"/>
      <dgm:spPr/>
    </dgm:pt>
    <dgm:pt modelId="{96C412F8-2948-421E-A6F5-A7AF34FE848D}" type="pres">
      <dgm:prSet presAssocID="{DC9FFBFC-688C-403E-83C3-50DAAB003ADE}" presName="compNode" presStyleCnt="0"/>
      <dgm:spPr/>
    </dgm:pt>
    <dgm:pt modelId="{92D74898-BD8B-4749-A7E6-8FF8497A6C7E}" type="pres">
      <dgm:prSet presAssocID="{DC9FFBFC-688C-403E-83C3-50DAAB003ADE}" presName="bgRect" presStyleLbl="bgShp" presStyleIdx="3" presStyleCnt="5"/>
      <dgm:spPr/>
    </dgm:pt>
    <dgm:pt modelId="{D26E5F3F-450A-4DB3-89B6-3B60C5BFE4CC}" type="pres">
      <dgm:prSet presAssocID="{DC9FFBFC-688C-403E-83C3-50DAAB003A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58CF202-887A-4ACA-9CA2-13F98FBA8AA4}" type="pres">
      <dgm:prSet presAssocID="{DC9FFBFC-688C-403E-83C3-50DAAB003ADE}" presName="spaceRect" presStyleCnt="0"/>
      <dgm:spPr/>
    </dgm:pt>
    <dgm:pt modelId="{C6EBD79A-252C-48E1-A45C-69567F57B5F2}" type="pres">
      <dgm:prSet presAssocID="{DC9FFBFC-688C-403E-83C3-50DAAB003ADE}" presName="parTx" presStyleLbl="revTx" presStyleIdx="3" presStyleCnt="5">
        <dgm:presLayoutVars>
          <dgm:chMax val="0"/>
          <dgm:chPref val="0"/>
        </dgm:presLayoutVars>
      </dgm:prSet>
      <dgm:spPr/>
    </dgm:pt>
    <dgm:pt modelId="{A5A8EF29-3F06-4EF4-9C8C-2852C756EB2E}" type="pres">
      <dgm:prSet presAssocID="{75A10A0F-7963-429E-AE5E-5154F120FEFE}" presName="sibTrans" presStyleCnt="0"/>
      <dgm:spPr/>
    </dgm:pt>
    <dgm:pt modelId="{147300A5-934A-4409-A529-20EE261570E6}" type="pres">
      <dgm:prSet presAssocID="{00F4B54E-5219-4B9A-B907-21FD51A2316D}" presName="compNode" presStyleCnt="0"/>
      <dgm:spPr/>
    </dgm:pt>
    <dgm:pt modelId="{83A184D6-B643-49C1-8EDD-1A9F82DCED03}" type="pres">
      <dgm:prSet presAssocID="{00F4B54E-5219-4B9A-B907-21FD51A2316D}" presName="bgRect" presStyleLbl="bgShp" presStyleIdx="4" presStyleCnt="5"/>
      <dgm:spPr/>
    </dgm:pt>
    <dgm:pt modelId="{364070E9-D62A-4967-B7FD-DEF03122F5B2}" type="pres">
      <dgm:prSet presAssocID="{00F4B54E-5219-4B9A-B907-21FD51A231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9997DE2D-1F4C-44BB-8E53-81408A6F907D}" type="pres">
      <dgm:prSet presAssocID="{00F4B54E-5219-4B9A-B907-21FD51A2316D}" presName="spaceRect" presStyleCnt="0"/>
      <dgm:spPr/>
    </dgm:pt>
    <dgm:pt modelId="{EC8C2087-1032-4C5E-8EA1-23C34BEFB740}" type="pres">
      <dgm:prSet presAssocID="{00F4B54E-5219-4B9A-B907-21FD51A231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B5F9512-47D2-4AEA-8B49-82396207FA13}" srcId="{416D7E19-A1F7-4F8E-A003-4272A33D6682}" destId="{DC9FFBFC-688C-403E-83C3-50DAAB003ADE}" srcOrd="3" destOrd="0" parTransId="{F7F6C561-9EBB-478F-ACD0-DA24C598D52F}" sibTransId="{75A10A0F-7963-429E-AE5E-5154F120FEFE}"/>
    <dgm:cxn modelId="{53F3E224-2408-47CD-9C7D-002AF36868B6}" srcId="{416D7E19-A1F7-4F8E-A003-4272A33D6682}" destId="{A6E36AB9-4B60-456A-B669-2DF87F8D40AD}" srcOrd="2" destOrd="0" parTransId="{71582E46-1A3A-4844-B666-988F42E4C384}" sibTransId="{910C3C55-DC9E-4458-A2BE-8C4F10688BB5}"/>
    <dgm:cxn modelId="{D9B61F61-91FE-4262-9C5D-4F1CD3D29B72}" type="presOf" srcId="{DC9FFBFC-688C-403E-83C3-50DAAB003ADE}" destId="{C6EBD79A-252C-48E1-A45C-69567F57B5F2}" srcOrd="0" destOrd="0" presId="urn:microsoft.com/office/officeart/2018/2/layout/IconVerticalSolidList"/>
    <dgm:cxn modelId="{822E5546-2F4C-41C0-948A-EA570E43DF8B}" type="presOf" srcId="{B015C749-010F-4F1B-BC5E-963E516F2E7A}" destId="{C7AB33BF-51B3-425C-ABD8-F56CCA2732A3}" srcOrd="0" destOrd="0" presId="urn:microsoft.com/office/officeart/2018/2/layout/IconVerticalSolidList"/>
    <dgm:cxn modelId="{9C2A6E4A-E718-49C2-A3B8-64D196C440F0}" type="presOf" srcId="{A6E36AB9-4B60-456A-B669-2DF87F8D40AD}" destId="{D1AA5FC4-5A22-4D43-8225-83BE2FA383B3}" srcOrd="0" destOrd="0" presId="urn:microsoft.com/office/officeart/2018/2/layout/IconVerticalSolidList"/>
    <dgm:cxn modelId="{8A806254-4F21-4B64-B44E-540A4E8F8E97}" srcId="{416D7E19-A1F7-4F8E-A003-4272A33D6682}" destId="{63EB9DCC-64E4-4631-B0A0-C4E89CA38871}" srcOrd="1" destOrd="0" parTransId="{2052C57D-4809-40E3-8A97-FB1AD72DFBD0}" sibTransId="{6E831664-3F15-49E8-833D-EED7808405CC}"/>
    <dgm:cxn modelId="{5148DB58-C55F-4FB2-87D9-253886999890}" type="presOf" srcId="{416D7E19-A1F7-4F8E-A003-4272A33D6682}" destId="{FAB0321A-E484-46A6-BAE7-36E1CBAB6360}" srcOrd="0" destOrd="0" presId="urn:microsoft.com/office/officeart/2018/2/layout/IconVerticalSolidList"/>
    <dgm:cxn modelId="{E79400AA-323F-4B17-8276-A182E3E2EF41}" srcId="{416D7E19-A1F7-4F8E-A003-4272A33D6682}" destId="{B015C749-010F-4F1B-BC5E-963E516F2E7A}" srcOrd="0" destOrd="0" parTransId="{700F1505-298D-433C-A1A5-308E5017C94F}" sibTransId="{5291D897-86D8-4D00-9EE6-8E7555DED741}"/>
    <dgm:cxn modelId="{39F769B2-AEB3-4242-A8A8-E0AE9DC519CE}" type="presOf" srcId="{63EB9DCC-64E4-4631-B0A0-C4E89CA38871}" destId="{4D9A12C4-854B-49ED-B364-6D7172BBD5A7}" srcOrd="0" destOrd="0" presId="urn:microsoft.com/office/officeart/2018/2/layout/IconVerticalSolidList"/>
    <dgm:cxn modelId="{B6EF28B3-CAE3-4D4C-AF89-31A47E55C5C2}" srcId="{416D7E19-A1F7-4F8E-A003-4272A33D6682}" destId="{00F4B54E-5219-4B9A-B907-21FD51A2316D}" srcOrd="4" destOrd="0" parTransId="{2C209049-11BB-427F-BAE4-FB6B0E49AE9C}" sibTransId="{ED620818-89CE-4A0B-A7F0-1203DE7DC52D}"/>
    <dgm:cxn modelId="{A0E1FDD8-E0BF-4E02-9B68-6BEB63928AC1}" type="presOf" srcId="{00F4B54E-5219-4B9A-B907-21FD51A2316D}" destId="{EC8C2087-1032-4C5E-8EA1-23C34BEFB740}" srcOrd="0" destOrd="0" presId="urn:microsoft.com/office/officeart/2018/2/layout/IconVerticalSolidList"/>
    <dgm:cxn modelId="{E1E9D751-C677-4C07-BA2D-5C15D6F1B42E}" type="presParOf" srcId="{FAB0321A-E484-46A6-BAE7-36E1CBAB6360}" destId="{542D2018-00F5-4F6A-B455-C73657CB01F8}" srcOrd="0" destOrd="0" presId="urn:microsoft.com/office/officeart/2018/2/layout/IconVerticalSolidList"/>
    <dgm:cxn modelId="{6CE5BBAB-7308-46CA-B37D-0AFC8A8A0BE4}" type="presParOf" srcId="{542D2018-00F5-4F6A-B455-C73657CB01F8}" destId="{FB0787B9-6956-425B-9DE7-DC0E10F1F1A4}" srcOrd="0" destOrd="0" presId="urn:microsoft.com/office/officeart/2018/2/layout/IconVerticalSolidList"/>
    <dgm:cxn modelId="{C9157859-12C7-40E3-A219-762A9CCCF746}" type="presParOf" srcId="{542D2018-00F5-4F6A-B455-C73657CB01F8}" destId="{3620B109-C45B-4305-8F02-1D438F131750}" srcOrd="1" destOrd="0" presId="urn:microsoft.com/office/officeart/2018/2/layout/IconVerticalSolidList"/>
    <dgm:cxn modelId="{D700E335-52B1-49A9-A488-2BAFE1744DF7}" type="presParOf" srcId="{542D2018-00F5-4F6A-B455-C73657CB01F8}" destId="{7BCC8851-D505-466F-8F00-DA1F2005191C}" srcOrd="2" destOrd="0" presId="urn:microsoft.com/office/officeart/2018/2/layout/IconVerticalSolidList"/>
    <dgm:cxn modelId="{4E335B91-09BC-47A7-9658-23DA8EC2CD04}" type="presParOf" srcId="{542D2018-00F5-4F6A-B455-C73657CB01F8}" destId="{C7AB33BF-51B3-425C-ABD8-F56CCA2732A3}" srcOrd="3" destOrd="0" presId="urn:microsoft.com/office/officeart/2018/2/layout/IconVerticalSolidList"/>
    <dgm:cxn modelId="{EC6AFCB4-B83D-44C6-AA4A-4E4B39819BF8}" type="presParOf" srcId="{FAB0321A-E484-46A6-BAE7-36E1CBAB6360}" destId="{2DD31D95-FCAA-4DA4-BFBA-1A95CC11CB9D}" srcOrd="1" destOrd="0" presId="urn:microsoft.com/office/officeart/2018/2/layout/IconVerticalSolidList"/>
    <dgm:cxn modelId="{3A903E0C-DD76-4138-85C4-77A305CA964B}" type="presParOf" srcId="{FAB0321A-E484-46A6-BAE7-36E1CBAB6360}" destId="{854D09A6-D381-41D3-88D0-ECA13470B1D8}" srcOrd="2" destOrd="0" presId="urn:microsoft.com/office/officeart/2018/2/layout/IconVerticalSolidList"/>
    <dgm:cxn modelId="{7E123A9B-28F1-4363-8BD4-3F19FE587AB1}" type="presParOf" srcId="{854D09A6-D381-41D3-88D0-ECA13470B1D8}" destId="{E582ED94-CD92-4177-AB9E-E34399137873}" srcOrd="0" destOrd="0" presId="urn:microsoft.com/office/officeart/2018/2/layout/IconVerticalSolidList"/>
    <dgm:cxn modelId="{79B5A85D-6866-40A1-A721-978579CE7B69}" type="presParOf" srcId="{854D09A6-D381-41D3-88D0-ECA13470B1D8}" destId="{04093FF0-23E1-4BCE-A1B5-79C42D09A4AA}" srcOrd="1" destOrd="0" presId="urn:microsoft.com/office/officeart/2018/2/layout/IconVerticalSolidList"/>
    <dgm:cxn modelId="{DC7C717E-8CF8-4E1D-9266-DBB6BA8A25CE}" type="presParOf" srcId="{854D09A6-D381-41D3-88D0-ECA13470B1D8}" destId="{22B267C8-AC95-447F-A790-DE19B6AB8A31}" srcOrd="2" destOrd="0" presId="urn:microsoft.com/office/officeart/2018/2/layout/IconVerticalSolidList"/>
    <dgm:cxn modelId="{B6877F44-5E9D-483F-9983-6D2632CBB3F6}" type="presParOf" srcId="{854D09A6-D381-41D3-88D0-ECA13470B1D8}" destId="{4D9A12C4-854B-49ED-B364-6D7172BBD5A7}" srcOrd="3" destOrd="0" presId="urn:microsoft.com/office/officeart/2018/2/layout/IconVerticalSolidList"/>
    <dgm:cxn modelId="{779F293C-E4E2-4F1C-9916-7D8D7C531787}" type="presParOf" srcId="{FAB0321A-E484-46A6-BAE7-36E1CBAB6360}" destId="{D74E812F-FF5A-4D95-A160-33C4BF84822B}" srcOrd="3" destOrd="0" presId="urn:microsoft.com/office/officeart/2018/2/layout/IconVerticalSolidList"/>
    <dgm:cxn modelId="{ED183BD7-AC6D-48F5-9AC4-E7B236A3F4FF}" type="presParOf" srcId="{FAB0321A-E484-46A6-BAE7-36E1CBAB6360}" destId="{E4DA99D0-2FC9-434C-B4D2-B4181BBB3BFD}" srcOrd="4" destOrd="0" presId="urn:microsoft.com/office/officeart/2018/2/layout/IconVerticalSolidList"/>
    <dgm:cxn modelId="{7B3B5BDE-9ADB-42F0-AE15-79B4A92DE3E1}" type="presParOf" srcId="{E4DA99D0-2FC9-434C-B4D2-B4181BBB3BFD}" destId="{05A43390-9FCA-489F-949F-6550E8E43E48}" srcOrd="0" destOrd="0" presId="urn:microsoft.com/office/officeart/2018/2/layout/IconVerticalSolidList"/>
    <dgm:cxn modelId="{45BD5868-0674-46EE-8E9D-B7AD5D06729A}" type="presParOf" srcId="{E4DA99D0-2FC9-434C-B4D2-B4181BBB3BFD}" destId="{C1ECF3AF-77D7-4FF1-8D80-BC6C7AD30D3E}" srcOrd="1" destOrd="0" presId="urn:microsoft.com/office/officeart/2018/2/layout/IconVerticalSolidList"/>
    <dgm:cxn modelId="{7F131300-E268-4A9F-AE41-A756A9834F4B}" type="presParOf" srcId="{E4DA99D0-2FC9-434C-B4D2-B4181BBB3BFD}" destId="{07DA004E-AB78-4796-B957-A0B5EB7BBDE1}" srcOrd="2" destOrd="0" presId="urn:microsoft.com/office/officeart/2018/2/layout/IconVerticalSolidList"/>
    <dgm:cxn modelId="{E093DA78-C5B5-4685-B878-E7298A197E0F}" type="presParOf" srcId="{E4DA99D0-2FC9-434C-B4D2-B4181BBB3BFD}" destId="{D1AA5FC4-5A22-4D43-8225-83BE2FA383B3}" srcOrd="3" destOrd="0" presId="urn:microsoft.com/office/officeart/2018/2/layout/IconVerticalSolidList"/>
    <dgm:cxn modelId="{E972B1D5-DBA2-4197-B1B1-EB5BF5B681AB}" type="presParOf" srcId="{FAB0321A-E484-46A6-BAE7-36E1CBAB6360}" destId="{4C3B6D51-AB0A-43EF-A36D-8C136CB062F9}" srcOrd="5" destOrd="0" presId="urn:microsoft.com/office/officeart/2018/2/layout/IconVerticalSolidList"/>
    <dgm:cxn modelId="{C6BAD817-10D7-427B-8A3E-A89ADE4AF382}" type="presParOf" srcId="{FAB0321A-E484-46A6-BAE7-36E1CBAB6360}" destId="{96C412F8-2948-421E-A6F5-A7AF34FE848D}" srcOrd="6" destOrd="0" presId="urn:microsoft.com/office/officeart/2018/2/layout/IconVerticalSolidList"/>
    <dgm:cxn modelId="{DC81F836-E80D-4A3C-98A5-8BB02AEAE0A6}" type="presParOf" srcId="{96C412F8-2948-421E-A6F5-A7AF34FE848D}" destId="{92D74898-BD8B-4749-A7E6-8FF8497A6C7E}" srcOrd="0" destOrd="0" presId="urn:microsoft.com/office/officeart/2018/2/layout/IconVerticalSolidList"/>
    <dgm:cxn modelId="{5029814A-7DD0-42BB-90F9-A9AA49FE02AF}" type="presParOf" srcId="{96C412F8-2948-421E-A6F5-A7AF34FE848D}" destId="{D26E5F3F-450A-4DB3-89B6-3B60C5BFE4CC}" srcOrd="1" destOrd="0" presId="urn:microsoft.com/office/officeart/2018/2/layout/IconVerticalSolidList"/>
    <dgm:cxn modelId="{208487B3-1895-4A87-8066-A4CFACABD60D}" type="presParOf" srcId="{96C412F8-2948-421E-A6F5-A7AF34FE848D}" destId="{758CF202-887A-4ACA-9CA2-13F98FBA8AA4}" srcOrd="2" destOrd="0" presId="urn:microsoft.com/office/officeart/2018/2/layout/IconVerticalSolidList"/>
    <dgm:cxn modelId="{E9A6224A-6D2D-4504-9CCE-56A04263A908}" type="presParOf" srcId="{96C412F8-2948-421E-A6F5-A7AF34FE848D}" destId="{C6EBD79A-252C-48E1-A45C-69567F57B5F2}" srcOrd="3" destOrd="0" presId="urn:microsoft.com/office/officeart/2018/2/layout/IconVerticalSolidList"/>
    <dgm:cxn modelId="{8097C063-3246-4EF4-8C5B-863700ABC35A}" type="presParOf" srcId="{FAB0321A-E484-46A6-BAE7-36E1CBAB6360}" destId="{A5A8EF29-3F06-4EF4-9C8C-2852C756EB2E}" srcOrd="7" destOrd="0" presId="urn:microsoft.com/office/officeart/2018/2/layout/IconVerticalSolidList"/>
    <dgm:cxn modelId="{11D1DDFB-98E6-4FDA-A777-9F71D81D5F91}" type="presParOf" srcId="{FAB0321A-E484-46A6-BAE7-36E1CBAB6360}" destId="{147300A5-934A-4409-A529-20EE261570E6}" srcOrd="8" destOrd="0" presId="urn:microsoft.com/office/officeart/2018/2/layout/IconVerticalSolidList"/>
    <dgm:cxn modelId="{022FC329-4718-4E26-9CFB-DCACE642AC8F}" type="presParOf" srcId="{147300A5-934A-4409-A529-20EE261570E6}" destId="{83A184D6-B643-49C1-8EDD-1A9F82DCED03}" srcOrd="0" destOrd="0" presId="urn:microsoft.com/office/officeart/2018/2/layout/IconVerticalSolidList"/>
    <dgm:cxn modelId="{90B8B08C-4C06-4BE9-9B42-6F53395522D7}" type="presParOf" srcId="{147300A5-934A-4409-A529-20EE261570E6}" destId="{364070E9-D62A-4967-B7FD-DEF03122F5B2}" srcOrd="1" destOrd="0" presId="urn:microsoft.com/office/officeart/2018/2/layout/IconVerticalSolidList"/>
    <dgm:cxn modelId="{91462DF1-629C-4061-A607-72303D8186AB}" type="presParOf" srcId="{147300A5-934A-4409-A529-20EE261570E6}" destId="{9997DE2D-1F4C-44BB-8E53-81408A6F907D}" srcOrd="2" destOrd="0" presId="urn:microsoft.com/office/officeart/2018/2/layout/IconVerticalSolidList"/>
    <dgm:cxn modelId="{279E0503-6750-4930-9420-D85E9818259D}" type="presParOf" srcId="{147300A5-934A-4409-A529-20EE261570E6}" destId="{EC8C2087-1032-4C5E-8EA1-23C34BEFB7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A9503-D4E2-41B9-B4E1-BA2A08DBCB4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114117-BB0D-483E-9B08-88587CC575CA}">
      <dgm:prSet/>
      <dgm:spPr/>
      <dgm:t>
        <a:bodyPr/>
        <a:lstStyle/>
        <a:p>
          <a:r>
            <a:rPr lang="en-US" b="1" dirty="0"/>
            <a:t>Hardware</a:t>
          </a:r>
          <a:r>
            <a:rPr lang="en-US" dirty="0"/>
            <a:t>: </a:t>
          </a:r>
          <a:r>
            <a:rPr lang="en-US" dirty="0" err="1"/>
            <a:t>Nexys</a:t>
          </a:r>
          <a:r>
            <a:rPr lang="en-US" dirty="0"/>
            <a:t> A7-100T FPGA with </a:t>
          </a:r>
          <a:r>
            <a:rPr lang="en-US" dirty="0" err="1"/>
            <a:t>MicroBlaze</a:t>
          </a:r>
          <a:r>
            <a:rPr lang="en-US" dirty="0"/>
            <a:t> processor.</a:t>
          </a:r>
        </a:p>
      </dgm:t>
    </dgm:pt>
    <dgm:pt modelId="{6842E253-C3BA-4B76-BE6F-FE48987BEA14}" type="parTrans" cxnId="{0CDE37D0-7E82-4F37-83A1-28D3471C0B0F}">
      <dgm:prSet/>
      <dgm:spPr/>
      <dgm:t>
        <a:bodyPr/>
        <a:lstStyle/>
        <a:p>
          <a:endParaRPr lang="en-US"/>
        </a:p>
      </dgm:t>
    </dgm:pt>
    <dgm:pt modelId="{3F15F121-F313-41CB-88B0-34BDCE2AD5D5}" type="sibTrans" cxnId="{0CDE37D0-7E82-4F37-83A1-28D3471C0B0F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18AB401-0D77-4F97-AB24-6299B64AB640}">
      <dgm:prSet/>
      <dgm:spPr/>
      <dgm:t>
        <a:bodyPr/>
        <a:lstStyle/>
        <a:p>
          <a:r>
            <a:rPr lang="en-US" b="1" dirty="0"/>
            <a:t>Processor Configuration</a:t>
          </a:r>
          <a:r>
            <a:rPr lang="en-US" dirty="0"/>
            <a:t>:</a:t>
          </a:r>
        </a:p>
      </dgm:t>
    </dgm:pt>
    <dgm:pt modelId="{1D485313-F48B-47D0-8977-8CF1E98C5E6B}" type="parTrans" cxnId="{28AE5ADA-6684-4978-88AA-1739043CECEA}">
      <dgm:prSet/>
      <dgm:spPr/>
      <dgm:t>
        <a:bodyPr/>
        <a:lstStyle/>
        <a:p>
          <a:endParaRPr lang="en-US"/>
        </a:p>
      </dgm:t>
    </dgm:pt>
    <dgm:pt modelId="{8AC5C530-97B2-41E5-9F36-09E4C3708F49}" type="sibTrans" cxnId="{28AE5ADA-6684-4978-88AA-1739043CECE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D06587D-FDF7-4C33-8954-FD89B9F97D1D}">
      <dgm:prSet/>
      <dgm:spPr/>
      <dgm:t>
        <a:bodyPr/>
        <a:lstStyle/>
        <a:p>
          <a:r>
            <a:rPr lang="en-US" dirty="0"/>
            <a:t>32-bit architecture, clocked at 100 </a:t>
          </a:r>
          <a:r>
            <a:rPr lang="en-US" dirty="0" err="1"/>
            <a:t>MHz.</a:t>
          </a:r>
        </a:p>
      </dgm:t>
    </dgm:pt>
    <dgm:pt modelId="{0008072A-9893-44B4-BF76-1A4D7EC74248}" type="parTrans" cxnId="{D1E66D88-0DCB-4B4E-983B-F0ADD9E4C8CC}">
      <dgm:prSet/>
      <dgm:spPr/>
      <dgm:t>
        <a:bodyPr/>
        <a:lstStyle/>
        <a:p>
          <a:endParaRPr lang="en-US"/>
        </a:p>
      </dgm:t>
    </dgm:pt>
    <dgm:pt modelId="{F4D820FB-D092-46E6-AAD0-3E3F76250D79}" type="sibTrans" cxnId="{D1E66D88-0DCB-4B4E-983B-F0ADD9E4C8CC}">
      <dgm:prSet/>
      <dgm:spPr/>
      <dgm:t>
        <a:bodyPr/>
        <a:lstStyle/>
        <a:p>
          <a:endParaRPr lang="en-US"/>
        </a:p>
      </dgm:t>
    </dgm:pt>
    <dgm:pt modelId="{D74ACB62-1447-4261-B4B3-C9B45352575E}">
      <dgm:prSet/>
      <dgm:spPr/>
      <dgm:t>
        <a:bodyPr/>
        <a:lstStyle/>
        <a:p>
          <a:r>
            <a:rPr lang="en-US" dirty="0"/>
            <a:t>Instruction and data caches enabled.</a:t>
          </a:r>
        </a:p>
      </dgm:t>
    </dgm:pt>
    <dgm:pt modelId="{4CB43780-48F0-4559-B7B5-63395D475700}" type="parTrans" cxnId="{4008305B-923D-4310-9AE8-BAA93B1C8BE6}">
      <dgm:prSet/>
      <dgm:spPr/>
      <dgm:t>
        <a:bodyPr/>
        <a:lstStyle/>
        <a:p>
          <a:endParaRPr lang="en-US"/>
        </a:p>
      </dgm:t>
    </dgm:pt>
    <dgm:pt modelId="{A5F172D7-43CF-4ACA-BCBD-D96627A64DA3}" type="sibTrans" cxnId="{4008305B-923D-4310-9AE8-BAA93B1C8BE6}">
      <dgm:prSet/>
      <dgm:spPr/>
      <dgm:t>
        <a:bodyPr/>
        <a:lstStyle/>
        <a:p>
          <a:endParaRPr lang="en-US"/>
        </a:p>
      </dgm:t>
    </dgm:pt>
    <dgm:pt modelId="{2E49CF98-6886-48E1-A2F7-06F45F8B0BC5}">
      <dgm:prSet/>
      <dgm:spPr/>
      <dgm:t>
        <a:bodyPr/>
        <a:lstStyle/>
        <a:p>
          <a:r>
            <a:rPr lang="en-US" dirty="0"/>
            <a:t>DDR2 SDRAM added for larger datasets.</a:t>
          </a:r>
        </a:p>
      </dgm:t>
    </dgm:pt>
    <dgm:pt modelId="{22F544DD-9E43-4687-A0B0-828AA1AB73E9}" type="parTrans" cxnId="{6C4B5690-D480-4B4D-8FBB-C55A79352B70}">
      <dgm:prSet/>
      <dgm:spPr/>
      <dgm:t>
        <a:bodyPr/>
        <a:lstStyle/>
        <a:p>
          <a:endParaRPr lang="en-US"/>
        </a:p>
      </dgm:t>
    </dgm:pt>
    <dgm:pt modelId="{E9578370-67B1-4599-8EAE-925F11B7B665}" type="sibTrans" cxnId="{6C4B5690-D480-4B4D-8FBB-C55A79352B70}">
      <dgm:prSet/>
      <dgm:spPr/>
      <dgm:t>
        <a:bodyPr/>
        <a:lstStyle/>
        <a:p>
          <a:endParaRPr lang="en-US"/>
        </a:p>
      </dgm:t>
    </dgm:pt>
    <dgm:pt modelId="{6DD88156-933F-4552-B2AB-A99BAAAA7EB5}">
      <dgm:prSet/>
      <dgm:spPr/>
      <dgm:t>
        <a:bodyPr/>
        <a:lstStyle/>
        <a:p>
          <a:r>
            <a:rPr lang="en-US" b="1" dirty="0"/>
            <a:t>Peripherals</a:t>
          </a:r>
          <a:r>
            <a:rPr lang="en-US" dirty="0"/>
            <a:t>:</a:t>
          </a:r>
        </a:p>
      </dgm:t>
    </dgm:pt>
    <dgm:pt modelId="{A505286F-C913-4DE9-B7E4-23CCD629E3D2}" type="parTrans" cxnId="{B8EE9D32-6FD6-4C9F-BDD4-B2D7BD2910F7}">
      <dgm:prSet/>
      <dgm:spPr/>
      <dgm:t>
        <a:bodyPr/>
        <a:lstStyle/>
        <a:p>
          <a:endParaRPr lang="en-US"/>
        </a:p>
      </dgm:t>
    </dgm:pt>
    <dgm:pt modelId="{27918DA7-B28C-439C-9F60-422BFEC094DA}" type="sibTrans" cxnId="{B8EE9D32-6FD6-4C9F-BDD4-B2D7BD2910F7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C1DD101-B9AE-4B17-A16D-F6ACA37375B2}">
      <dgm:prSet/>
      <dgm:spPr/>
      <dgm:t>
        <a:bodyPr/>
        <a:lstStyle/>
        <a:p>
          <a:r>
            <a:rPr lang="en-US" dirty="0"/>
            <a:t>AXI </a:t>
          </a:r>
          <a:r>
            <a:rPr lang="en-US" dirty="0" err="1"/>
            <a:t>UARTLite</a:t>
          </a:r>
          <a:r>
            <a:rPr lang="en-US" dirty="0"/>
            <a:t> for input/output.</a:t>
          </a:r>
        </a:p>
      </dgm:t>
    </dgm:pt>
    <dgm:pt modelId="{538EF389-3EDD-420B-9C59-F7A433701A28}" type="parTrans" cxnId="{A51CCE95-F5E6-4684-AC11-69103510B378}">
      <dgm:prSet/>
      <dgm:spPr/>
      <dgm:t>
        <a:bodyPr/>
        <a:lstStyle/>
        <a:p>
          <a:endParaRPr lang="en-US"/>
        </a:p>
      </dgm:t>
    </dgm:pt>
    <dgm:pt modelId="{3517961E-4CD5-41C8-9887-613AEF1873DE}" type="sibTrans" cxnId="{A51CCE95-F5E6-4684-AC11-69103510B378}">
      <dgm:prSet/>
      <dgm:spPr/>
      <dgm:t>
        <a:bodyPr/>
        <a:lstStyle/>
        <a:p>
          <a:endParaRPr lang="en-US"/>
        </a:p>
      </dgm:t>
    </dgm:pt>
    <dgm:pt modelId="{0313CBF3-2D86-4294-8273-2156070BA991}">
      <dgm:prSet/>
      <dgm:spPr/>
      <dgm:t>
        <a:bodyPr/>
        <a:lstStyle/>
        <a:p>
          <a:r>
            <a:rPr lang="en-US" dirty="0"/>
            <a:t>AXI Timer for measuring </a:t>
          </a:r>
          <a:r>
            <a:rPr lang="en-US" dirty="0">
              <a:latin typeface="Aptos Display" panose="020F0302020204030204"/>
            </a:rPr>
            <a:t>cycles</a:t>
          </a:r>
          <a:r>
            <a:rPr lang="en-US" dirty="0"/>
            <a:t>.</a:t>
          </a:r>
        </a:p>
      </dgm:t>
    </dgm:pt>
    <dgm:pt modelId="{E199D2D6-8F21-42BF-9322-248D76E6B760}" type="parTrans" cxnId="{20B39D77-BDB3-4A16-99B0-CD8895E4237A}">
      <dgm:prSet/>
      <dgm:spPr/>
      <dgm:t>
        <a:bodyPr/>
        <a:lstStyle/>
        <a:p>
          <a:endParaRPr lang="en-US"/>
        </a:p>
      </dgm:t>
    </dgm:pt>
    <dgm:pt modelId="{459F603F-1E7A-4194-AEDF-AABB782686CB}" type="sibTrans" cxnId="{20B39D77-BDB3-4A16-99B0-CD8895E4237A}">
      <dgm:prSet/>
      <dgm:spPr/>
      <dgm:t>
        <a:bodyPr/>
        <a:lstStyle/>
        <a:p>
          <a:endParaRPr lang="en-US"/>
        </a:p>
      </dgm:t>
    </dgm:pt>
    <dgm:pt modelId="{03EA9641-8DE7-478A-AF32-79CDCB8D5C85}">
      <dgm:prSet/>
      <dgm:spPr/>
      <dgm:t>
        <a:bodyPr/>
        <a:lstStyle/>
        <a:p>
          <a:r>
            <a:rPr lang="en-US" dirty="0"/>
            <a:t>GPIO for debugging.</a:t>
          </a:r>
        </a:p>
      </dgm:t>
    </dgm:pt>
    <dgm:pt modelId="{084C9F0A-8993-486C-BAD6-74A844C34D21}" type="parTrans" cxnId="{D7C5D20E-FFBD-4FDD-B13B-8A3AB3E598E5}">
      <dgm:prSet/>
      <dgm:spPr/>
      <dgm:t>
        <a:bodyPr/>
        <a:lstStyle/>
        <a:p>
          <a:endParaRPr lang="en-US"/>
        </a:p>
      </dgm:t>
    </dgm:pt>
    <dgm:pt modelId="{70D27FD7-AAFA-4D9E-8E6D-72CB27344512}" type="sibTrans" cxnId="{D7C5D20E-FFBD-4FDD-B13B-8A3AB3E598E5}">
      <dgm:prSet/>
      <dgm:spPr/>
      <dgm:t>
        <a:bodyPr/>
        <a:lstStyle/>
        <a:p>
          <a:endParaRPr lang="en-US"/>
        </a:p>
      </dgm:t>
    </dgm:pt>
    <dgm:pt modelId="{C73DDA1F-A582-450C-A976-ACD44367B30E}">
      <dgm:prSet/>
      <dgm:spPr/>
      <dgm:t>
        <a:bodyPr/>
        <a:lstStyle/>
        <a:p>
          <a:r>
            <a:rPr lang="en-US" b="1" dirty="0"/>
            <a:t>Software</a:t>
          </a:r>
          <a:r>
            <a:rPr lang="en-US" dirty="0"/>
            <a:t>:</a:t>
          </a:r>
        </a:p>
      </dgm:t>
    </dgm:pt>
    <dgm:pt modelId="{98D8A437-637A-4FDF-B01C-75ACDD0DDCE1}" type="parTrans" cxnId="{EE638418-DBE9-430F-8F38-21EEF9BDC45E}">
      <dgm:prSet/>
      <dgm:spPr/>
      <dgm:t>
        <a:bodyPr/>
        <a:lstStyle/>
        <a:p>
          <a:endParaRPr lang="en-US"/>
        </a:p>
      </dgm:t>
    </dgm:pt>
    <dgm:pt modelId="{E5F0B551-2AED-4B02-BEFB-A878F16D9B4E}" type="sibTrans" cxnId="{EE638418-DBE9-430F-8F38-21EEF9BDC45E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554C9D42-A285-4C73-94C1-E494F4C4156C}">
      <dgm:prSet/>
      <dgm:spPr/>
      <dgm:t>
        <a:bodyPr/>
        <a:lstStyle/>
        <a:p>
          <a:r>
            <a:rPr lang="en-US" dirty="0"/>
            <a:t>Open-source SHA-2 and SHA-3 implementations.</a:t>
          </a:r>
        </a:p>
      </dgm:t>
    </dgm:pt>
    <dgm:pt modelId="{37D7EB73-F8E3-4E55-B7E9-7030A02CC766}" type="parTrans" cxnId="{2AF87C27-F6E1-410D-8D53-B22B59910FB4}">
      <dgm:prSet/>
      <dgm:spPr/>
      <dgm:t>
        <a:bodyPr/>
        <a:lstStyle/>
        <a:p>
          <a:endParaRPr lang="en-US"/>
        </a:p>
      </dgm:t>
    </dgm:pt>
    <dgm:pt modelId="{B336933D-D821-465E-81D9-30FDAA38BC38}" type="sibTrans" cxnId="{2AF87C27-F6E1-410D-8D53-B22B59910FB4}">
      <dgm:prSet/>
      <dgm:spPr/>
      <dgm:t>
        <a:bodyPr/>
        <a:lstStyle/>
        <a:p>
          <a:endParaRPr lang="en-US"/>
        </a:p>
      </dgm:t>
    </dgm:pt>
    <dgm:pt modelId="{27CD4BBB-DD80-480B-9A65-2544B9CBF4BA}">
      <dgm:prSet/>
      <dgm:spPr/>
      <dgm:t>
        <a:bodyPr/>
        <a:lstStyle/>
        <a:p>
          <a:r>
            <a:rPr lang="en-US" dirty="0"/>
            <a:t>Xilinx Vitis for development and benchmarking.</a:t>
          </a:r>
        </a:p>
      </dgm:t>
    </dgm:pt>
    <dgm:pt modelId="{CF63A870-7355-4382-9D90-FB881061BE76}" type="parTrans" cxnId="{E776D2B9-C434-45BF-BF15-FB93C383D69E}">
      <dgm:prSet/>
      <dgm:spPr/>
      <dgm:t>
        <a:bodyPr/>
        <a:lstStyle/>
        <a:p>
          <a:endParaRPr lang="en-US"/>
        </a:p>
      </dgm:t>
    </dgm:pt>
    <dgm:pt modelId="{E1A93C27-A7FC-40F0-BE0F-CA90B1DE80E1}" type="sibTrans" cxnId="{E776D2B9-C434-45BF-BF15-FB93C383D69E}">
      <dgm:prSet/>
      <dgm:spPr/>
      <dgm:t>
        <a:bodyPr/>
        <a:lstStyle/>
        <a:p>
          <a:endParaRPr lang="en-US"/>
        </a:p>
      </dgm:t>
    </dgm:pt>
    <dgm:pt modelId="{DDAB2B23-A2E8-42CD-9FB9-240E67AAB694}" type="pres">
      <dgm:prSet presAssocID="{451A9503-D4E2-41B9-B4E1-BA2A08DBCB41}" presName="Name0" presStyleCnt="0">
        <dgm:presLayoutVars>
          <dgm:animLvl val="lvl"/>
          <dgm:resizeHandles val="exact"/>
        </dgm:presLayoutVars>
      </dgm:prSet>
      <dgm:spPr/>
    </dgm:pt>
    <dgm:pt modelId="{9EF50CD6-BFE2-4D83-A69C-D74C26EFC4D3}" type="pres">
      <dgm:prSet presAssocID="{DD114117-BB0D-483E-9B08-88587CC575CA}" presName="compositeNode" presStyleCnt="0">
        <dgm:presLayoutVars>
          <dgm:bulletEnabled val="1"/>
        </dgm:presLayoutVars>
      </dgm:prSet>
      <dgm:spPr/>
    </dgm:pt>
    <dgm:pt modelId="{4A37C5F9-2B72-4FC1-8045-88544A156A74}" type="pres">
      <dgm:prSet presAssocID="{DD114117-BB0D-483E-9B08-88587CC575CA}" presName="bgRect" presStyleLbl="alignNode1" presStyleIdx="0" presStyleCnt="4"/>
      <dgm:spPr/>
    </dgm:pt>
    <dgm:pt modelId="{B7EEF760-47B6-4FA0-8941-825799304E81}" type="pres">
      <dgm:prSet presAssocID="{3F15F121-F313-41CB-88B0-34BDCE2AD5D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2CBC1A1-73D6-4AC7-8433-3636D193F54D}" type="pres">
      <dgm:prSet presAssocID="{DD114117-BB0D-483E-9B08-88587CC575CA}" presName="nodeRect" presStyleLbl="alignNode1" presStyleIdx="0" presStyleCnt="4">
        <dgm:presLayoutVars>
          <dgm:bulletEnabled val="1"/>
        </dgm:presLayoutVars>
      </dgm:prSet>
      <dgm:spPr/>
    </dgm:pt>
    <dgm:pt modelId="{D7A75E02-A55E-4478-9F0E-1532E3A5C101}" type="pres">
      <dgm:prSet presAssocID="{3F15F121-F313-41CB-88B0-34BDCE2AD5D5}" presName="sibTrans" presStyleCnt="0"/>
      <dgm:spPr/>
    </dgm:pt>
    <dgm:pt modelId="{BBAD67CB-7EDD-4A08-815F-ADB07B40718A}" type="pres">
      <dgm:prSet presAssocID="{618AB401-0D77-4F97-AB24-6299B64AB640}" presName="compositeNode" presStyleCnt="0">
        <dgm:presLayoutVars>
          <dgm:bulletEnabled val="1"/>
        </dgm:presLayoutVars>
      </dgm:prSet>
      <dgm:spPr/>
    </dgm:pt>
    <dgm:pt modelId="{FEF55183-4465-43FD-8750-0AA7BCCF1804}" type="pres">
      <dgm:prSet presAssocID="{618AB401-0D77-4F97-AB24-6299B64AB640}" presName="bgRect" presStyleLbl="alignNode1" presStyleIdx="1" presStyleCnt="4"/>
      <dgm:spPr/>
    </dgm:pt>
    <dgm:pt modelId="{8D0FC120-5500-456A-9962-1DB5AF736CC7}" type="pres">
      <dgm:prSet presAssocID="{8AC5C530-97B2-41E5-9F36-09E4C3708F4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6A2E81F-F5D3-4B1D-8378-BF704C6DF647}" type="pres">
      <dgm:prSet presAssocID="{618AB401-0D77-4F97-AB24-6299B64AB640}" presName="nodeRect" presStyleLbl="alignNode1" presStyleIdx="1" presStyleCnt="4">
        <dgm:presLayoutVars>
          <dgm:bulletEnabled val="1"/>
        </dgm:presLayoutVars>
      </dgm:prSet>
      <dgm:spPr/>
    </dgm:pt>
    <dgm:pt modelId="{AC8EED4E-A279-4FA7-AE1B-6A92E9EA9055}" type="pres">
      <dgm:prSet presAssocID="{8AC5C530-97B2-41E5-9F36-09E4C3708F49}" presName="sibTrans" presStyleCnt="0"/>
      <dgm:spPr/>
    </dgm:pt>
    <dgm:pt modelId="{17D1FB84-2E81-4E28-81BF-7752EAB4369A}" type="pres">
      <dgm:prSet presAssocID="{6DD88156-933F-4552-B2AB-A99BAAAA7EB5}" presName="compositeNode" presStyleCnt="0">
        <dgm:presLayoutVars>
          <dgm:bulletEnabled val="1"/>
        </dgm:presLayoutVars>
      </dgm:prSet>
      <dgm:spPr/>
    </dgm:pt>
    <dgm:pt modelId="{063A0145-4E52-40E0-A01A-6DE00BF5DB82}" type="pres">
      <dgm:prSet presAssocID="{6DD88156-933F-4552-B2AB-A99BAAAA7EB5}" presName="bgRect" presStyleLbl="alignNode1" presStyleIdx="2" presStyleCnt="4"/>
      <dgm:spPr/>
    </dgm:pt>
    <dgm:pt modelId="{5CA23CC6-F21B-49F4-AA35-7E0D8DDB8783}" type="pres">
      <dgm:prSet presAssocID="{27918DA7-B28C-439C-9F60-422BFEC094D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2EA49AD-F235-406D-8566-5CDC06168329}" type="pres">
      <dgm:prSet presAssocID="{6DD88156-933F-4552-B2AB-A99BAAAA7EB5}" presName="nodeRect" presStyleLbl="alignNode1" presStyleIdx="2" presStyleCnt="4">
        <dgm:presLayoutVars>
          <dgm:bulletEnabled val="1"/>
        </dgm:presLayoutVars>
      </dgm:prSet>
      <dgm:spPr/>
    </dgm:pt>
    <dgm:pt modelId="{B0864948-33E3-4350-BD12-67CD8DACA61F}" type="pres">
      <dgm:prSet presAssocID="{27918DA7-B28C-439C-9F60-422BFEC094DA}" presName="sibTrans" presStyleCnt="0"/>
      <dgm:spPr/>
    </dgm:pt>
    <dgm:pt modelId="{C9ABFEF4-FB91-456E-A026-2BFA3A28F973}" type="pres">
      <dgm:prSet presAssocID="{C73DDA1F-A582-450C-A976-ACD44367B30E}" presName="compositeNode" presStyleCnt="0">
        <dgm:presLayoutVars>
          <dgm:bulletEnabled val="1"/>
        </dgm:presLayoutVars>
      </dgm:prSet>
      <dgm:spPr/>
    </dgm:pt>
    <dgm:pt modelId="{B6115909-9300-4618-964B-77213B6F2360}" type="pres">
      <dgm:prSet presAssocID="{C73DDA1F-A582-450C-A976-ACD44367B30E}" presName="bgRect" presStyleLbl="alignNode1" presStyleIdx="3" presStyleCnt="4"/>
      <dgm:spPr/>
    </dgm:pt>
    <dgm:pt modelId="{E2E6A906-565B-4296-AB88-D86C4A9664AE}" type="pres">
      <dgm:prSet presAssocID="{E5F0B551-2AED-4B02-BEFB-A878F16D9B4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B7A171B-8618-4871-A20E-803B9048B286}" type="pres">
      <dgm:prSet presAssocID="{C73DDA1F-A582-450C-A976-ACD44367B30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D914A01-BD72-443B-994D-1C9E20942913}" type="presOf" srcId="{DD114117-BB0D-483E-9B08-88587CC575CA}" destId="{12CBC1A1-73D6-4AC7-8433-3636D193F54D}" srcOrd="1" destOrd="0" presId="urn:microsoft.com/office/officeart/2016/7/layout/LinearBlockProcessNumbered"/>
    <dgm:cxn modelId="{1FF5610B-D851-4929-9EF2-F1EF7B8DAF04}" type="presOf" srcId="{E5F0B551-2AED-4B02-BEFB-A878F16D9B4E}" destId="{E2E6A906-565B-4296-AB88-D86C4A9664AE}" srcOrd="0" destOrd="0" presId="urn:microsoft.com/office/officeart/2016/7/layout/LinearBlockProcessNumbered"/>
    <dgm:cxn modelId="{D7C5D20E-FFBD-4FDD-B13B-8A3AB3E598E5}" srcId="{6DD88156-933F-4552-B2AB-A99BAAAA7EB5}" destId="{03EA9641-8DE7-478A-AF32-79CDCB8D5C85}" srcOrd="2" destOrd="0" parTransId="{084C9F0A-8993-486C-BAD6-74A844C34D21}" sibTransId="{70D27FD7-AAFA-4D9E-8E6D-72CB27344512}"/>
    <dgm:cxn modelId="{32304013-9459-4754-AEF2-773AA834FC6D}" type="presOf" srcId="{2E49CF98-6886-48E1-A2F7-06F45F8B0BC5}" destId="{36A2E81F-F5D3-4B1D-8378-BF704C6DF647}" srcOrd="0" destOrd="3" presId="urn:microsoft.com/office/officeart/2016/7/layout/LinearBlockProcessNumbered"/>
    <dgm:cxn modelId="{8AEADE15-AEC3-4FA7-ACC7-F17EC0ED1E1E}" type="presOf" srcId="{6DD88156-933F-4552-B2AB-A99BAAAA7EB5}" destId="{063A0145-4E52-40E0-A01A-6DE00BF5DB82}" srcOrd="0" destOrd="0" presId="urn:microsoft.com/office/officeart/2016/7/layout/LinearBlockProcessNumbered"/>
    <dgm:cxn modelId="{EE638418-DBE9-430F-8F38-21EEF9BDC45E}" srcId="{451A9503-D4E2-41B9-B4E1-BA2A08DBCB41}" destId="{C73DDA1F-A582-450C-A976-ACD44367B30E}" srcOrd="3" destOrd="0" parTransId="{98D8A437-637A-4FDF-B01C-75ACDD0DDCE1}" sibTransId="{E5F0B551-2AED-4B02-BEFB-A878F16D9B4E}"/>
    <dgm:cxn modelId="{81501925-BF1D-4E43-B4D0-7B1A3FD516FF}" type="presOf" srcId="{D74ACB62-1447-4261-B4B3-C9B45352575E}" destId="{36A2E81F-F5D3-4B1D-8378-BF704C6DF647}" srcOrd="0" destOrd="2" presId="urn:microsoft.com/office/officeart/2016/7/layout/LinearBlockProcessNumbered"/>
    <dgm:cxn modelId="{2AF87C27-F6E1-410D-8D53-B22B59910FB4}" srcId="{C73DDA1F-A582-450C-A976-ACD44367B30E}" destId="{554C9D42-A285-4C73-94C1-E494F4C4156C}" srcOrd="0" destOrd="0" parTransId="{37D7EB73-F8E3-4E55-B7E9-7030A02CC766}" sibTransId="{B336933D-D821-465E-81D9-30FDAA38BC38}"/>
    <dgm:cxn modelId="{8E3AC62C-70A4-40C0-ABAB-B9BFD975F4CA}" type="presOf" srcId="{554C9D42-A285-4C73-94C1-E494F4C4156C}" destId="{BB7A171B-8618-4871-A20E-803B9048B286}" srcOrd="0" destOrd="1" presId="urn:microsoft.com/office/officeart/2016/7/layout/LinearBlockProcessNumbered"/>
    <dgm:cxn modelId="{5985032F-CE30-4420-AE41-DCCEB3650A92}" type="presOf" srcId="{451A9503-D4E2-41B9-B4E1-BA2A08DBCB41}" destId="{DDAB2B23-A2E8-42CD-9FB9-240E67AAB694}" srcOrd="0" destOrd="0" presId="urn:microsoft.com/office/officeart/2016/7/layout/LinearBlockProcessNumbered"/>
    <dgm:cxn modelId="{B8EE9D32-6FD6-4C9F-BDD4-B2D7BD2910F7}" srcId="{451A9503-D4E2-41B9-B4E1-BA2A08DBCB41}" destId="{6DD88156-933F-4552-B2AB-A99BAAAA7EB5}" srcOrd="2" destOrd="0" parTransId="{A505286F-C913-4DE9-B7E4-23CCD629E3D2}" sibTransId="{27918DA7-B28C-439C-9F60-422BFEC094DA}"/>
    <dgm:cxn modelId="{4008305B-923D-4310-9AE8-BAA93B1C8BE6}" srcId="{618AB401-0D77-4F97-AB24-6299B64AB640}" destId="{D74ACB62-1447-4261-B4B3-C9B45352575E}" srcOrd="1" destOrd="0" parTransId="{4CB43780-48F0-4559-B7B5-63395D475700}" sibTransId="{A5F172D7-43CF-4ACA-BCBD-D96627A64DA3}"/>
    <dgm:cxn modelId="{8B16415E-59F2-44B7-9BDC-16B9ABA37323}" type="presOf" srcId="{27CD4BBB-DD80-480B-9A65-2544B9CBF4BA}" destId="{BB7A171B-8618-4871-A20E-803B9048B286}" srcOrd="0" destOrd="2" presId="urn:microsoft.com/office/officeart/2016/7/layout/LinearBlockProcessNumbered"/>
    <dgm:cxn modelId="{7A445542-6CEF-4780-B138-BDFE82B833A3}" type="presOf" srcId="{27918DA7-B28C-439C-9F60-422BFEC094DA}" destId="{5CA23CC6-F21B-49F4-AA35-7E0D8DDB8783}" srcOrd="0" destOrd="0" presId="urn:microsoft.com/office/officeart/2016/7/layout/LinearBlockProcessNumbered"/>
    <dgm:cxn modelId="{2A7B576D-F7F5-47BA-8B3C-F0475A9F9370}" type="presOf" srcId="{9C1DD101-B9AE-4B17-A16D-F6ACA37375B2}" destId="{E2EA49AD-F235-406D-8566-5CDC06168329}" srcOrd="0" destOrd="1" presId="urn:microsoft.com/office/officeart/2016/7/layout/LinearBlockProcessNumbered"/>
    <dgm:cxn modelId="{20B39D77-BDB3-4A16-99B0-CD8895E4237A}" srcId="{6DD88156-933F-4552-B2AB-A99BAAAA7EB5}" destId="{0313CBF3-2D86-4294-8273-2156070BA991}" srcOrd="1" destOrd="0" parTransId="{E199D2D6-8F21-42BF-9322-248D76E6B760}" sibTransId="{459F603F-1E7A-4194-AEDF-AABB782686CB}"/>
    <dgm:cxn modelId="{EFC2017A-BBB5-4361-850D-288B20A3302A}" type="presOf" srcId="{9D06587D-FDF7-4C33-8954-FD89B9F97D1D}" destId="{36A2E81F-F5D3-4B1D-8378-BF704C6DF647}" srcOrd="0" destOrd="1" presId="urn:microsoft.com/office/officeart/2016/7/layout/LinearBlockProcessNumbered"/>
    <dgm:cxn modelId="{F4AD3F83-BA54-4AE7-8210-52728EB932E5}" type="presOf" srcId="{0313CBF3-2D86-4294-8273-2156070BA991}" destId="{E2EA49AD-F235-406D-8566-5CDC06168329}" srcOrd="0" destOrd="2" presId="urn:microsoft.com/office/officeart/2016/7/layout/LinearBlockProcessNumbered"/>
    <dgm:cxn modelId="{D1E66D88-0DCB-4B4E-983B-F0ADD9E4C8CC}" srcId="{618AB401-0D77-4F97-AB24-6299B64AB640}" destId="{9D06587D-FDF7-4C33-8954-FD89B9F97D1D}" srcOrd="0" destOrd="0" parTransId="{0008072A-9893-44B4-BF76-1A4D7EC74248}" sibTransId="{F4D820FB-D092-46E6-AAD0-3E3F76250D79}"/>
    <dgm:cxn modelId="{6C4B5690-D480-4B4D-8FBB-C55A79352B70}" srcId="{618AB401-0D77-4F97-AB24-6299B64AB640}" destId="{2E49CF98-6886-48E1-A2F7-06F45F8B0BC5}" srcOrd="2" destOrd="0" parTransId="{22F544DD-9E43-4687-A0B0-828AA1AB73E9}" sibTransId="{E9578370-67B1-4599-8EAE-925F11B7B665}"/>
    <dgm:cxn modelId="{A51CCE95-F5E6-4684-AC11-69103510B378}" srcId="{6DD88156-933F-4552-B2AB-A99BAAAA7EB5}" destId="{9C1DD101-B9AE-4B17-A16D-F6ACA37375B2}" srcOrd="0" destOrd="0" parTransId="{538EF389-3EDD-420B-9C59-F7A433701A28}" sibTransId="{3517961E-4CD5-41C8-9887-613AEF1873DE}"/>
    <dgm:cxn modelId="{F6D058A0-A4F1-4DB7-BC00-FBE4E566D074}" type="presOf" srcId="{DD114117-BB0D-483E-9B08-88587CC575CA}" destId="{4A37C5F9-2B72-4FC1-8045-88544A156A74}" srcOrd="0" destOrd="0" presId="urn:microsoft.com/office/officeart/2016/7/layout/LinearBlockProcessNumbered"/>
    <dgm:cxn modelId="{E0286AA8-3E8E-45B9-ACB5-42EE0FFDC674}" type="presOf" srcId="{3F15F121-F313-41CB-88B0-34BDCE2AD5D5}" destId="{B7EEF760-47B6-4FA0-8941-825799304E81}" srcOrd="0" destOrd="0" presId="urn:microsoft.com/office/officeart/2016/7/layout/LinearBlockProcessNumbered"/>
    <dgm:cxn modelId="{3FB6BEB6-CE38-46C1-A671-36ADC5EE0606}" type="presOf" srcId="{C73DDA1F-A582-450C-A976-ACD44367B30E}" destId="{BB7A171B-8618-4871-A20E-803B9048B286}" srcOrd="1" destOrd="0" presId="urn:microsoft.com/office/officeart/2016/7/layout/LinearBlockProcessNumbered"/>
    <dgm:cxn modelId="{00D341B8-8B25-43E0-BEFC-4C3367991D89}" type="presOf" srcId="{618AB401-0D77-4F97-AB24-6299B64AB640}" destId="{FEF55183-4465-43FD-8750-0AA7BCCF1804}" srcOrd="0" destOrd="0" presId="urn:microsoft.com/office/officeart/2016/7/layout/LinearBlockProcessNumbered"/>
    <dgm:cxn modelId="{E776D2B9-C434-45BF-BF15-FB93C383D69E}" srcId="{C73DDA1F-A582-450C-A976-ACD44367B30E}" destId="{27CD4BBB-DD80-480B-9A65-2544B9CBF4BA}" srcOrd="1" destOrd="0" parTransId="{CF63A870-7355-4382-9D90-FB881061BE76}" sibTransId="{E1A93C27-A7FC-40F0-BE0F-CA90B1DE80E1}"/>
    <dgm:cxn modelId="{A91EE6BD-1209-4CEA-99E4-46E12CA72580}" type="presOf" srcId="{C73DDA1F-A582-450C-A976-ACD44367B30E}" destId="{B6115909-9300-4618-964B-77213B6F2360}" srcOrd="0" destOrd="0" presId="urn:microsoft.com/office/officeart/2016/7/layout/LinearBlockProcessNumbered"/>
    <dgm:cxn modelId="{8569EDC9-EBCE-43D2-BE1A-67BBD9C3F780}" type="presOf" srcId="{6DD88156-933F-4552-B2AB-A99BAAAA7EB5}" destId="{E2EA49AD-F235-406D-8566-5CDC06168329}" srcOrd="1" destOrd="0" presId="urn:microsoft.com/office/officeart/2016/7/layout/LinearBlockProcessNumbered"/>
    <dgm:cxn modelId="{ECA510CE-C2E8-4D66-9246-1C42C3B97C45}" type="presOf" srcId="{618AB401-0D77-4F97-AB24-6299B64AB640}" destId="{36A2E81F-F5D3-4B1D-8378-BF704C6DF647}" srcOrd="1" destOrd="0" presId="urn:microsoft.com/office/officeart/2016/7/layout/LinearBlockProcessNumbered"/>
    <dgm:cxn modelId="{0CDE37D0-7E82-4F37-83A1-28D3471C0B0F}" srcId="{451A9503-D4E2-41B9-B4E1-BA2A08DBCB41}" destId="{DD114117-BB0D-483E-9B08-88587CC575CA}" srcOrd="0" destOrd="0" parTransId="{6842E253-C3BA-4B76-BE6F-FE48987BEA14}" sibTransId="{3F15F121-F313-41CB-88B0-34BDCE2AD5D5}"/>
    <dgm:cxn modelId="{28AE5ADA-6684-4978-88AA-1739043CECEA}" srcId="{451A9503-D4E2-41B9-B4E1-BA2A08DBCB41}" destId="{618AB401-0D77-4F97-AB24-6299B64AB640}" srcOrd="1" destOrd="0" parTransId="{1D485313-F48B-47D0-8977-8CF1E98C5E6B}" sibTransId="{8AC5C530-97B2-41E5-9F36-09E4C3708F49}"/>
    <dgm:cxn modelId="{391BC1DB-7761-466B-ABC5-25AEFAAB58B9}" type="presOf" srcId="{8AC5C530-97B2-41E5-9F36-09E4C3708F49}" destId="{8D0FC120-5500-456A-9962-1DB5AF736CC7}" srcOrd="0" destOrd="0" presId="urn:microsoft.com/office/officeart/2016/7/layout/LinearBlockProcessNumbered"/>
    <dgm:cxn modelId="{A09684E9-BE86-4999-83C6-34A920AD7C08}" type="presOf" srcId="{03EA9641-8DE7-478A-AF32-79CDCB8D5C85}" destId="{E2EA49AD-F235-406D-8566-5CDC06168329}" srcOrd="0" destOrd="3" presId="urn:microsoft.com/office/officeart/2016/7/layout/LinearBlockProcessNumbered"/>
    <dgm:cxn modelId="{159BA391-484F-4F2D-B51F-494523CB24D3}" type="presParOf" srcId="{DDAB2B23-A2E8-42CD-9FB9-240E67AAB694}" destId="{9EF50CD6-BFE2-4D83-A69C-D74C26EFC4D3}" srcOrd="0" destOrd="0" presId="urn:microsoft.com/office/officeart/2016/7/layout/LinearBlockProcessNumbered"/>
    <dgm:cxn modelId="{D072B512-C784-4052-98B2-D09533032051}" type="presParOf" srcId="{9EF50CD6-BFE2-4D83-A69C-D74C26EFC4D3}" destId="{4A37C5F9-2B72-4FC1-8045-88544A156A74}" srcOrd="0" destOrd="0" presId="urn:microsoft.com/office/officeart/2016/7/layout/LinearBlockProcessNumbered"/>
    <dgm:cxn modelId="{8663B0D5-55DD-4148-ACBB-C472C0926FDB}" type="presParOf" srcId="{9EF50CD6-BFE2-4D83-A69C-D74C26EFC4D3}" destId="{B7EEF760-47B6-4FA0-8941-825799304E81}" srcOrd="1" destOrd="0" presId="urn:microsoft.com/office/officeart/2016/7/layout/LinearBlockProcessNumbered"/>
    <dgm:cxn modelId="{DD92A04E-7F38-4FF1-BBCC-B5F6994E8D6E}" type="presParOf" srcId="{9EF50CD6-BFE2-4D83-A69C-D74C26EFC4D3}" destId="{12CBC1A1-73D6-4AC7-8433-3636D193F54D}" srcOrd="2" destOrd="0" presId="urn:microsoft.com/office/officeart/2016/7/layout/LinearBlockProcessNumbered"/>
    <dgm:cxn modelId="{D21FE595-74EB-4B8A-9F16-93F06EE4AD4F}" type="presParOf" srcId="{DDAB2B23-A2E8-42CD-9FB9-240E67AAB694}" destId="{D7A75E02-A55E-4478-9F0E-1532E3A5C101}" srcOrd="1" destOrd="0" presId="urn:microsoft.com/office/officeart/2016/7/layout/LinearBlockProcessNumbered"/>
    <dgm:cxn modelId="{3A51E029-A670-4B60-80FF-9D58E1881893}" type="presParOf" srcId="{DDAB2B23-A2E8-42CD-9FB9-240E67AAB694}" destId="{BBAD67CB-7EDD-4A08-815F-ADB07B40718A}" srcOrd="2" destOrd="0" presId="urn:microsoft.com/office/officeart/2016/7/layout/LinearBlockProcessNumbered"/>
    <dgm:cxn modelId="{2F850927-F1FB-48F8-A1DA-97C4C532D4F8}" type="presParOf" srcId="{BBAD67CB-7EDD-4A08-815F-ADB07B40718A}" destId="{FEF55183-4465-43FD-8750-0AA7BCCF1804}" srcOrd="0" destOrd="0" presId="urn:microsoft.com/office/officeart/2016/7/layout/LinearBlockProcessNumbered"/>
    <dgm:cxn modelId="{38463937-604C-4469-BBB6-864FB9DF7452}" type="presParOf" srcId="{BBAD67CB-7EDD-4A08-815F-ADB07B40718A}" destId="{8D0FC120-5500-456A-9962-1DB5AF736CC7}" srcOrd="1" destOrd="0" presId="urn:microsoft.com/office/officeart/2016/7/layout/LinearBlockProcessNumbered"/>
    <dgm:cxn modelId="{3F96BDBA-7F17-4B3A-BA95-9D5368E6A836}" type="presParOf" srcId="{BBAD67CB-7EDD-4A08-815F-ADB07B40718A}" destId="{36A2E81F-F5D3-4B1D-8378-BF704C6DF647}" srcOrd="2" destOrd="0" presId="urn:microsoft.com/office/officeart/2016/7/layout/LinearBlockProcessNumbered"/>
    <dgm:cxn modelId="{C7096D57-F6A7-4840-8DB5-B6262D3826AC}" type="presParOf" srcId="{DDAB2B23-A2E8-42CD-9FB9-240E67AAB694}" destId="{AC8EED4E-A279-4FA7-AE1B-6A92E9EA9055}" srcOrd="3" destOrd="0" presId="urn:microsoft.com/office/officeart/2016/7/layout/LinearBlockProcessNumbered"/>
    <dgm:cxn modelId="{EF362368-6C6A-47EE-AF47-FC3819768EB0}" type="presParOf" srcId="{DDAB2B23-A2E8-42CD-9FB9-240E67AAB694}" destId="{17D1FB84-2E81-4E28-81BF-7752EAB4369A}" srcOrd="4" destOrd="0" presId="urn:microsoft.com/office/officeart/2016/7/layout/LinearBlockProcessNumbered"/>
    <dgm:cxn modelId="{1D58BFC1-F0D7-45ED-91C1-54C5939CE393}" type="presParOf" srcId="{17D1FB84-2E81-4E28-81BF-7752EAB4369A}" destId="{063A0145-4E52-40E0-A01A-6DE00BF5DB82}" srcOrd="0" destOrd="0" presId="urn:microsoft.com/office/officeart/2016/7/layout/LinearBlockProcessNumbered"/>
    <dgm:cxn modelId="{9E5BAAF7-6914-4B0A-8D3F-136ED450D3B8}" type="presParOf" srcId="{17D1FB84-2E81-4E28-81BF-7752EAB4369A}" destId="{5CA23CC6-F21B-49F4-AA35-7E0D8DDB8783}" srcOrd="1" destOrd="0" presId="urn:microsoft.com/office/officeart/2016/7/layout/LinearBlockProcessNumbered"/>
    <dgm:cxn modelId="{5F335A31-7824-4F9B-8252-9E12C7120211}" type="presParOf" srcId="{17D1FB84-2E81-4E28-81BF-7752EAB4369A}" destId="{E2EA49AD-F235-406D-8566-5CDC06168329}" srcOrd="2" destOrd="0" presId="urn:microsoft.com/office/officeart/2016/7/layout/LinearBlockProcessNumbered"/>
    <dgm:cxn modelId="{3EDF579F-E5A0-4A74-9309-812F80677CD3}" type="presParOf" srcId="{DDAB2B23-A2E8-42CD-9FB9-240E67AAB694}" destId="{B0864948-33E3-4350-BD12-67CD8DACA61F}" srcOrd="5" destOrd="0" presId="urn:microsoft.com/office/officeart/2016/7/layout/LinearBlockProcessNumbered"/>
    <dgm:cxn modelId="{5D189C69-0149-4B5A-ACFF-C0D2A7250183}" type="presParOf" srcId="{DDAB2B23-A2E8-42CD-9FB9-240E67AAB694}" destId="{C9ABFEF4-FB91-456E-A026-2BFA3A28F973}" srcOrd="6" destOrd="0" presId="urn:microsoft.com/office/officeart/2016/7/layout/LinearBlockProcessNumbered"/>
    <dgm:cxn modelId="{FF1561A4-8068-4D8F-9BB0-3B4CFAB57043}" type="presParOf" srcId="{C9ABFEF4-FB91-456E-A026-2BFA3A28F973}" destId="{B6115909-9300-4618-964B-77213B6F2360}" srcOrd="0" destOrd="0" presId="urn:microsoft.com/office/officeart/2016/7/layout/LinearBlockProcessNumbered"/>
    <dgm:cxn modelId="{BEEC686E-AC41-431E-B23F-62D7E9CF5BED}" type="presParOf" srcId="{C9ABFEF4-FB91-456E-A026-2BFA3A28F973}" destId="{E2E6A906-565B-4296-AB88-D86C4A9664AE}" srcOrd="1" destOrd="0" presId="urn:microsoft.com/office/officeart/2016/7/layout/LinearBlockProcessNumbered"/>
    <dgm:cxn modelId="{EA9F2E66-FFEF-48FD-86F2-02E919AFD747}" type="presParOf" srcId="{C9ABFEF4-FB91-456E-A026-2BFA3A28F973}" destId="{BB7A171B-8618-4871-A20E-803B9048B28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0C12C0-9375-485D-9F97-4BD38FF74DDD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07B2CC-7011-4349-B73D-5429C30BD339}">
      <dgm:prSet/>
      <dgm:spPr/>
      <dgm:t>
        <a:bodyPr/>
        <a:lstStyle/>
        <a:p>
          <a:r>
            <a:rPr lang="en-US" b="1"/>
            <a:t>Test Cases</a:t>
          </a:r>
          <a:r>
            <a:rPr lang="en-US"/>
            <a:t>: Functional tests, edge cases, and performance tests (1 KB and 1 MB inputs).</a:t>
          </a:r>
        </a:p>
      </dgm:t>
    </dgm:pt>
    <dgm:pt modelId="{A4F31DCF-C181-4785-9E34-608188C12EB0}" type="parTrans" cxnId="{1FDA905F-E8D8-403E-818B-089F249C0985}">
      <dgm:prSet/>
      <dgm:spPr/>
      <dgm:t>
        <a:bodyPr/>
        <a:lstStyle/>
        <a:p>
          <a:endParaRPr lang="en-US"/>
        </a:p>
      </dgm:t>
    </dgm:pt>
    <dgm:pt modelId="{1D34D70A-E0E2-467F-9180-EC3A7C4A3AF1}" type="sibTrans" cxnId="{1FDA905F-E8D8-403E-818B-089F249C0985}">
      <dgm:prSet/>
      <dgm:spPr/>
      <dgm:t>
        <a:bodyPr/>
        <a:lstStyle/>
        <a:p>
          <a:endParaRPr lang="en-US"/>
        </a:p>
      </dgm:t>
    </dgm:pt>
    <dgm:pt modelId="{018FAB25-AFB0-4EE8-972D-2528E1814E7A}">
      <dgm:prSet/>
      <dgm:spPr/>
      <dgm:t>
        <a:bodyPr/>
        <a:lstStyle/>
        <a:p>
          <a:r>
            <a:rPr lang="en-US" b="1"/>
            <a:t>Metrics Analyzed</a:t>
          </a:r>
          <a:r>
            <a:rPr lang="en-US"/>
            <a:t>:</a:t>
          </a:r>
        </a:p>
      </dgm:t>
    </dgm:pt>
    <dgm:pt modelId="{B64AFD89-3A89-42BC-8879-4FAD8E594B28}" type="parTrans" cxnId="{75D11B46-FBE5-4374-83FA-415426BD0562}">
      <dgm:prSet/>
      <dgm:spPr/>
      <dgm:t>
        <a:bodyPr/>
        <a:lstStyle/>
        <a:p>
          <a:endParaRPr lang="en-US"/>
        </a:p>
      </dgm:t>
    </dgm:pt>
    <dgm:pt modelId="{E46F84E5-4B13-47E3-918A-11236BD634B6}" type="sibTrans" cxnId="{75D11B46-FBE5-4374-83FA-415426BD0562}">
      <dgm:prSet/>
      <dgm:spPr/>
      <dgm:t>
        <a:bodyPr/>
        <a:lstStyle/>
        <a:p>
          <a:endParaRPr lang="en-US"/>
        </a:p>
      </dgm:t>
    </dgm:pt>
    <dgm:pt modelId="{C71D8E71-8B31-4073-9578-4A20E77D95FB}">
      <dgm:prSet/>
      <dgm:spPr/>
      <dgm:t>
        <a:bodyPr/>
        <a:lstStyle/>
        <a:p>
          <a:r>
            <a:rPr lang="en-US"/>
            <a:t>Execution time (clock cycles).</a:t>
          </a:r>
        </a:p>
      </dgm:t>
    </dgm:pt>
    <dgm:pt modelId="{4429C737-A2AB-44B0-9DB7-0A98F2B2F509}" type="parTrans" cxnId="{65EC94F1-7D8E-432E-A6CA-73038377816F}">
      <dgm:prSet/>
      <dgm:spPr/>
      <dgm:t>
        <a:bodyPr/>
        <a:lstStyle/>
        <a:p>
          <a:endParaRPr lang="en-US"/>
        </a:p>
      </dgm:t>
    </dgm:pt>
    <dgm:pt modelId="{B505CAD7-7760-4A25-83EB-84E220169D80}" type="sibTrans" cxnId="{65EC94F1-7D8E-432E-A6CA-73038377816F}">
      <dgm:prSet/>
      <dgm:spPr/>
      <dgm:t>
        <a:bodyPr/>
        <a:lstStyle/>
        <a:p>
          <a:endParaRPr lang="en-US"/>
        </a:p>
      </dgm:t>
    </dgm:pt>
    <dgm:pt modelId="{9CC78512-AFB5-408F-A3A7-2F2D30185703}">
      <dgm:prSet/>
      <dgm:spPr/>
      <dgm:t>
        <a:bodyPr/>
        <a:lstStyle/>
        <a:p>
          <a:r>
            <a:rPr lang="en-US"/>
            <a:t>Throughput (bytes per second).</a:t>
          </a:r>
        </a:p>
      </dgm:t>
    </dgm:pt>
    <dgm:pt modelId="{6F7D57F7-E91A-4861-8A15-04C77D8E2B50}" type="parTrans" cxnId="{7B33CF89-7CDE-41A0-A19E-5A494F3985FF}">
      <dgm:prSet/>
      <dgm:spPr/>
      <dgm:t>
        <a:bodyPr/>
        <a:lstStyle/>
        <a:p>
          <a:endParaRPr lang="en-US"/>
        </a:p>
      </dgm:t>
    </dgm:pt>
    <dgm:pt modelId="{78BB6C2F-5284-4FDE-AAFE-B0D324160E82}" type="sibTrans" cxnId="{7B33CF89-7CDE-41A0-A19E-5A494F3985FF}">
      <dgm:prSet/>
      <dgm:spPr/>
      <dgm:t>
        <a:bodyPr/>
        <a:lstStyle/>
        <a:p>
          <a:endParaRPr lang="en-US"/>
        </a:p>
      </dgm:t>
    </dgm:pt>
    <dgm:pt modelId="{3D987D07-6C1D-43FC-8F64-B7F840C0C15E}">
      <dgm:prSet/>
      <dgm:spPr/>
      <dgm:t>
        <a:bodyPr/>
        <a:lstStyle/>
        <a:p>
          <a:r>
            <a:rPr lang="en-US"/>
            <a:t>Energy consumption (microjoules).</a:t>
          </a:r>
        </a:p>
      </dgm:t>
    </dgm:pt>
    <dgm:pt modelId="{2A3EC509-5686-4AD6-9EBC-14C25A72C66B}" type="parTrans" cxnId="{38560614-0E16-40F4-B5CD-DD18AD6E9D47}">
      <dgm:prSet/>
      <dgm:spPr/>
      <dgm:t>
        <a:bodyPr/>
        <a:lstStyle/>
        <a:p>
          <a:endParaRPr lang="en-US"/>
        </a:p>
      </dgm:t>
    </dgm:pt>
    <dgm:pt modelId="{C10E574A-56B3-4694-8E79-3D5DD0E8AE2F}" type="sibTrans" cxnId="{38560614-0E16-40F4-B5CD-DD18AD6E9D47}">
      <dgm:prSet/>
      <dgm:spPr/>
      <dgm:t>
        <a:bodyPr/>
        <a:lstStyle/>
        <a:p>
          <a:endParaRPr lang="en-US"/>
        </a:p>
      </dgm:t>
    </dgm:pt>
    <dgm:pt modelId="{20EBAA79-D539-4E16-9D7D-1E2097F13EF2}">
      <dgm:prSet/>
      <dgm:spPr/>
      <dgm:t>
        <a:bodyPr/>
        <a:lstStyle/>
        <a:p>
          <a:r>
            <a:rPr lang="en-US" b="1"/>
            <a:t>Tools Used</a:t>
          </a:r>
          <a:r>
            <a:rPr lang="en-US"/>
            <a:t>: AXI Timer for execution time and calculated energy based on system power.</a:t>
          </a:r>
        </a:p>
      </dgm:t>
    </dgm:pt>
    <dgm:pt modelId="{2B62EF41-2812-4087-B888-3BAC60EB9203}" type="parTrans" cxnId="{57FED6F6-E070-4444-AEDC-B8977F3690AD}">
      <dgm:prSet/>
      <dgm:spPr/>
      <dgm:t>
        <a:bodyPr/>
        <a:lstStyle/>
        <a:p>
          <a:endParaRPr lang="en-US"/>
        </a:p>
      </dgm:t>
    </dgm:pt>
    <dgm:pt modelId="{106F9846-9A58-42DF-AA61-0AAF0E6CDFDA}" type="sibTrans" cxnId="{57FED6F6-E070-4444-AEDC-B8977F3690AD}">
      <dgm:prSet/>
      <dgm:spPr/>
      <dgm:t>
        <a:bodyPr/>
        <a:lstStyle/>
        <a:p>
          <a:endParaRPr lang="en-US"/>
        </a:p>
      </dgm:t>
    </dgm:pt>
    <dgm:pt modelId="{7C1AC5EB-BD61-4025-9B97-9832674731C2}">
      <dgm:prSet/>
      <dgm:spPr/>
      <dgm:t>
        <a:bodyPr/>
        <a:lstStyle/>
        <a:p>
          <a:r>
            <a:rPr lang="en-US" b="1"/>
            <a:t>Key Inputs</a:t>
          </a:r>
          <a:r>
            <a:rPr lang="en-US"/>
            <a:t>: Validated with the string "1234567890" and other edge cases.</a:t>
          </a:r>
        </a:p>
      </dgm:t>
    </dgm:pt>
    <dgm:pt modelId="{3235456A-7AE8-4153-894E-66C0E41F99DC}" type="parTrans" cxnId="{DF176EA9-5F2A-4CDF-BE5F-9349CB0DDBD8}">
      <dgm:prSet/>
      <dgm:spPr/>
      <dgm:t>
        <a:bodyPr/>
        <a:lstStyle/>
        <a:p>
          <a:endParaRPr lang="en-US"/>
        </a:p>
      </dgm:t>
    </dgm:pt>
    <dgm:pt modelId="{3526D59E-F595-4F52-BAB3-45DCFE80B330}" type="sibTrans" cxnId="{DF176EA9-5F2A-4CDF-BE5F-9349CB0DDBD8}">
      <dgm:prSet/>
      <dgm:spPr/>
      <dgm:t>
        <a:bodyPr/>
        <a:lstStyle/>
        <a:p>
          <a:endParaRPr lang="en-US"/>
        </a:p>
      </dgm:t>
    </dgm:pt>
    <dgm:pt modelId="{4E7671D4-BE8E-4DF4-817C-E5D15E99B26F}" type="pres">
      <dgm:prSet presAssocID="{980C12C0-9375-485D-9F97-4BD38FF74DDD}" presName="Name0" presStyleCnt="0">
        <dgm:presLayoutVars>
          <dgm:dir/>
          <dgm:animLvl val="lvl"/>
          <dgm:resizeHandles val="exact"/>
        </dgm:presLayoutVars>
      </dgm:prSet>
      <dgm:spPr/>
    </dgm:pt>
    <dgm:pt modelId="{4E7EEFD7-21BC-4E89-8DC1-074285863B32}" type="pres">
      <dgm:prSet presAssocID="{7C1AC5EB-BD61-4025-9B97-9832674731C2}" presName="boxAndChildren" presStyleCnt="0"/>
      <dgm:spPr/>
    </dgm:pt>
    <dgm:pt modelId="{BDC73F8C-6B96-4414-8099-8885A5C7368B}" type="pres">
      <dgm:prSet presAssocID="{7C1AC5EB-BD61-4025-9B97-9832674731C2}" presName="parentTextBox" presStyleLbl="node1" presStyleIdx="0" presStyleCnt="4"/>
      <dgm:spPr/>
    </dgm:pt>
    <dgm:pt modelId="{B34B455F-E619-491E-AD04-87D41FA28AB0}" type="pres">
      <dgm:prSet presAssocID="{106F9846-9A58-42DF-AA61-0AAF0E6CDFDA}" presName="sp" presStyleCnt="0"/>
      <dgm:spPr/>
    </dgm:pt>
    <dgm:pt modelId="{45CBC17F-70B2-4993-8BA3-CF6B97949E11}" type="pres">
      <dgm:prSet presAssocID="{20EBAA79-D539-4E16-9D7D-1E2097F13EF2}" presName="arrowAndChildren" presStyleCnt="0"/>
      <dgm:spPr/>
    </dgm:pt>
    <dgm:pt modelId="{B46004C4-8381-47A1-983F-F5F835315ECE}" type="pres">
      <dgm:prSet presAssocID="{20EBAA79-D539-4E16-9D7D-1E2097F13EF2}" presName="parentTextArrow" presStyleLbl="node1" presStyleIdx="1" presStyleCnt="4"/>
      <dgm:spPr/>
    </dgm:pt>
    <dgm:pt modelId="{0F2D3B37-399E-42B6-A3F3-B389B08A79C6}" type="pres">
      <dgm:prSet presAssocID="{E46F84E5-4B13-47E3-918A-11236BD634B6}" presName="sp" presStyleCnt="0"/>
      <dgm:spPr/>
    </dgm:pt>
    <dgm:pt modelId="{19822DBE-A9B5-4873-B6DA-4CC78A50579D}" type="pres">
      <dgm:prSet presAssocID="{018FAB25-AFB0-4EE8-972D-2528E1814E7A}" presName="arrowAndChildren" presStyleCnt="0"/>
      <dgm:spPr/>
    </dgm:pt>
    <dgm:pt modelId="{AD889AAF-4CDA-4AEE-95CE-B21DF7FD352D}" type="pres">
      <dgm:prSet presAssocID="{018FAB25-AFB0-4EE8-972D-2528E1814E7A}" presName="parentTextArrow" presStyleLbl="node1" presStyleIdx="1" presStyleCnt="4"/>
      <dgm:spPr/>
    </dgm:pt>
    <dgm:pt modelId="{F1E95B53-3527-4776-8FF5-71068C325892}" type="pres">
      <dgm:prSet presAssocID="{018FAB25-AFB0-4EE8-972D-2528E1814E7A}" presName="arrow" presStyleLbl="node1" presStyleIdx="2" presStyleCnt="4"/>
      <dgm:spPr/>
    </dgm:pt>
    <dgm:pt modelId="{E646394A-CB80-4567-9262-DF33AC46FF8D}" type="pres">
      <dgm:prSet presAssocID="{018FAB25-AFB0-4EE8-972D-2528E1814E7A}" presName="descendantArrow" presStyleCnt="0"/>
      <dgm:spPr/>
    </dgm:pt>
    <dgm:pt modelId="{F98E25CD-C9E9-41CD-A9FB-E6C28A698590}" type="pres">
      <dgm:prSet presAssocID="{C71D8E71-8B31-4073-9578-4A20E77D95FB}" presName="childTextArrow" presStyleLbl="fgAccFollowNode1" presStyleIdx="0" presStyleCnt="3">
        <dgm:presLayoutVars>
          <dgm:bulletEnabled val="1"/>
        </dgm:presLayoutVars>
      </dgm:prSet>
      <dgm:spPr/>
    </dgm:pt>
    <dgm:pt modelId="{B0F72561-0165-4048-B8D1-A2CDCD640359}" type="pres">
      <dgm:prSet presAssocID="{9CC78512-AFB5-408F-A3A7-2F2D30185703}" presName="childTextArrow" presStyleLbl="fgAccFollowNode1" presStyleIdx="1" presStyleCnt="3">
        <dgm:presLayoutVars>
          <dgm:bulletEnabled val="1"/>
        </dgm:presLayoutVars>
      </dgm:prSet>
      <dgm:spPr/>
    </dgm:pt>
    <dgm:pt modelId="{FB7421F7-3FC4-4C4C-B7A8-4895FA2673EC}" type="pres">
      <dgm:prSet presAssocID="{3D987D07-6C1D-43FC-8F64-B7F840C0C15E}" presName="childTextArrow" presStyleLbl="fgAccFollowNode1" presStyleIdx="2" presStyleCnt="3">
        <dgm:presLayoutVars>
          <dgm:bulletEnabled val="1"/>
        </dgm:presLayoutVars>
      </dgm:prSet>
      <dgm:spPr/>
    </dgm:pt>
    <dgm:pt modelId="{1C2AD510-B793-4DF7-BBD8-479D4C79714A}" type="pres">
      <dgm:prSet presAssocID="{1D34D70A-E0E2-467F-9180-EC3A7C4A3AF1}" presName="sp" presStyleCnt="0"/>
      <dgm:spPr/>
    </dgm:pt>
    <dgm:pt modelId="{2D098555-4D39-4C31-9354-E83F9153653E}" type="pres">
      <dgm:prSet presAssocID="{0707B2CC-7011-4349-B73D-5429C30BD339}" presName="arrowAndChildren" presStyleCnt="0"/>
      <dgm:spPr/>
    </dgm:pt>
    <dgm:pt modelId="{644832AB-8B47-4CD8-A190-16D0A83AC235}" type="pres">
      <dgm:prSet presAssocID="{0707B2CC-7011-4349-B73D-5429C30BD339}" presName="parentTextArrow" presStyleLbl="node1" presStyleIdx="3" presStyleCnt="4"/>
      <dgm:spPr/>
    </dgm:pt>
  </dgm:ptLst>
  <dgm:cxnLst>
    <dgm:cxn modelId="{A2804F03-5B19-4371-B15B-C7BE5599F9AB}" type="presOf" srcId="{9CC78512-AFB5-408F-A3A7-2F2D30185703}" destId="{B0F72561-0165-4048-B8D1-A2CDCD640359}" srcOrd="0" destOrd="0" presId="urn:microsoft.com/office/officeart/2005/8/layout/process4"/>
    <dgm:cxn modelId="{EA665005-1498-4D9C-8C70-3DEECB918979}" type="presOf" srcId="{C71D8E71-8B31-4073-9578-4A20E77D95FB}" destId="{F98E25CD-C9E9-41CD-A9FB-E6C28A698590}" srcOrd="0" destOrd="0" presId="urn:microsoft.com/office/officeart/2005/8/layout/process4"/>
    <dgm:cxn modelId="{38560614-0E16-40F4-B5CD-DD18AD6E9D47}" srcId="{018FAB25-AFB0-4EE8-972D-2528E1814E7A}" destId="{3D987D07-6C1D-43FC-8F64-B7F840C0C15E}" srcOrd="2" destOrd="0" parTransId="{2A3EC509-5686-4AD6-9EBC-14C25A72C66B}" sibTransId="{C10E574A-56B3-4694-8E79-3D5DD0E8AE2F}"/>
    <dgm:cxn modelId="{1FDA905F-E8D8-403E-818B-089F249C0985}" srcId="{980C12C0-9375-485D-9F97-4BD38FF74DDD}" destId="{0707B2CC-7011-4349-B73D-5429C30BD339}" srcOrd="0" destOrd="0" parTransId="{A4F31DCF-C181-4785-9E34-608188C12EB0}" sibTransId="{1D34D70A-E0E2-467F-9180-EC3A7C4A3AF1}"/>
    <dgm:cxn modelId="{BA600F41-A651-4893-BDFF-ACEEF3919131}" type="presOf" srcId="{20EBAA79-D539-4E16-9D7D-1E2097F13EF2}" destId="{B46004C4-8381-47A1-983F-F5F835315ECE}" srcOrd="0" destOrd="0" presId="urn:microsoft.com/office/officeart/2005/8/layout/process4"/>
    <dgm:cxn modelId="{C0B22D42-A81E-44EA-BE1F-2D58F30B3091}" type="presOf" srcId="{980C12C0-9375-485D-9F97-4BD38FF74DDD}" destId="{4E7671D4-BE8E-4DF4-817C-E5D15E99B26F}" srcOrd="0" destOrd="0" presId="urn:microsoft.com/office/officeart/2005/8/layout/process4"/>
    <dgm:cxn modelId="{75D11B46-FBE5-4374-83FA-415426BD0562}" srcId="{980C12C0-9375-485D-9F97-4BD38FF74DDD}" destId="{018FAB25-AFB0-4EE8-972D-2528E1814E7A}" srcOrd="1" destOrd="0" parTransId="{B64AFD89-3A89-42BC-8879-4FAD8E594B28}" sibTransId="{E46F84E5-4B13-47E3-918A-11236BD634B6}"/>
    <dgm:cxn modelId="{3BE34648-80D4-4A77-8140-48A339638122}" type="presOf" srcId="{7C1AC5EB-BD61-4025-9B97-9832674731C2}" destId="{BDC73F8C-6B96-4414-8099-8885A5C7368B}" srcOrd="0" destOrd="0" presId="urn:microsoft.com/office/officeart/2005/8/layout/process4"/>
    <dgm:cxn modelId="{DE2C1A6B-80C1-4185-8184-E238346ACB18}" type="presOf" srcId="{3D987D07-6C1D-43FC-8F64-B7F840C0C15E}" destId="{FB7421F7-3FC4-4C4C-B7A8-4895FA2673EC}" srcOrd="0" destOrd="0" presId="urn:microsoft.com/office/officeart/2005/8/layout/process4"/>
    <dgm:cxn modelId="{7B33CF89-7CDE-41A0-A19E-5A494F3985FF}" srcId="{018FAB25-AFB0-4EE8-972D-2528E1814E7A}" destId="{9CC78512-AFB5-408F-A3A7-2F2D30185703}" srcOrd="1" destOrd="0" parTransId="{6F7D57F7-E91A-4861-8A15-04C77D8E2B50}" sibTransId="{78BB6C2F-5284-4FDE-AAFE-B0D324160E82}"/>
    <dgm:cxn modelId="{23B8C69B-C121-495E-9635-2D86F3DCF70F}" type="presOf" srcId="{018FAB25-AFB0-4EE8-972D-2528E1814E7A}" destId="{F1E95B53-3527-4776-8FF5-71068C325892}" srcOrd="1" destOrd="0" presId="urn:microsoft.com/office/officeart/2005/8/layout/process4"/>
    <dgm:cxn modelId="{DF176EA9-5F2A-4CDF-BE5F-9349CB0DDBD8}" srcId="{980C12C0-9375-485D-9F97-4BD38FF74DDD}" destId="{7C1AC5EB-BD61-4025-9B97-9832674731C2}" srcOrd="3" destOrd="0" parTransId="{3235456A-7AE8-4153-894E-66C0E41F99DC}" sibTransId="{3526D59E-F595-4F52-BAB3-45DCFE80B330}"/>
    <dgm:cxn modelId="{0CF86DD1-D65B-4DF2-889F-4DECF5C4CB1A}" type="presOf" srcId="{018FAB25-AFB0-4EE8-972D-2528E1814E7A}" destId="{AD889AAF-4CDA-4AEE-95CE-B21DF7FD352D}" srcOrd="0" destOrd="0" presId="urn:microsoft.com/office/officeart/2005/8/layout/process4"/>
    <dgm:cxn modelId="{4B7D63DA-832D-4DC4-AB6F-5D83DF645142}" type="presOf" srcId="{0707B2CC-7011-4349-B73D-5429C30BD339}" destId="{644832AB-8B47-4CD8-A190-16D0A83AC235}" srcOrd="0" destOrd="0" presId="urn:microsoft.com/office/officeart/2005/8/layout/process4"/>
    <dgm:cxn modelId="{65EC94F1-7D8E-432E-A6CA-73038377816F}" srcId="{018FAB25-AFB0-4EE8-972D-2528E1814E7A}" destId="{C71D8E71-8B31-4073-9578-4A20E77D95FB}" srcOrd="0" destOrd="0" parTransId="{4429C737-A2AB-44B0-9DB7-0A98F2B2F509}" sibTransId="{B505CAD7-7760-4A25-83EB-84E220169D80}"/>
    <dgm:cxn modelId="{57FED6F6-E070-4444-AEDC-B8977F3690AD}" srcId="{980C12C0-9375-485D-9F97-4BD38FF74DDD}" destId="{20EBAA79-D539-4E16-9D7D-1E2097F13EF2}" srcOrd="2" destOrd="0" parTransId="{2B62EF41-2812-4087-B888-3BAC60EB9203}" sibTransId="{106F9846-9A58-42DF-AA61-0AAF0E6CDFDA}"/>
    <dgm:cxn modelId="{9959FD34-6437-472B-B21F-5CED1AAC77A8}" type="presParOf" srcId="{4E7671D4-BE8E-4DF4-817C-E5D15E99B26F}" destId="{4E7EEFD7-21BC-4E89-8DC1-074285863B32}" srcOrd="0" destOrd="0" presId="urn:microsoft.com/office/officeart/2005/8/layout/process4"/>
    <dgm:cxn modelId="{AFB5DB29-E369-4A67-B180-167079398AD5}" type="presParOf" srcId="{4E7EEFD7-21BC-4E89-8DC1-074285863B32}" destId="{BDC73F8C-6B96-4414-8099-8885A5C7368B}" srcOrd="0" destOrd="0" presId="urn:microsoft.com/office/officeart/2005/8/layout/process4"/>
    <dgm:cxn modelId="{787F5E1F-6975-4CBD-94D7-2927E0F14CCF}" type="presParOf" srcId="{4E7671D4-BE8E-4DF4-817C-E5D15E99B26F}" destId="{B34B455F-E619-491E-AD04-87D41FA28AB0}" srcOrd="1" destOrd="0" presId="urn:microsoft.com/office/officeart/2005/8/layout/process4"/>
    <dgm:cxn modelId="{49EB974D-4C4D-4397-B1E0-641BB73EB502}" type="presParOf" srcId="{4E7671D4-BE8E-4DF4-817C-E5D15E99B26F}" destId="{45CBC17F-70B2-4993-8BA3-CF6B97949E11}" srcOrd="2" destOrd="0" presId="urn:microsoft.com/office/officeart/2005/8/layout/process4"/>
    <dgm:cxn modelId="{A7ECB55D-53E1-4FA1-9977-6C2483C750B4}" type="presParOf" srcId="{45CBC17F-70B2-4993-8BA3-CF6B97949E11}" destId="{B46004C4-8381-47A1-983F-F5F835315ECE}" srcOrd="0" destOrd="0" presId="urn:microsoft.com/office/officeart/2005/8/layout/process4"/>
    <dgm:cxn modelId="{F1F253E4-58B4-45BA-B2B0-101F95D338CC}" type="presParOf" srcId="{4E7671D4-BE8E-4DF4-817C-E5D15E99B26F}" destId="{0F2D3B37-399E-42B6-A3F3-B389B08A79C6}" srcOrd="3" destOrd="0" presId="urn:microsoft.com/office/officeart/2005/8/layout/process4"/>
    <dgm:cxn modelId="{9C234D46-4DC1-46C1-A7D5-23B7143AA6CD}" type="presParOf" srcId="{4E7671D4-BE8E-4DF4-817C-E5D15E99B26F}" destId="{19822DBE-A9B5-4873-B6DA-4CC78A50579D}" srcOrd="4" destOrd="0" presId="urn:microsoft.com/office/officeart/2005/8/layout/process4"/>
    <dgm:cxn modelId="{26509BA4-7F8C-4A10-80DF-001CC6F66636}" type="presParOf" srcId="{19822DBE-A9B5-4873-B6DA-4CC78A50579D}" destId="{AD889AAF-4CDA-4AEE-95CE-B21DF7FD352D}" srcOrd="0" destOrd="0" presId="urn:microsoft.com/office/officeart/2005/8/layout/process4"/>
    <dgm:cxn modelId="{AE00E8DF-A65B-402E-B10E-8F8A13FB7AA5}" type="presParOf" srcId="{19822DBE-A9B5-4873-B6DA-4CC78A50579D}" destId="{F1E95B53-3527-4776-8FF5-71068C325892}" srcOrd="1" destOrd="0" presId="urn:microsoft.com/office/officeart/2005/8/layout/process4"/>
    <dgm:cxn modelId="{681C715F-7D23-4AF1-A4F8-CFCB550BF1EA}" type="presParOf" srcId="{19822DBE-A9B5-4873-B6DA-4CC78A50579D}" destId="{E646394A-CB80-4567-9262-DF33AC46FF8D}" srcOrd="2" destOrd="0" presId="urn:microsoft.com/office/officeart/2005/8/layout/process4"/>
    <dgm:cxn modelId="{9E42DE17-A960-4368-A7DC-255F0FE7AD59}" type="presParOf" srcId="{E646394A-CB80-4567-9262-DF33AC46FF8D}" destId="{F98E25CD-C9E9-41CD-A9FB-E6C28A698590}" srcOrd="0" destOrd="0" presId="urn:microsoft.com/office/officeart/2005/8/layout/process4"/>
    <dgm:cxn modelId="{C5150C2B-4BB7-4309-A426-193137739045}" type="presParOf" srcId="{E646394A-CB80-4567-9262-DF33AC46FF8D}" destId="{B0F72561-0165-4048-B8D1-A2CDCD640359}" srcOrd="1" destOrd="0" presId="urn:microsoft.com/office/officeart/2005/8/layout/process4"/>
    <dgm:cxn modelId="{3B06B1CF-9C59-44B5-AE95-A5398C36B06B}" type="presParOf" srcId="{E646394A-CB80-4567-9262-DF33AC46FF8D}" destId="{FB7421F7-3FC4-4C4C-B7A8-4895FA2673EC}" srcOrd="2" destOrd="0" presId="urn:microsoft.com/office/officeart/2005/8/layout/process4"/>
    <dgm:cxn modelId="{300B62DA-82CD-4994-AD79-A82BD7C9590F}" type="presParOf" srcId="{4E7671D4-BE8E-4DF4-817C-E5D15E99B26F}" destId="{1C2AD510-B793-4DF7-BBD8-479D4C79714A}" srcOrd="5" destOrd="0" presId="urn:microsoft.com/office/officeart/2005/8/layout/process4"/>
    <dgm:cxn modelId="{862D2230-EC2E-4A90-A47A-136044CF5E27}" type="presParOf" srcId="{4E7671D4-BE8E-4DF4-817C-E5D15E99B26F}" destId="{2D098555-4D39-4C31-9354-E83F9153653E}" srcOrd="6" destOrd="0" presId="urn:microsoft.com/office/officeart/2005/8/layout/process4"/>
    <dgm:cxn modelId="{14BC63BF-9FFB-4543-B5EE-AEAFB2FB4FFF}" type="presParOf" srcId="{2D098555-4D39-4C31-9354-E83F9153653E}" destId="{644832AB-8B47-4CD8-A190-16D0A83AC23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FF6E08-FCC7-46DC-948D-8D9BA84ED4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6DE8D8E1-EF72-4200-8DC1-BF39A97046AF}">
      <dgm:prSet/>
      <dgm:spPr/>
      <dgm:t>
        <a:bodyPr/>
        <a:lstStyle/>
        <a:p>
          <a:r>
            <a:rPr lang="en-US" b="1"/>
            <a:t>Hash Length</a:t>
          </a:r>
          <a:r>
            <a:rPr lang="en-US"/>
            <a:t>: SHA-2 and SHA-3 outputs:</a:t>
          </a:r>
        </a:p>
      </dgm:t>
    </dgm:pt>
    <dgm:pt modelId="{14C04A35-D482-4454-B793-F3BADF8514D5}" type="parTrans" cxnId="{5BF2B51A-7C0E-4A90-9BBB-F4AB90D8C873}">
      <dgm:prSet/>
      <dgm:spPr/>
      <dgm:t>
        <a:bodyPr/>
        <a:lstStyle/>
        <a:p>
          <a:endParaRPr lang="en-US"/>
        </a:p>
      </dgm:t>
    </dgm:pt>
    <dgm:pt modelId="{A9A32A6B-2100-4BD1-9A6B-D908661B0D04}" type="sibTrans" cxnId="{5BF2B51A-7C0E-4A90-9BBB-F4AB90D8C873}">
      <dgm:prSet/>
      <dgm:spPr/>
      <dgm:t>
        <a:bodyPr/>
        <a:lstStyle/>
        <a:p>
          <a:endParaRPr lang="en-US"/>
        </a:p>
      </dgm:t>
    </dgm:pt>
    <dgm:pt modelId="{073C693B-9612-4CA8-9F1E-407D4911979C}">
      <dgm:prSet/>
      <dgm:spPr/>
      <dgm:t>
        <a:bodyPr/>
        <a:lstStyle/>
        <a:p>
          <a:r>
            <a:rPr lang="en-US"/>
            <a:t>256-bit: 64 chars, 384-bit: 96 chars, 512-bit: 128 chars.</a:t>
          </a:r>
        </a:p>
      </dgm:t>
    </dgm:pt>
    <dgm:pt modelId="{9B815D36-5A81-4697-A4A2-2216ACDD1335}" type="parTrans" cxnId="{1809ADE6-FA7D-42C7-93F1-19D1A69357C4}">
      <dgm:prSet/>
      <dgm:spPr/>
      <dgm:t>
        <a:bodyPr/>
        <a:lstStyle/>
        <a:p>
          <a:endParaRPr lang="en-US"/>
        </a:p>
      </dgm:t>
    </dgm:pt>
    <dgm:pt modelId="{2C23350C-2AAB-497B-B839-996779FD94EF}" type="sibTrans" cxnId="{1809ADE6-FA7D-42C7-93F1-19D1A69357C4}">
      <dgm:prSet/>
      <dgm:spPr/>
      <dgm:t>
        <a:bodyPr/>
        <a:lstStyle/>
        <a:p>
          <a:endParaRPr lang="en-US"/>
        </a:p>
      </dgm:t>
    </dgm:pt>
    <dgm:pt modelId="{6A882E00-F766-4C74-ABED-814AC399D696}">
      <dgm:prSet/>
      <dgm:spPr/>
      <dgm:t>
        <a:bodyPr/>
        <a:lstStyle/>
        <a:p>
          <a:r>
            <a:rPr lang="en-US" b="1"/>
            <a:t>Performance</a:t>
          </a:r>
          <a:r>
            <a:rPr lang="en-US"/>
            <a:t>: SHA-2 is faster; SHA-3 offers stronger security.</a:t>
          </a:r>
        </a:p>
      </dgm:t>
    </dgm:pt>
    <dgm:pt modelId="{B124C09D-40CB-409C-8260-6720D1A51317}" type="parTrans" cxnId="{3262002C-1B14-4F06-9D34-CDBC1E85742E}">
      <dgm:prSet/>
      <dgm:spPr/>
      <dgm:t>
        <a:bodyPr/>
        <a:lstStyle/>
        <a:p>
          <a:endParaRPr lang="en-US"/>
        </a:p>
      </dgm:t>
    </dgm:pt>
    <dgm:pt modelId="{AAAFB407-CC52-4589-BC3E-CA3AF2F7C89E}" type="sibTrans" cxnId="{3262002C-1B14-4F06-9D34-CDBC1E85742E}">
      <dgm:prSet/>
      <dgm:spPr/>
      <dgm:t>
        <a:bodyPr/>
        <a:lstStyle/>
        <a:p>
          <a:endParaRPr lang="en-US"/>
        </a:p>
      </dgm:t>
    </dgm:pt>
    <dgm:pt modelId="{88E12C4C-5742-478E-B7A7-2B6CAAB418B1}">
      <dgm:prSet/>
      <dgm:spPr/>
      <dgm:t>
        <a:bodyPr/>
        <a:lstStyle/>
        <a:p>
          <a:r>
            <a:rPr lang="en-US" b="1"/>
            <a:t>Energy</a:t>
          </a:r>
          <a:r>
            <a:rPr lang="en-US"/>
            <a:t>: SHA-2 is efficient for small inputs; SHA-3 for larger ones.</a:t>
          </a:r>
        </a:p>
      </dgm:t>
    </dgm:pt>
    <dgm:pt modelId="{E0A38EF5-6853-412C-BE96-AE9F9210BF15}" type="parTrans" cxnId="{7F0E9477-0FF4-47D6-B8F6-3917DDFB8F92}">
      <dgm:prSet/>
      <dgm:spPr/>
      <dgm:t>
        <a:bodyPr/>
        <a:lstStyle/>
        <a:p>
          <a:endParaRPr lang="en-US"/>
        </a:p>
      </dgm:t>
    </dgm:pt>
    <dgm:pt modelId="{B9F6DB89-0E0C-40AC-B3BD-20AE989F2921}" type="sibTrans" cxnId="{7F0E9477-0FF4-47D6-B8F6-3917DDFB8F92}">
      <dgm:prSet/>
      <dgm:spPr/>
      <dgm:t>
        <a:bodyPr/>
        <a:lstStyle/>
        <a:p>
          <a:endParaRPr lang="en-US"/>
        </a:p>
      </dgm:t>
    </dgm:pt>
    <dgm:pt modelId="{6E15C397-08BD-42E4-9910-DA3A4CF88193}">
      <dgm:prSet/>
      <dgm:spPr/>
      <dgm:t>
        <a:bodyPr/>
        <a:lstStyle/>
        <a:p>
          <a:r>
            <a:rPr lang="en-US" b="1"/>
            <a:t>Trade-offs</a:t>
          </a:r>
          <a:r>
            <a:rPr lang="en-US"/>
            <a:t>: SHA-2 suits constrained systems; SHA-3 fits high-security needs.</a:t>
          </a:r>
        </a:p>
      </dgm:t>
    </dgm:pt>
    <dgm:pt modelId="{0B7FA9A8-215A-47C3-A259-003583E237E6}" type="parTrans" cxnId="{B2E24C3A-3FD9-4B14-A4DE-E19DCFE2C52B}">
      <dgm:prSet/>
      <dgm:spPr/>
      <dgm:t>
        <a:bodyPr/>
        <a:lstStyle/>
        <a:p>
          <a:endParaRPr lang="en-US"/>
        </a:p>
      </dgm:t>
    </dgm:pt>
    <dgm:pt modelId="{BD35E004-C75F-4CD3-B6DF-63B412198B60}" type="sibTrans" cxnId="{B2E24C3A-3FD9-4B14-A4DE-E19DCFE2C52B}">
      <dgm:prSet/>
      <dgm:spPr/>
      <dgm:t>
        <a:bodyPr/>
        <a:lstStyle/>
        <a:p>
          <a:endParaRPr lang="en-US"/>
        </a:p>
      </dgm:t>
    </dgm:pt>
    <dgm:pt modelId="{AA3B1B7E-85F2-41E3-BFD4-461F28CF4437}" type="pres">
      <dgm:prSet presAssocID="{AEFF6E08-FCC7-46DC-948D-8D9BA84ED4F9}" presName="root" presStyleCnt="0">
        <dgm:presLayoutVars>
          <dgm:dir/>
          <dgm:resizeHandles val="exact"/>
        </dgm:presLayoutVars>
      </dgm:prSet>
      <dgm:spPr/>
    </dgm:pt>
    <dgm:pt modelId="{F1B91D77-7165-4A37-BD5D-514E88BD5AD8}" type="pres">
      <dgm:prSet presAssocID="{6DE8D8E1-EF72-4200-8DC1-BF39A97046AF}" presName="compNode" presStyleCnt="0"/>
      <dgm:spPr/>
    </dgm:pt>
    <dgm:pt modelId="{F3CB7057-876A-48C0-AE72-94282A94875E}" type="pres">
      <dgm:prSet presAssocID="{6DE8D8E1-EF72-4200-8DC1-BF39A97046AF}" presName="bgRect" presStyleLbl="bgShp" presStyleIdx="0" presStyleCnt="4"/>
      <dgm:spPr/>
    </dgm:pt>
    <dgm:pt modelId="{A135B765-7135-4CA2-8C0C-C04397C766F5}" type="pres">
      <dgm:prSet presAssocID="{6DE8D8E1-EF72-4200-8DC1-BF39A97046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414C38E-569C-486C-85BE-E6D82A00E9BE}" type="pres">
      <dgm:prSet presAssocID="{6DE8D8E1-EF72-4200-8DC1-BF39A97046AF}" presName="spaceRect" presStyleCnt="0"/>
      <dgm:spPr/>
    </dgm:pt>
    <dgm:pt modelId="{223E8A9B-9B22-4030-9698-571D66435330}" type="pres">
      <dgm:prSet presAssocID="{6DE8D8E1-EF72-4200-8DC1-BF39A97046AF}" presName="parTx" presStyleLbl="revTx" presStyleIdx="0" presStyleCnt="5">
        <dgm:presLayoutVars>
          <dgm:chMax val="0"/>
          <dgm:chPref val="0"/>
        </dgm:presLayoutVars>
      </dgm:prSet>
      <dgm:spPr/>
    </dgm:pt>
    <dgm:pt modelId="{328D067C-0CD6-4B06-AB10-3C15F4F3362F}" type="pres">
      <dgm:prSet presAssocID="{6DE8D8E1-EF72-4200-8DC1-BF39A97046AF}" presName="desTx" presStyleLbl="revTx" presStyleIdx="1" presStyleCnt="5">
        <dgm:presLayoutVars/>
      </dgm:prSet>
      <dgm:spPr/>
    </dgm:pt>
    <dgm:pt modelId="{2B266D23-7717-4696-9E78-538E80F85B71}" type="pres">
      <dgm:prSet presAssocID="{A9A32A6B-2100-4BD1-9A6B-D908661B0D04}" presName="sibTrans" presStyleCnt="0"/>
      <dgm:spPr/>
    </dgm:pt>
    <dgm:pt modelId="{F0223E8B-9654-4075-B5E5-E33F05775835}" type="pres">
      <dgm:prSet presAssocID="{6A882E00-F766-4C74-ABED-814AC399D696}" presName="compNode" presStyleCnt="0"/>
      <dgm:spPr/>
    </dgm:pt>
    <dgm:pt modelId="{6D8ABF63-2CB8-451A-BF10-7154DA6DF432}" type="pres">
      <dgm:prSet presAssocID="{6A882E00-F766-4C74-ABED-814AC399D696}" presName="bgRect" presStyleLbl="bgShp" presStyleIdx="1" presStyleCnt="4"/>
      <dgm:spPr/>
    </dgm:pt>
    <dgm:pt modelId="{DECF926B-AB6E-4F30-B685-1D94260CF185}" type="pres">
      <dgm:prSet presAssocID="{6A882E00-F766-4C74-ABED-814AC399D6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A9B50BD0-7BDD-4B4B-AFBF-EF7B8F11F6DB}" type="pres">
      <dgm:prSet presAssocID="{6A882E00-F766-4C74-ABED-814AC399D696}" presName="spaceRect" presStyleCnt="0"/>
      <dgm:spPr/>
    </dgm:pt>
    <dgm:pt modelId="{6B7CAFA9-61DE-47E1-A94D-533DBA82F937}" type="pres">
      <dgm:prSet presAssocID="{6A882E00-F766-4C74-ABED-814AC399D696}" presName="parTx" presStyleLbl="revTx" presStyleIdx="2" presStyleCnt="5">
        <dgm:presLayoutVars>
          <dgm:chMax val="0"/>
          <dgm:chPref val="0"/>
        </dgm:presLayoutVars>
      </dgm:prSet>
      <dgm:spPr/>
    </dgm:pt>
    <dgm:pt modelId="{788C251C-E30B-4A83-8FCC-61CCBB75FF65}" type="pres">
      <dgm:prSet presAssocID="{AAAFB407-CC52-4589-BC3E-CA3AF2F7C89E}" presName="sibTrans" presStyleCnt="0"/>
      <dgm:spPr/>
    </dgm:pt>
    <dgm:pt modelId="{284EE553-06A8-4750-A406-7F5A28461C2E}" type="pres">
      <dgm:prSet presAssocID="{88E12C4C-5742-478E-B7A7-2B6CAAB418B1}" presName="compNode" presStyleCnt="0"/>
      <dgm:spPr/>
    </dgm:pt>
    <dgm:pt modelId="{CC84EF3D-E3AA-4729-B574-2279C6B293A8}" type="pres">
      <dgm:prSet presAssocID="{88E12C4C-5742-478E-B7A7-2B6CAAB418B1}" presName="bgRect" presStyleLbl="bgShp" presStyleIdx="2" presStyleCnt="4"/>
      <dgm:spPr/>
    </dgm:pt>
    <dgm:pt modelId="{895FE8D2-BB97-4C86-882A-7CF741D2F33F}" type="pres">
      <dgm:prSet presAssocID="{88E12C4C-5742-478E-B7A7-2B6CAAB418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D44A4792-4CC4-46B6-B8E4-568E60F4F26B}" type="pres">
      <dgm:prSet presAssocID="{88E12C4C-5742-478E-B7A7-2B6CAAB418B1}" presName="spaceRect" presStyleCnt="0"/>
      <dgm:spPr/>
    </dgm:pt>
    <dgm:pt modelId="{841FDEC4-2856-40E6-B806-DC09557AED9A}" type="pres">
      <dgm:prSet presAssocID="{88E12C4C-5742-478E-B7A7-2B6CAAB418B1}" presName="parTx" presStyleLbl="revTx" presStyleIdx="3" presStyleCnt="5">
        <dgm:presLayoutVars>
          <dgm:chMax val="0"/>
          <dgm:chPref val="0"/>
        </dgm:presLayoutVars>
      </dgm:prSet>
      <dgm:spPr/>
    </dgm:pt>
    <dgm:pt modelId="{9EDE7D32-BD5C-4979-A5D7-30A07EB27A8D}" type="pres">
      <dgm:prSet presAssocID="{B9F6DB89-0E0C-40AC-B3BD-20AE989F2921}" presName="sibTrans" presStyleCnt="0"/>
      <dgm:spPr/>
    </dgm:pt>
    <dgm:pt modelId="{08F20489-3E89-4E1C-B01D-B88D727C4B28}" type="pres">
      <dgm:prSet presAssocID="{6E15C397-08BD-42E4-9910-DA3A4CF88193}" presName="compNode" presStyleCnt="0"/>
      <dgm:spPr/>
    </dgm:pt>
    <dgm:pt modelId="{463C755F-6698-4A74-B5AD-104B772083FD}" type="pres">
      <dgm:prSet presAssocID="{6E15C397-08BD-42E4-9910-DA3A4CF88193}" presName="bgRect" presStyleLbl="bgShp" presStyleIdx="3" presStyleCnt="4"/>
      <dgm:spPr/>
    </dgm:pt>
    <dgm:pt modelId="{113C818D-43B5-4166-9096-9F140CBAB7B8}" type="pres">
      <dgm:prSet presAssocID="{6E15C397-08BD-42E4-9910-DA3A4CF881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BF63E3B0-0E8C-4383-AE36-71EF2B69B889}" type="pres">
      <dgm:prSet presAssocID="{6E15C397-08BD-42E4-9910-DA3A4CF88193}" presName="spaceRect" presStyleCnt="0"/>
      <dgm:spPr/>
    </dgm:pt>
    <dgm:pt modelId="{631780AE-D974-4E68-8DC6-F0D632849CE4}" type="pres">
      <dgm:prSet presAssocID="{6E15C397-08BD-42E4-9910-DA3A4CF8819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F2B51A-7C0E-4A90-9BBB-F4AB90D8C873}" srcId="{AEFF6E08-FCC7-46DC-948D-8D9BA84ED4F9}" destId="{6DE8D8E1-EF72-4200-8DC1-BF39A97046AF}" srcOrd="0" destOrd="0" parTransId="{14C04A35-D482-4454-B793-F3BADF8514D5}" sibTransId="{A9A32A6B-2100-4BD1-9A6B-D908661B0D04}"/>
    <dgm:cxn modelId="{3262002C-1B14-4F06-9D34-CDBC1E85742E}" srcId="{AEFF6E08-FCC7-46DC-948D-8D9BA84ED4F9}" destId="{6A882E00-F766-4C74-ABED-814AC399D696}" srcOrd="1" destOrd="0" parTransId="{B124C09D-40CB-409C-8260-6720D1A51317}" sibTransId="{AAAFB407-CC52-4589-BC3E-CA3AF2F7C89E}"/>
    <dgm:cxn modelId="{B2E24C3A-3FD9-4B14-A4DE-E19DCFE2C52B}" srcId="{AEFF6E08-FCC7-46DC-948D-8D9BA84ED4F9}" destId="{6E15C397-08BD-42E4-9910-DA3A4CF88193}" srcOrd="3" destOrd="0" parTransId="{0B7FA9A8-215A-47C3-A259-003583E237E6}" sibTransId="{BD35E004-C75F-4CD3-B6DF-63B412198B60}"/>
    <dgm:cxn modelId="{C9737D47-E59E-4E19-ABF0-7D759410DE8A}" type="presOf" srcId="{88E12C4C-5742-478E-B7A7-2B6CAAB418B1}" destId="{841FDEC4-2856-40E6-B806-DC09557AED9A}" srcOrd="0" destOrd="0" presId="urn:microsoft.com/office/officeart/2018/2/layout/IconVerticalSolidList"/>
    <dgm:cxn modelId="{2E9A0368-BF2C-442F-A438-78E8FE6A6124}" type="presOf" srcId="{6DE8D8E1-EF72-4200-8DC1-BF39A97046AF}" destId="{223E8A9B-9B22-4030-9698-571D66435330}" srcOrd="0" destOrd="0" presId="urn:microsoft.com/office/officeart/2018/2/layout/IconVerticalSolidList"/>
    <dgm:cxn modelId="{7F0E9477-0FF4-47D6-B8F6-3917DDFB8F92}" srcId="{AEFF6E08-FCC7-46DC-948D-8D9BA84ED4F9}" destId="{88E12C4C-5742-478E-B7A7-2B6CAAB418B1}" srcOrd="2" destOrd="0" parTransId="{E0A38EF5-6853-412C-BE96-AE9F9210BF15}" sibTransId="{B9F6DB89-0E0C-40AC-B3BD-20AE989F2921}"/>
    <dgm:cxn modelId="{B7061193-FD30-4E17-8DBD-6C1BAB3019DE}" type="presOf" srcId="{AEFF6E08-FCC7-46DC-948D-8D9BA84ED4F9}" destId="{AA3B1B7E-85F2-41E3-BFD4-461F28CF4437}" srcOrd="0" destOrd="0" presId="urn:microsoft.com/office/officeart/2018/2/layout/IconVerticalSolidList"/>
    <dgm:cxn modelId="{EAE03BBA-4446-4485-B2F9-94E4880ED2F3}" type="presOf" srcId="{6E15C397-08BD-42E4-9910-DA3A4CF88193}" destId="{631780AE-D974-4E68-8DC6-F0D632849CE4}" srcOrd="0" destOrd="0" presId="urn:microsoft.com/office/officeart/2018/2/layout/IconVerticalSolidList"/>
    <dgm:cxn modelId="{A0F035C7-6690-439B-9B4B-467BA99B05BB}" type="presOf" srcId="{073C693B-9612-4CA8-9F1E-407D4911979C}" destId="{328D067C-0CD6-4B06-AB10-3C15F4F3362F}" srcOrd="0" destOrd="0" presId="urn:microsoft.com/office/officeart/2018/2/layout/IconVerticalSolidList"/>
    <dgm:cxn modelId="{1809ADE6-FA7D-42C7-93F1-19D1A69357C4}" srcId="{6DE8D8E1-EF72-4200-8DC1-BF39A97046AF}" destId="{073C693B-9612-4CA8-9F1E-407D4911979C}" srcOrd="0" destOrd="0" parTransId="{9B815D36-5A81-4697-A4A2-2216ACDD1335}" sibTransId="{2C23350C-2AAB-497B-B839-996779FD94EF}"/>
    <dgm:cxn modelId="{74A5BAF3-AD6C-4665-930E-BCF466F9D810}" type="presOf" srcId="{6A882E00-F766-4C74-ABED-814AC399D696}" destId="{6B7CAFA9-61DE-47E1-A94D-533DBA82F937}" srcOrd="0" destOrd="0" presId="urn:microsoft.com/office/officeart/2018/2/layout/IconVerticalSolidList"/>
    <dgm:cxn modelId="{C5DCAF4A-AADD-4645-8EB7-3B25698B9160}" type="presParOf" srcId="{AA3B1B7E-85F2-41E3-BFD4-461F28CF4437}" destId="{F1B91D77-7165-4A37-BD5D-514E88BD5AD8}" srcOrd="0" destOrd="0" presId="urn:microsoft.com/office/officeart/2018/2/layout/IconVerticalSolidList"/>
    <dgm:cxn modelId="{F007D416-0754-4C1F-94FF-3C80C872137C}" type="presParOf" srcId="{F1B91D77-7165-4A37-BD5D-514E88BD5AD8}" destId="{F3CB7057-876A-48C0-AE72-94282A94875E}" srcOrd="0" destOrd="0" presId="urn:microsoft.com/office/officeart/2018/2/layout/IconVerticalSolidList"/>
    <dgm:cxn modelId="{C83DE719-29A3-4501-BF1F-4AEA59DFCB5B}" type="presParOf" srcId="{F1B91D77-7165-4A37-BD5D-514E88BD5AD8}" destId="{A135B765-7135-4CA2-8C0C-C04397C766F5}" srcOrd="1" destOrd="0" presId="urn:microsoft.com/office/officeart/2018/2/layout/IconVerticalSolidList"/>
    <dgm:cxn modelId="{0DE5D92A-259B-4A9C-9AE8-DDB40F7A0240}" type="presParOf" srcId="{F1B91D77-7165-4A37-BD5D-514E88BD5AD8}" destId="{0414C38E-569C-486C-85BE-E6D82A00E9BE}" srcOrd="2" destOrd="0" presId="urn:microsoft.com/office/officeart/2018/2/layout/IconVerticalSolidList"/>
    <dgm:cxn modelId="{FB1D6002-C269-4380-BDDE-C604FA7FA450}" type="presParOf" srcId="{F1B91D77-7165-4A37-BD5D-514E88BD5AD8}" destId="{223E8A9B-9B22-4030-9698-571D66435330}" srcOrd="3" destOrd="0" presId="urn:microsoft.com/office/officeart/2018/2/layout/IconVerticalSolidList"/>
    <dgm:cxn modelId="{D4A54960-611C-4F35-B26E-017B5BA8E369}" type="presParOf" srcId="{F1B91D77-7165-4A37-BD5D-514E88BD5AD8}" destId="{328D067C-0CD6-4B06-AB10-3C15F4F3362F}" srcOrd="4" destOrd="0" presId="urn:microsoft.com/office/officeart/2018/2/layout/IconVerticalSolidList"/>
    <dgm:cxn modelId="{3C4DFA0D-9501-40A0-890F-FB149EA67290}" type="presParOf" srcId="{AA3B1B7E-85F2-41E3-BFD4-461F28CF4437}" destId="{2B266D23-7717-4696-9E78-538E80F85B71}" srcOrd="1" destOrd="0" presId="urn:microsoft.com/office/officeart/2018/2/layout/IconVerticalSolidList"/>
    <dgm:cxn modelId="{21650F8D-E9FE-403B-94BA-DEDE1D48E7A6}" type="presParOf" srcId="{AA3B1B7E-85F2-41E3-BFD4-461F28CF4437}" destId="{F0223E8B-9654-4075-B5E5-E33F05775835}" srcOrd="2" destOrd="0" presId="urn:microsoft.com/office/officeart/2018/2/layout/IconVerticalSolidList"/>
    <dgm:cxn modelId="{BCBFB385-2801-4A7C-8137-734F5DD68E32}" type="presParOf" srcId="{F0223E8B-9654-4075-B5E5-E33F05775835}" destId="{6D8ABF63-2CB8-451A-BF10-7154DA6DF432}" srcOrd="0" destOrd="0" presId="urn:microsoft.com/office/officeart/2018/2/layout/IconVerticalSolidList"/>
    <dgm:cxn modelId="{7D50E469-E3A4-4801-9224-254D6696F6D8}" type="presParOf" srcId="{F0223E8B-9654-4075-B5E5-E33F05775835}" destId="{DECF926B-AB6E-4F30-B685-1D94260CF185}" srcOrd="1" destOrd="0" presId="urn:microsoft.com/office/officeart/2018/2/layout/IconVerticalSolidList"/>
    <dgm:cxn modelId="{9E296A20-88A6-4C18-A452-81CDD2C7872E}" type="presParOf" srcId="{F0223E8B-9654-4075-B5E5-E33F05775835}" destId="{A9B50BD0-7BDD-4B4B-AFBF-EF7B8F11F6DB}" srcOrd="2" destOrd="0" presId="urn:microsoft.com/office/officeart/2018/2/layout/IconVerticalSolidList"/>
    <dgm:cxn modelId="{28FF2EAE-09BC-405E-ABCC-7A6ABD3C8C9E}" type="presParOf" srcId="{F0223E8B-9654-4075-B5E5-E33F05775835}" destId="{6B7CAFA9-61DE-47E1-A94D-533DBA82F937}" srcOrd="3" destOrd="0" presId="urn:microsoft.com/office/officeart/2018/2/layout/IconVerticalSolidList"/>
    <dgm:cxn modelId="{EA640C22-ECC6-4675-8091-2CC0FD91526A}" type="presParOf" srcId="{AA3B1B7E-85F2-41E3-BFD4-461F28CF4437}" destId="{788C251C-E30B-4A83-8FCC-61CCBB75FF65}" srcOrd="3" destOrd="0" presId="urn:microsoft.com/office/officeart/2018/2/layout/IconVerticalSolidList"/>
    <dgm:cxn modelId="{415CA26E-9B03-4AFA-BC88-889852549761}" type="presParOf" srcId="{AA3B1B7E-85F2-41E3-BFD4-461F28CF4437}" destId="{284EE553-06A8-4750-A406-7F5A28461C2E}" srcOrd="4" destOrd="0" presId="urn:microsoft.com/office/officeart/2018/2/layout/IconVerticalSolidList"/>
    <dgm:cxn modelId="{47C322F4-2EB5-4E33-B775-4407294922FF}" type="presParOf" srcId="{284EE553-06A8-4750-A406-7F5A28461C2E}" destId="{CC84EF3D-E3AA-4729-B574-2279C6B293A8}" srcOrd="0" destOrd="0" presId="urn:microsoft.com/office/officeart/2018/2/layout/IconVerticalSolidList"/>
    <dgm:cxn modelId="{F6D66447-C640-454A-927D-E89134371FF4}" type="presParOf" srcId="{284EE553-06A8-4750-A406-7F5A28461C2E}" destId="{895FE8D2-BB97-4C86-882A-7CF741D2F33F}" srcOrd="1" destOrd="0" presId="urn:microsoft.com/office/officeart/2018/2/layout/IconVerticalSolidList"/>
    <dgm:cxn modelId="{B465E7AC-DF67-4EFE-B6B7-759FC54E82A5}" type="presParOf" srcId="{284EE553-06A8-4750-A406-7F5A28461C2E}" destId="{D44A4792-4CC4-46B6-B8E4-568E60F4F26B}" srcOrd="2" destOrd="0" presId="urn:microsoft.com/office/officeart/2018/2/layout/IconVerticalSolidList"/>
    <dgm:cxn modelId="{01D608C6-9E7A-4832-9973-54F585204E5E}" type="presParOf" srcId="{284EE553-06A8-4750-A406-7F5A28461C2E}" destId="{841FDEC4-2856-40E6-B806-DC09557AED9A}" srcOrd="3" destOrd="0" presId="urn:microsoft.com/office/officeart/2018/2/layout/IconVerticalSolidList"/>
    <dgm:cxn modelId="{D1FAC016-1AAB-46C1-82F4-E6260E84C5BA}" type="presParOf" srcId="{AA3B1B7E-85F2-41E3-BFD4-461F28CF4437}" destId="{9EDE7D32-BD5C-4979-A5D7-30A07EB27A8D}" srcOrd="5" destOrd="0" presId="urn:microsoft.com/office/officeart/2018/2/layout/IconVerticalSolidList"/>
    <dgm:cxn modelId="{7D62E134-9B3B-4CE5-8BE3-02C1F8362598}" type="presParOf" srcId="{AA3B1B7E-85F2-41E3-BFD4-461F28CF4437}" destId="{08F20489-3E89-4E1C-B01D-B88D727C4B28}" srcOrd="6" destOrd="0" presId="urn:microsoft.com/office/officeart/2018/2/layout/IconVerticalSolidList"/>
    <dgm:cxn modelId="{7899D135-25AE-49E6-9201-B482FC369A2A}" type="presParOf" srcId="{08F20489-3E89-4E1C-B01D-B88D727C4B28}" destId="{463C755F-6698-4A74-B5AD-104B772083FD}" srcOrd="0" destOrd="0" presId="urn:microsoft.com/office/officeart/2018/2/layout/IconVerticalSolidList"/>
    <dgm:cxn modelId="{9FEB3D35-7944-4A51-9F93-64F1084D045C}" type="presParOf" srcId="{08F20489-3E89-4E1C-B01D-B88D727C4B28}" destId="{113C818D-43B5-4166-9096-9F140CBAB7B8}" srcOrd="1" destOrd="0" presId="urn:microsoft.com/office/officeart/2018/2/layout/IconVerticalSolidList"/>
    <dgm:cxn modelId="{6E216807-CCB1-4433-BB48-6E14979FAC6D}" type="presParOf" srcId="{08F20489-3E89-4E1C-B01D-B88D727C4B28}" destId="{BF63E3B0-0E8C-4383-AE36-71EF2B69B889}" srcOrd="2" destOrd="0" presId="urn:microsoft.com/office/officeart/2018/2/layout/IconVerticalSolidList"/>
    <dgm:cxn modelId="{EC5151DB-4D62-4E0E-B2A5-B0A26FF55F5B}" type="presParOf" srcId="{08F20489-3E89-4E1C-B01D-B88D727C4B28}" destId="{631780AE-D974-4E68-8DC6-F0D632849C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C542FC-3404-4AF3-AC7B-279E5CF70B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FE03D6-62C8-4F00-833C-261A1F0E79A1}">
      <dgm:prSet/>
      <dgm:spPr/>
      <dgm:t>
        <a:bodyPr/>
        <a:lstStyle/>
        <a:p>
          <a:r>
            <a:rPr lang="en-US" b="1"/>
            <a:t>Processor Comparison</a:t>
          </a:r>
          <a:r>
            <a:rPr lang="en-US"/>
            <a:t>: Test algorithms on other processors, such as Intel Nios II or RISC-V.</a:t>
          </a:r>
        </a:p>
      </dgm:t>
    </dgm:pt>
    <dgm:pt modelId="{EFAF739C-B4D2-4BDD-86D8-B9C63A935180}" type="parTrans" cxnId="{339B74A3-3AD3-434C-B1CF-F65B0F7814AF}">
      <dgm:prSet/>
      <dgm:spPr/>
      <dgm:t>
        <a:bodyPr/>
        <a:lstStyle/>
        <a:p>
          <a:endParaRPr lang="en-US"/>
        </a:p>
      </dgm:t>
    </dgm:pt>
    <dgm:pt modelId="{99F8B7C4-8111-42D8-A4E5-FB0339149884}" type="sibTrans" cxnId="{339B74A3-3AD3-434C-B1CF-F65B0F7814AF}">
      <dgm:prSet/>
      <dgm:spPr/>
      <dgm:t>
        <a:bodyPr/>
        <a:lstStyle/>
        <a:p>
          <a:endParaRPr lang="en-US"/>
        </a:p>
      </dgm:t>
    </dgm:pt>
    <dgm:pt modelId="{96E1190F-E88E-47E1-97E5-DB50BE290549}">
      <dgm:prSet/>
      <dgm:spPr/>
      <dgm:t>
        <a:bodyPr/>
        <a:lstStyle/>
        <a:p>
          <a:r>
            <a:rPr lang="en-US" b="1"/>
            <a:t>Input Variability</a:t>
          </a:r>
          <a:r>
            <a:rPr lang="en-US"/>
            <a:t>: Use larger, randomized, or real-world datasets (e.g., logs, sensor data).</a:t>
          </a:r>
        </a:p>
      </dgm:t>
    </dgm:pt>
    <dgm:pt modelId="{2D104187-8456-4742-852F-97E8803CEF77}" type="parTrans" cxnId="{FB9E888E-8683-408F-A3DC-A301669110EC}">
      <dgm:prSet/>
      <dgm:spPr/>
      <dgm:t>
        <a:bodyPr/>
        <a:lstStyle/>
        <a:p>
          <a:endParaRPr lang="en-US"/>
        </a:p>
      </dgm:t>
    </dgm:pt>
    <dgm:pt modelId="{58A3419E-7005-454A-9833-18FC73083CA5}" type="sibTrans" cxnId="{FB9E888E-8683-408F-A3DC-A301669110EC}">
      <dgm:prSet/>
      <dgm:spPr/>
      <dgm:t>
        <a:bodyPr/>
        <a:lstStyle/>
        <a:p>
          <a:endParaRPr lang="en-US"/>
        </a:p>
      </dgm:t>
    </dgm:pt>
    <dgm:pt modelId="{96FD2344-EFC8-4C43-9887-45D9209FF30F}">
      <dgm:prSet/>
      <dgm:spPr/>
      <dgm:t>
        <a:bodyPr/>
        <a:lstStyle/>
        <a:p>
          <a:r>
            <a:rPr lang="en-US" b="1"/>
            <a:t>Compiler Optimizations</a:t>
          </a:r>
          <a:r>
            <a:rPr lang="en-US"/>
            <a:t>: Analyze performance using optimization flags like -O3.</a:t>
          </a:r>
        </a:p>
      </dgm:t>
    </dgm:pt>
    <dgm:pt modelId="{C39B8359-DDC5-49ED-A0F5-2A57D043FAC2}" type="parTrans" cxnId="{FD2D5BAA-1960-47C2-90AB-DB5F0A632796}">
      <dgm:prSet/>
      <dgm:spPr/>
      <dgm:t>
        <a:bodyPr/>
        <a:lstStyle/>
        <a:p>
          <a:endParaRPr lang="en-US"/>
        </a:p>
      </dgm:t>
    </dgm:pt>
    <dgm:pt modelId="{D2454AC0-824D-4E95-B349-9E72E8C1B70A}" type="sibTrans" cxnId="{FD2D5BAA-1960-47C2-90AB-DB5F0A632796}">
      <dgm:prSet/>
      <dgm:spPr/>
      <dgm:t>
        <a:bodyPr/>
        <a:lstStyle/>
        <a:p>
          <a:endParaRPr lang="en-US"/>
        </a:p>
      </dgm:t>
    </dgm:pt>
    <dgm:pt modelId="{459C4C35-1DA0-49B0-944E-605E3F810A03}">
      <dgm:prSet/>
      <dgm:spPr/>
      <dgm:t>
        <a:bodyPr/>
        <a:lstStyle/>
        <a:p>
          <a:r>
            <a:rPr lang="en-US" b="1"/>
            <a:t>Hardware Acceleration</a:t>
          </a:r>
          <a:r>
            <a:rPr lang="en-US"/>
            <a:t>: Implement and compare hardware-accelerated versions on FPGA logic.</a:t>
          </a:r>
        </a:p>
      </dgm:t>
    </dgm:pt>
    <dgm:pt modelId="{574238FE-22FD-48BF-8275-72F708046980}" type="parTrans" cxnId="{C9D94108-2E95-4558-AFBC-E201C2C68B46}">
      <dgm:prSet/>
      <dgm:spPr/>
      <dgm:t>
        <a:bodyPr/>
        <a:lstStyle/>
        <a:p>
          <a:endParaRPr lang="en-US"/>
        </a:p>
      </dgm:t>
    </dgm:pt>
    <dgm:pt modelId="{2885C42A-95D0-430C-80ED-F35187159CC4}" type="sibTrans" cxnId="{C9D94108-2E95-4558-AFBC-E201C2C68B46}">
      <dgm:prSet/>
      <dgm:spPr/>
      <dgm:t>
        <a:bodyPr/>
        <a:lstStyle/>
        <a:p>
          <a:endParaRPr lang="en-US"/>
        </a:p>
      </dgm:t>
    </dgm:pt>
    <dgm:pt modelId="{4DB72044-A4C0-4F1A-AE3D-FC85DE27E641}">
      <dgm:prSet/>
      <dgm:spPr/>
      <dgm:t>
        <a:bodyPr/>
        <a:lstStyle/>
        <a:p>
          <a:r>
            <a:rPr lang="en-US" b="1"/>
            <a:t>Power Profiling</a:t>
          </a:r>
          <a:r>
            <a:rPr lang="en-US"/>
            <a:t>: Use precise tools to refine energy consumption analysis.</a:t>
          </a:r>
        </a:p>
      </dgm:t>
    </dgm:pt>
    <dgm:pt modelId="{C3031BAF-E155-4D10-98A7-60D90E3FE1FF}" type="parTrans" cxnId="{4274F140-7AD6-445A-BBBD-025937160015}">
      <dgm:prSet/>
      <dgm:spPr/>
      <dgm:t>
        <a:bodyPr/>
        <a:lstStyle/>
        <a:p>
          <a:endParaRPr lang="en-US"/>
        </a:p>
      </dgm:t>
    </dgm:pt>
    <dgm:pt modelId="{C13176E4-0AED-408D-BED0-D8CB9C12D8D2}" type="sibTrans" cxnId="{4274F140-7AD6-445A-BBBD-025937160015}">
      <dgm:prSet/>
      <dgm:spPr/>
      <dgm:t>
        <a:bodyPr/>
        <a:lstStyle/>
        <a:p>
          <a:endParaRPr lang="en-US"/>
        </a:p>
      </dgm:t>
    </dgm:pt>
    <dgm:pt modelId="{FAFB2DD8-97E6-44BC-9E90-D59886B55067}" type="pres">
      <dgm:prSet presAssocID="{99C542FC-3404-4AF3-AC7B-279E5CF70B0C}" presName="root" presStyleCnt="0">
        <dgm:presLayoutVars>
          <dgm:dir/>
          <dgm:resizeHandles val="exact"/>
        </dgm:presLayoutVars>
      </dgm:prSet>
      <dgm:spPr/>
    </dgm:pt>
    <dgm:pt modelId="{F37103BA-FC0B-4715-88F9-629742EE1134}" type="pres">
      <dgm:prSet presAssocID="{79FE03D6-62C8-4F00-833C-261A1F0E79A1}" presName="compNode" presStyleCnt="0"/>
      <dgm:spPr/>
    </dgm:pt>
    <dgm:pt modelId="{B19FD184-863A-4B59-B107-B94B3B10B288}" type="pres">
      <dgm:prSet presAssocID="{79FE03D6-62C8-4F00-833C-261A1F0E79A1}" presName="bgRect" presStyleLbl="bgShp" presStyleIdx="0" presStyleCnt="5"/>
      <dgm:spPr/>
    </dgm:pt>
    <dgm:pt modelId="{F6F76B54-0958-47BA-AF10-18616F149CDC}" type="pres">
      <dgm:prSet presAssocID="{79FE03D6-62C8-4F00-833C-261A1F0E79A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9481EB2-31F4-42DC-9367-5EBDA99BF2D6}" type="pres">
      <dgm:prSet presAssocID="{79FE03D6-62C8-4F00-833C-261A1F0E79A1}" presName="spaceRect" presStyleCnt="0"/>
      <dgm:spPr/>
    </dgm:pt>
    <dgm:pt modelId="{5C45EF89-DDE5-4315-AE7A-09E9045F0A0B}" type="pres">
      <dgm:prSet presAssocID="{79FE03D6-62C8-4F00-833C-261A1F0E79A1}" presName="parTx" presStyleLbl="revTx" presStyleIdx="0" presStyleCnt="5">
        <dgm:presLayoutVars>
          <dgm:chMax val="0"/>
          <dgm:chPref val="0"/>
        </dgm:presLayoutVars>
      </dgm:prSet>
      <dgm:spPr/>
    </dgm:pt>
    <dgm:pt modelId="{7E0A2D52-C865-4EB7-9F22-64FD2BCCADD0}" type="pres">
      <dgm:prSet presAssocID="{99F8B7C4-8111-42D8-A4E5-FB0339149884}" presName="sibTrans" presStyleCnt="0"/>
      <dgm:spPr/>
    </dgm:pt>
    <dgm:pt modelId="{591E310C-E0A8-4B3D-AC94-0A5DA7B6E861}" type="pres">
      <dgm:prSet presAssocID="{96E1190F-E88E-47E1-97E5-DB50BE290549}" presName="compNode" presStyleCnt="0"/>
      <dgm:spPr/>
    </dgm:pt>
    <dgm:pt modelId="{4F6AAF72-E07D-411F-833E-B478AC82244F}" type="pres">
      <dgm:prSet presAssocID="{96E1190F-E88E-47E1-97E5-DB50BE290549}" presName="bgRect" presStyleLbl="bgShp" presStyleIdx="1" presStyleCnt="5"/>
      <dgm:spPr/>
    </dgm:pt>
    <dgm:pt modelId="{A3B9FB94-ABA5-4BF1-BDC8-B1A594D164FB}" type="pres">
      <dgm:prSet presAssocID="{96E1190F-E88E-47E1-97E5-DB50BE29054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B59716C-3B6C-45ED-9D56-9FC6669E96FF}" type="pres">
      <dgm:prSet presAssocID="{96E1190F-E88E-47E1-97E5-DB50BE290549}" presName="spaceRect" presStyleCnt="0"/>
      <dgm:spPr/>
    </dgm:pt>
    <dgm:pt modelId="{C101147D-63D2-4EF2-B998-83C88407FCD3}" type="pres">
      <dgm:prSet presAssocID="{96E1190F-E88E-47E1-97E5-DB50BE290549}" presName="parTx" presStyleLbl="revTx" presStyleIdx="1" presStyleCnt="5">
        <dgm:presLayoutVars>
          <dgm:chMax val="0"/>
          <dgm:chPref val="0"/>
        </dgm:presLayoutVars>
      </dgm:prSet>
      <dgm:spPr/>
    </dgm:pt>
    <dgm:pt modelId="{5B43C7FB-541E-4C72-832F-87BED997B310}" type="pres">
      <dgm:prSet presAssocID="{58A3419E-7005-454A-9833-18FC73083CA5}" presName="sibTrans" presStyleCnt="0"/>
      <dgm:spPr/>
    </dgm:pt>
    <dgm:pt modelId="{908B90A9-C78C-4E45-80F6-BE943D033383}" type="pres">
      <dgm:prSet presAssocID="{96FD2344-EFC8-4C43-9887-45D9209FF30F}" presName="compNode" presStyleCnt="0"/>
      <dgm:spPr/>
    </dgm:pt>
    <dgm:pt modelId="{7C0F2213-B17B-4FEF-AF83-95DCA99CD324}" type="pres">
      <dgm:prSet presAssocID="{96FD2344-EFC8-4C43-9887-45D9209FF30F}" presName="bgRect" presStyleLbl="bgShp" presStyleIdx="2" presStyleCnt="5"/>
      <dgm:spPr/>
    </dgm:pt>
    <dgm:pt modelId="{E3348A35-00A9-452E-A977-135CFA8FC646}" type="pres">
      <dgm:prSet presAssocID="{96FD2344-EFC8-4C43-9887-45D9209FF30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860932E2-654C-4FFA-B296-4A0B6E1D05D7}" type="pres">
      <dgm:prSet presAssocID="{96FD2344-EFC8-4C43-9887-45D9209FF30F}" presName="spaceRect" presStyleCnt="0"/>
      <dgm:spPr/>
    </dgm:pt>
    <dgm:pt modelId="{46918FE4-4230-4BB6-A236-47664E7E0049}" type="pres">
      <dgm:prSet presAssocID="{96FD2344-EFC8-4C43-9887-45D9209FF30F}" presName="parTx" presStyleLbl="revTx" presStyleIdx="2" presStyleCnt="5">
        <dgm:presLayoutVars>
          <dgm:chMax val="0"/>
          <dgm:chPref val="0"/>
        </dgm:presLayoutVars>
      </dgm:prSet>
      <dgm:spPr/>
    </dgm:pt>
    <dgm:pt modelId="{07F64DD2-2B59-401A-8649-36DBAEE09D73}" type="pres">
      <dgm:prSet presAssocID="{D2454AC0-824D-4E95-B349-9E72E8C1B70A}" presName="sibTrans" presStyleCnt="0"/>
      <dgm:spPr/>
    </dgm:pt>
    <dgm:pt modelId="{67BDBBDF-BA78-499D-818E-5C05550BD56B}" type="pres">
      <dgm:prSet presAssocID="{459C4C35-1DA0-49B0-944E-605E3F810A03}" presName="compNode" presStyleCnt="0"/>
      <dgm:spPr/>
    </dgm:pt>
    <dgm:pt modelId="{B813FDEE-E545-4FDA-AF69-2332D22D8B1F}" type="pres">
      <dgm:prSet presAssocID="{459C4C35-1DA0-49B0-944E-605E3F810A03}" presName="bgRect" presStyleLbl="bgShp" presStyleIdx="3" presStyleCnt="5"/>
      <dgm:spPr/>
    </dgm:pt>
    <dgm:pt modelId="{BDF2AB86-2862-4799-8068-C16B98E95775}" type="pres">
      <dgm:prSet presAssocID="{459C4C35-1DA0-49B0-944E-605E3F810A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5289924-55B7-4CD5-BBE7-E7E26C2734E8}" type="pres">
      <dgm:prSet presAssocID="{459C4C35-1DA0-49B0-944E-605E3F810A03}" presName="spaceRect" presStyleCnt="0"/>
      <dgm:spPr/>
    </dgm:pt>
    <dgm:pt modelId="{60293507-0C1E-4076-B8D0-1A6CB99FBB3B}" type="pres">
      <dgm:prSet presAssocID="{459C4C35-1DA0-49B0-944E-605E3F810A03}" presName="parTx" presStyleLbl="revTx" presStyleIdx="3" presStyleCnt="5">
        <dgm:presLayoutVars>
          <dgm:chMax val="0"/>
          <dgm:chPref val="0"/>
        </dgm:presLayoutVars>
      </dgm:prSet>
      <dgm:spPr/>
    </dgm:pt>
    <dgm:pt modelId="{C5915A08-3A3F-494C-AE7A-8B824C6BF714}" type="pres">
      <dgm:prSet presAssocID="{2885C42A-95D0-430C-80ED-F35187159CC4}" presName="sibTrans" presStyleCnt="0"/>
      <dgm:spPr/>
    </dgm:pt>
    <dgm:pt modelId="{CDA0D5E0-905C-489F-AA7E-3E138FDB997E}" type="pres">
      <dgm:prSet presAssocID="{4DB72044-A4C0-4F1A-AE3D-FC85DE27E641}" presName="compNode" presStyleCnt="0"/>
      <dgm:spPr/>
    </dgm:pt>
    <dgm:pt modelId="{E73F6FDB-721D-41FD-914A-605FC109207B}" type="pres">
      <dgm:prSet presAssocID="{4DB72044-A4C0-4F1A-AE3D-FC85DE27E641}" presName="bgRect" presStyleLbl="bgShp" presStyleIdx="4" presStyleCnt="5"/>
      <dgm:spPr/>
    </dgm:pt>
    <dgm:pt modelId="{FA00054B-C2A9-4562-AB55-4DEF98A1F52D}" type="pres">
      <dgm:prSet presAssocID="{4DB72044-A4C0-4F1A-AE3D-FC85DE27E64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43F512A-54DF-4F30-AFDB-D59F64BF6A28}" type="pres">
      <dgm:prSet presAssocID="{4DB72044-A4C0-4F1A-AE3D-FC85DE27E641}" presName="spaceRect" presStyleCnt="0"/>
      <dgm:spPr/>
    </dgm:pt>
    <dgm:pt modelId="{3F7D82F3-1DC4-4980-8ED8-6923BFA55362}" type="pres">
      <dgm:prSet presAssocID="{4DB72044-A4C0-4F1A-AE3D-FC85DE27E64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4D32804-8D4B-4AFD-B960-A664AA9A7BDA}" type="presOf" srcId="{96FD2344-EFC8-4C43-9887-45D9209FF30F}" destId="{46918FE4-4230-4BB6-A236-47664E7E0049}" srcOrd="0" destOrd="0" presId="urn:microsoft.com/office/officeart/2018/2/layout/IconVerticalSolidList"/>
    <dgm:cxn modelId="{C9D94108-2E95-4558-AFBC-E201C2C68B46}" srcId="{99C542FC-3404-4AF3-AC7B-279E5CF70B0C}" destId="{459C4C35-1DA0-49B0-944E-605E3F810A03}" srcOrd="3" destOrd="0" parTransId="{574238FE-22FD-48BF-8275-72F708046980}" sibTransId="{2885C42A-95D0-430C-80ED-F35187159CC4}"/>
    <dgm:cxn modelId="{4274F140-7AD6-445A-BBBD-025937160015}" srcId="{99C542FC-3404-4AF3-AC7B-279E5CF70B0C}" destId="{4DB72044-A4C0-4F1A-AE3D-FC85DE27E641}" srcOrd="4" destOrd="0" parTransId="{C3031BAF-E155-4D10-98A7-60D90E3FE1FF}" sibTransId="{C13176E4-0AED-408D-BED0-D8CB9C12D8D2}"/>
    <dgm:cxn modelId="{08220073-E901-476B-95FB-7643A0BA8329}" type="presOf" srcId="{79FE03D6-62C8-4F00-833C-261A1F0E79A1}" destId="{5C45EF89-DDE5-4315-AE7A-09E9045F0A0B}" srcOrd="0" destOrd="0" presId="urn:microsoft.com/office/officeart/2018/2/layout/IconVerticalSolidList"/>
    <dgm:cxn modelId="{55AA2F81-17ED-41E0-96B9-0A39AD6ABB59}" type="presOf" srcId="{4DB72044-A4C0-4F1A-AE3D-FC85DE27E641}" destId="{3F7D82F3-1DC4-4980-8ED8-6923BFA55362}" srcOrd="0" destOrd="0" presId="urn:microsoft.com/office/officeart/2018/2/layout/IconVerticalSolidList"/>
    <dgm:cxn modelId="{FB9E888E-8683-408F-A3DC-A301669110EC}" srcId="{99C542FC-3404-4AF3-AC7B-279E5CF70B0C}" destId="{96E1190F-E88E-47E1-97E5-DB50BE290549}" srcOrd="1" destOrd="0" parTransId="{2D104187-8456-4742-852F-97E8803CEF77}" sibTransId="{58A3419E-7005-454A-9833-18FC73083CA5}"/>
    <dgm:cxn modelId="{339B74A3-3AD3-434C-B1CF-F65B0F7814AF}" srcId="{99C542FC-3404-4AF3-AC7B-279E5CF70B0C}" destId="{79FE03D6-62C8-4F00-833C-261A1F0E79A1}" srcOrd="0" destOrd="0" parTransId="{EFAF739C-B4D2-4BDD-86D8-B9C63A935180}" sibTransId="{99F8B7C4-8111-42D8-A4E5-FB0339149884}"/>
    <dgm:cxn modelId="{FD2D5BAA-1960-47C2-90AB-DB5F0A632796}" srcId="{99C542FC-3404-4AF3-AC7B-279E5CF70B0C}" destId="{96FD2344-EFC8-4C43-9887-45D9209FF30F}" srcOrd="2" destOrd="0" parTransId="{C39B8359-DDC5-49ED-A0F5-2A57D043FAC2}" sibTransId="{D2454AC0-824D-4E95-B349-9E72E8C1B70A}"/>
    <dgm:cxn modelId="{C6046EBB-7E11-4DA6-8BEB-0AACBAC6600D}" type="presOf" srcId="{459C4C35-1DA0-49B0-944E-605E3F810A03}" destId="{60293507-0C1E-4076-B8D0-1A6CB99FBB3B}" srcOrd="0" destOrd="0" presId="urn:microsoft.com/office/officeart/2018/2/layout/IconVerticalSolidList"/>
    <dgm:cxn modelId="{563CF6BD-A901-47E8-8589-AC7558566FE0}" type="presOf" srcId="{99C542FC-3404-4AF3-AC7B-279E5CF70B0C}" destId="{FAFB2DD8-97E6-44BC-9E90-D59886B55067}" srcOrd="0" destOrd="0" presId="urn:microsoft.com/office/officeart/2018/2/layout/IconVerticalSolidList"/>
    <dgm:cxn modelId="{23A3AFF6-D86C-483B-B772-82B35BF07DB4}" type="presOf" srcId="{96E1190F-E88E-47E1-97E5-DB50BE290549}" destId="{C101147D-63D2-4EF2-B998-83C88407FCD3}" srcOrd="0" destOrd="0" presId="urn:microsoft.com/office/officeart/2018/2/layout/IconVerticalSolidList"/>
    <dgm:cxn modelId="{9727BF61-70EB-4916-98E7-2D09D427A1E9}" type="presParOf" srcId="{FAFB2DD8-97E6-44BC-9E90-D59886B55067}" destId="{F37103BA-FC0B-4715-88F9-629742EE1134}" srcOrd="0" destOrd="0" presId="urn:microsoft.com/office/officeart/2018/2/layout/IconVerticalSolidList"/>
    <dgm:cxn modelId="{F7F5AED6-1BC8-4AED-930B-0E7FACD4B881}" type="presParOf" srcId="{F37103BA-FC0B-4715-88F9-629742EE1134}" destId="{B19FD184-863A-4B59-B107-B94B3B10B288}" srcOrd="0" destOrd="0" presId="urn:microsoft.com/office/officeart/2018/2/layout/IconVerticalSolidList"/>
    <dgm:cxn modelId="{32E3353A-1FE8-4DA0-BC85-96DBA7477FFE}" type="presParOf" srcId="{F37103BA-FC0B-4715-88F9-629742EE1134}" destId="{F6F76B54-0958-47BA-AF10-18616F149CDC}" srcOrd="1" destOrd="0" presId="urn:microsoft.com/office/officeart/2018/2/layout/IconVerticalSolidList"/>
    <dgm:cxn modelId="{9F548265-47D4-4172-8A5D-47B228E644F3}" type="presParOf" srcId="{F37103BA-FC0B-4715-88F9-629742EE1134}" destId="{69481EB2-31F4-42DC-9367-5EBDA99BF2D6}" srcOrd="2" destOrd="0" presId="urn:microsoft.com/office/officeart/2018/2/layout/IconVerticalSolidList"/>
    <dgm:cxn modelId="{5C742768-C56A-464C-8661-F12B928A68E8}" type="presParOf" srcId="{F37103BA-FC0B-4715-88F9-629742EE1134}" destId="{5C45EF89-DDE5-4315-AE7A-09E9045F0A0B}" srcOrd="3" destOrd="0" presId="urn:microsoft.com/office/officeart/2018/2/layout/IconVerticalSolidList"/>
    <dgm:cxn modelId="{7E2DC194-F345-4583-A630-A415969D8727}" type="presParOf" srcId="{FAFB2DD8-97E6-44BC-9E90-D59886B55067}" destId="{7E0A2D52-C865-4EB7-9F22-64FD2BCCADD0}" srcOrd="1" destOrd="0" presId="urn:microsoft.com/office/officeart/2018/2/layout/IconVerticalSolidList"/>
    <dgm:cxn modelId="{618A8491-4B4B-4DC3-9586-15B292F91255}" type="presParOf" srcId="{FAFB2DD8-97E6-44BC-9E90-D59886B55067}" destId="{591E310C-E0A8-4B3D-AC94-0A5DA7B6E861}" srcOrd="2" destOrd="0" presId="urn:microsoft.com/office/officeart/2018/2/layout/IconVerticalSolidList"/>
    <dgm:cxn modelId="{A0F513B4-D17F-4EDF-A7CF-45A6988228C1}" type="presParOf" srcId="{591E310C-E0A8-4B3D-AC94-0A5DA7B6E861}" destId="{4F6AAF72-E07D-411F-833E-B478AC82244F}" srcOrd="0" destOrd="0" presId="urn:microsoft.com/office/officeart/2018/2/layout/IconVerticalSolidList"/>
    <dgm:cxn modelId="{32922AC2-01AC-475F-A605-CD509A3D5B1A}" type="presParOf" srcId="{591E310C-E0A8-4B3D-AC94-0A5DA7B6E861}" destId="{A3B9FB94-ABA5-4BF1-BDC8-B1A594D164FB}" srcOrd="1" destOrd="0" presId="urn:microsoft.com/office/officeart/2018/2/layout/IconVerticalSolidList"/>
    <dgm:cxn modelId="{593E4FCD-5BDD-48B6-BC62-FD95C616C259}" type="presParOf" srcId="{591E310C-E0A8-4B3D-AC94-0A5DA7B6E861}" destId="{5B59716C-3B6C-45ED-9D56-9FC6669E96FF}" srcOrd="2" destOrd="0" presId="urn:microsoft.com/office/officeart/2018/2/layout/IconVerticalSolidList"/>
    <dgm:cxn modelId="{2851A4CB-A15E-43DE-ACB8-60007983F9DB}" type="presParOf" srcId="{591E310C-E0A8-4B3D-AC94-0A5DA7B6E861}" destId="{C101147D-63D2-4EF2-B998-83C88407FCD3}" srcOrd="3" destOrd="0" presId="urn:microsoft.com/office/officeart/2018/2/layout/IconVerticalSolidList"/>
    <dgm:cxn modelId="{106DF11F-4429-4406-9286-F9A3B896CC0B}" type="presParOf" srcId="{FAFB2DD8-97E6-44BC-9E90-D59886B55067}" destId="{5B43C7FB-541E-4C72-832F-87BED997B310}" srcOrd="3" destOrd="0" presId="urn:microsoft.com/office/officeart/2018/2/layout/IconVerticalSolidList"/>
    <dgm:cxn modelId="{0E99542A-E635-490D-9F9C-3C884AF85416}" type="presParOf" srcId="{FAFB2DD8-97E6-44BC-9E90-D59886B55067}" destId="{908B90A9-C78C-4E45-80F6-BE943D033383}" srcOrd="4" destOrd="0" presId="urn:microsoft.com/office/officeart/2018/2/layout/IconVerticalSolidList"/>
    <dgm:cxn modelId="{A2A24D13-F1C4-4499-A650-D70A03026072}" type="presParOf" srcId="{908B90A9-C78C-4E45-80F6-BE943D033383}" destId="{7C0F2213-B17B-4FEF-AF83-95DCA99CD324}" srcOrd="0" destOrd="0" presId="urn:microsoft.com/office/officeart/2018/2/layout/IconVerticalSolidList"/>
    <dgm:cxn modelId="{DE0D12EF-B72C-464F-B5D5-FB8867A78825}" type="presParOf" srcId="{908B90A9-C78C-4E45-80F6-BE943D033383}" destId="{E3348A35-00A9-452E-A977-135CFA8FC646}" srcOrd="1" destOrd="0" presId="urn:microsoft.com/office/officeart/2018/2/layout/IconVerticalSolidList"/>
    <dgm:cxn modelId="{E4C41778-2550-41AD-8991-F3E5A6456D9D}" type="presParOf" srcId="{908B90A9-C78C-4E45-80F6-BE943D033383}" destId="{860932E2-654C-4FFA-B296-4A0B6E1D05D7}" srcOrd="2" destOrd="0" presId="urn:microsoft.com/office/officeart/2018/2/layout/IconVerticalSolidList"/>
    <dgm:cxn modelId="{F3C9CC9E-6DBF-4E86-AB67-FE3C88F652FA}" type="presParOf" srcId="{908B90A9-C78C-4E45-80F6-BE943D033383}" destId="{46918FE4-4230-4BB6-A236-47664E7E0049}" srcOrd="3" destOrd="0" presId="urn:microsoft.com/office/officeart/2018/2/layout/IconVerticalSolidList"/>
    <dgm:cxn modelId="{2D961442-5ECB-4887-9546-3ECB90708F77}" type="presParOf" srcId="{FAFB2DD8-97E6-44BC-9E90-D59886B55067}" destId="{07F64DD2-2B59-401A-8649-36DBAEE09D73}" srcOrd="5" destOrd="0" presId="urn:microsoft.com/office/officeart/2018/2/layout/IconVerticalSolidList"/>
    <dgm:cxn modelId="{62AC2091-8855-4419-B299-D747C5419E1C}" type="presParOf" srcId="{FAFB2DD8-97E6-44BC-9E90-D59886B55067}" destId="{67BDBBDF-BA78-499D-818E-5C05550BD56B}" srcOrd="6" destOrd="0" presId="urn:microsoft.com/office/officeart/2018/2/layout/IconVerticalSolidList"/>
    <dgm:cxn modelId="{03878594-3709-446E-B21B-3B125278D177}" type="presParOf" srcId="{67BDBBDF-BA78-499D-818E-5C05550BD56B}" destId="{B813FDEE-E545-4FDA-AF69-2332D22D8B1F}" srcOrd="0" destOrd="0" presId="urn:microsoft.com/office/officeart/2018/2/layout/IconVerticalSolidList"/>
    <dgm:cxn modelId="{2247B176-BD7F-4356-B888-7F3F2F4F32A8}" type="presParOf" srcId="{67BDBBDF-BA78-499D-818E-5C05550BD56B}" destId="{BDF2AB86-2862-4799-8068-C16B98E95775}" srcOrd="1" destOrd="0" presId="urn:microsoft.com/office/officeart/2018/2/layout/IconVerticalSolidList"/>
    <dgm:cxn modelId="{A2E5CE8C-80F3-4DBF-BC21-FC8B6DE07317}" type="presParOf" srcId="{67BDBBDF-BA78-499D-818E-5C05550BD56B}" destId="{05289924-55B7-4CD5-BBE7-E7E26C2734E8}" srcOrd="2" destOrd="0" presId="urn:microsoft.com/office/officeart/2018/2/layout/IconVerticalSolidList"/>
    <dgm:cxn modelId="{014A44A2-9C97-46EC-84A3-9D3CEAAD1758}" type="presParOf" srcId="{67BDBBDF-BA78-499D-818E-5C05550BD56B}" destId="{60293507-0C1E-4076-B8D0-1A6CB99FBB3B}" srcOrd="3" destOrd="0" presId="urn:microsoft.com/office/officeart/2018/2/layout/IconVerticalSolidList"/>
    <dgm:cxn modelId="{E0254AE0-9E5A-4D92-8A01-7CA19C62B42B}" type="presParOf" srcId="{FAFB2DD8-97E6-44BC-9E90-D59886B55067}" destId="{C5915A08-3A3F-494C-AE7A-8B824C6BF714}" srcOrd="7" destOrd="0" presId="urn:microsoft.com/office/officeart/2018/2/layout/IconVerticalSolidList"/>
    <dgm:cxn modelId="{E756FC1C-FA77-40AB-8BD0-52D2EC577218}" type="presParOf" srcId="{FAFB2DD8-97E6-44BC-9E90-D59886B55067}" destId="{CDA0D5E0-905C-489F-AA7E-3E138FDB997E}" srcOrd="8" destOrd="0" presId="urn:microsoft.com/office/officeart/2018/2/layout/IconVerticalSolidList"/>
    <dgm:cxn modelId="{9DC25499-5FBD-413D-A9C2-AF3615A8293E}" type="presParOf" srcId="{CDA0D5E0-905C-489F-AA7E-3E138FDB997E}" destId="{E73F6FDB-721D-41FD-914A-605FC109207B}" srcOrd="0" destOrd="0" presId="urn:microsoft.com/office/officeart/2018/2/layout/IconVerticalSolidList"/>
    <dgm:cxn modelId="{EFC9D41F-8C5A-440D-B8AE-91FE9D25BD16}" type="presParOf" srcId="{CDA0D5E0-905C-489F-AA7E-3E138FDB997E}" destId="{FA00054B-C2A9-4562-AB55-4DEF98A1F52D}" srcOrd="1" destOrd="0" presId="urn:microsoft.com/office/officeart/2018/2/layout/IconVerticalSolidList"/>
    <dgm:cxn modelId="{93EF8A15-04F7-4471-B9A0-907F96DD93EF}" type="presParOf" srcId="{CDA0D5E0-905C-489F-AA7E-3E138FDB997E}" destId="{E43F512A-54DF-4F30-AFDB-D59F64BF6A28}" srcOrd="2" destOrd="0" presId="urn:microsoft.com/office/officeart/2018/2/layout/IconVerticalSolidList"/>
    <dgm:cxn modelId="{A374D498-1AFD-4E4F-9472-A1328E220C92}" type="presParOf" srcId="{CDA0D5E0-905C-489F-AA7E-3E138FDB997E}" destId="{3F7D82F3-1DC4-4980-8ED8-6923BFA553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787B9-6956-425B-9DE7-DC0E10F1F1A4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0B109-C45B-4305-8F02-1D438F131750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B33BF-51B3-425C-ABD8-F56CCA2732A3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SHA-2</a:t>
          </a:r>
          <a:r>
            <a:rPr lang="en-US" sz="1900" kern="1200"/>
            <a:t>: Efficient and widely used for secure communication, including digital signatures.</a:t>
          </a:r>
        </a:p>
      </dsp:txBody>
      <dsp:txXfrm>
        <a:off x="837512" y="3404"/>
        <a:ext cx="9678087" cy="725119"/>
      </dsp:txXfrm>
    </dsp:sp>
    <dsp:sp modelId="{E582ED94-CD92-4177-AB9E-E34399137873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93FF0-23E1-4BCE-A1B5-79C42D09A4AA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A12C4-854B-49ED-B364-6D7172BBD5A7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SHA-3</a:t>
          </a:r>
          <a:r>
            <a:rPr lang="en-US" sz="1900" kern="1200"/>
            <a:t>: Enhanced security with sponge construction, resistant to physical attacks.</a:t>
          </a:r>
        </a:p>
      </dsp:txBody>
      <dsp:txXfrm>
        <a:off x="837512" y="909803"/>
        <a:ext cx="9678087" cy="725119"/>
      </dsp:txXfrm>
    </dsp:sp>
    <dsp:sp modelId="{05A43390-9FCA-489F-949F-6550E8E43E48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CF3AF-77D7-4FF1-8D80-BC6C7AD30D3E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A5FC4-5A22-4D43-8225-83BE2FA383B3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Bitcoin</a:t>
          </a:r>
          <a:r>
            <a:rPr lang="en-US" sz="1900" kern="1200"/>
            <a:t>: SHA-256 is the primary hashing algorithm for mining and transactions.</a:t>
          </a:r>
        </a:p>
      </dsp:txBody>
      <dsp:txXfrm>
        <a:off x="837512" y="1816202"/>
        <a:ext cx="9678087" cy="725119"/>
      </dsp:txXfrm>
    </dsp:sp>
    <dsp:sp modelId="{92D74898-BD8B-4749-A7E6-8FF8497A6C7E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E5F3F-450A-4DB3-89B6-3B60C5BFE4CC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BD79A-252C-48E1-A45C-69567F57B5F2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IoT and Cloud Systems</a:t>
          </a:r>
          <a:r>
            <a:rPr lang="en-US" sz="1900" kern="1200"/>
            <a:t>: SHA-3 is used in IoT devices, while SHA-2 and SHA-3 are integrated into cloud providers (AWS, Google Cloud, Azure).</a:t>
          </a:r>
        </a:p>
      </dsp:txBody>
      <dsp:txXfrm>
        <a:off x="837512" y="2722601"/>
        <a:ext cx="9678087" cy="725119"/>
      </dsp:txXfrm>
    </dsp:sp>
    <dsp:sp modelId="{83A184D6-B643-49C1-8EDD-1A9F82DCED03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070E9-D62A-4967-B7FD-DEF03122F5B2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C2087-1032-4C5E-8EA1-23C34BEFB740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MicroBlaze</a:t>
          </a:r>
          <a:r>
            <a:rPr lang="en-US" sz="1900" kern="1200"/>
            <a:t>: Benchmarks provide insights into performance in constrained environments.</a:t>
          </a:r>
        </a:p>
      </dsp:txBody>
      <dsp:txXfrm>
        <a:off x="837512" y="3629000"/>
        <a:ext cx="9678087" cy="725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7C5F9-2B72-4FC1-8045-88544A156A74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Hardware</a:t>
          </a:r>
          <a:r>
            <a:rPr lang="en-US" sz="1400" kern="1200" dirty="0"/>
            <a:t>: </a:t>
          </a:r>
          <a:r>
            <a:rPr lang="en-US" sz="1400" kern="1200" dirty="0" err="1"/>
            <a:t>Nexys</a:t>
          </a:r>
          <a:r>
            <a:rPr lang="en-US" sz="1400" kern="1200" dirty="0"/>
            <a:t> A7-100T FPGA with </a:t>
          </a:r>
          <a:r>
            <a:rPr lang="en-US" sz="1400" kern="1200" dirty="0" err="1"/>
            <a:t>MicroBlaze</a:t>
          </a:r>
          <a:r>
            <a:rPr lang="en-US" sz="1400" kern="1200" dirty="0"/>
            <a:t> processor.</a:t>
          </a:r>
        </a:p>
      </dsp:txBody>
      <dsp:txXfrm>
        <a:off x="205" y="1878069"/>
        <a:ext cx="2479997" cy="1785598"/>
      </dsp:txXfrm>
    </dsp:sp>
    <dsp:sp modelId="{B7EEF760-47B6-4FA0-8941-825799304E81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FEF55183-4465-43FD-8750-0AA7BCCF1804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Processor Configuration</a:t>
          </a:r>
          <a:r>
            <a:rPr lang="en-US" sz="1400" kern="1200" dirty="0"/>
            <a:t>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32-bit architecture, clocked at 100 </a:t>
          </a:r>
          <a:r>
            <a:rPr lang="en-US" sz="1100" kern="1200" dirty="0" err="1"/>
            <a:t>MHz.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Instruction and data caches enabled.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DDR2 SDRAM added for larger datasets.</a:t>
          </a:r>
        </a:p>
      </dsp:txBody>
      <dsp:txXfrm>
        <a:off x="2678602" y="1878069"/>
        <a:ext cx="2479997" cy="1785598"/>
      </dsp:txXfrm>
    </dsp:sp>
    <dsp:sp modelId="{8D0FC120-5500-456A-9962-1DB5AF736CC7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063A0145-4E52-40E0-A01A-6DE00BF5DB82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Peripherals</a:t>
          </a:r>
          <a:r>
            <a:rPr lang="en-US" sz="1400" kern="1200" dirty="0"/>
            <a:t>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AXI </a:t>
          </a:r>
          <a:r>
            <a:rPr lang="en-US" sz="1100" kern="1200" dirty="0" err="1"/>
            <a:t>UARTLite</a:t>
          </a:r>
          <a:r>
            <a:rPr lang="en-US" sz="1100" kern="1200" dirty="0"/>
            <a:t> for input/output.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AXI Timer for measuring </a:t>
          </a:r>
          <a:r>
            <a:rPr lang="en-US" sz="1100" kern="1200" dirty="0">
              <a:latin typeface="Aptos Display" panose="020F0302020204030204"/>
            </a:rPr>
            <a:t>cycles</a:t>
          </a:r>
          <a:r>
            <a:rPr lang="en-US" sz="1100" kern="1200" dirty="0"/>
            <a:t>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GPIO for debugging.</a:t>
          </a:r>
        </a:p>
      </dsp:txBody>
      <dsp:txXfrm>
        <a:off x="5356999" y="1878069"/>
        <a:ext cx="2479997" cy="1785598"/>
      </dsp:txXfrm>
    </dsp:sp>
    <dsp:sp modelId="{5CA23CC6-F21B-49F4-AA35-7E0D8DDB8783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B6115909-9300-4618-964B-77213B6F2360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Software</a:t>
          </a:r>
          <a:r>
            <a:rPr lang="en-US" sz="1400" kern="1200" dirty="0"/>
            <a:t>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Open-source SHA-2 and SHA-3 implementations.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Xilinx Vitis for development and benchmarking.</a:t>
          </a:r>
        </a:p>
      </dsp:txBody>
      <dsp:txXfrm>
        <a:off x="8035397" y="1878069"/>
        <a:ext cx="2479997" cy="1785598"/>
      </dsp:txXfrm>
    </dsp:sp>
    <dsp:sp modelId="{E2E6A906-565B-4296-AB88-D86C4A9664AE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73F8C-6B96-4414-8099-8885A5C7368B}">
      <dsp:nvSpPr>
        <dsp:cNvPr id="0" name=""/>
        <dsp:cNvSpPr/>
      </dsp:nvSpPr>
      <dsp:spPr>
        <a:xfrm>
          <a:off x="0" y="4515036"/>
          <a:ext cx="5257800" cy="987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Key Inputs</a:t>
          </a:r>
          <a:r>
            <a:rPr lang="en-US" sz="1800" kern="1200"/>
            <a:t>: Validated with the string "1234567890" and other edge cases.</a:t>
          </a:r>
        </a:p>
      </dsp:txBody>
      <dsp:txXfrm>
        <a:off x="0" y="4515036"/>
        <a:ext cx="5257800" cy="987779"/>
      </dsp:txXfrm>
    </dsp:sp>
    <dsp:sp modelId="{B46004C4-8381-47A1-983F-F5F835315ECE}">
      <dsp:nvSpPr>
        <dsp:cNvPr id="0" name=""/>
        <dsp:cNvSpPr/>
      </dsp:nvSpPr>
      <dsp:spPr>
        <a:xfrm rot="10800000">
          <a:off x="0" y="3010648"/>
          <a:ext cx="5257800" cy="151920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Tools Used</a:t>
          </a:r>
          <a:r>
            <a:rPr lang="en-US" sz="1800" kern="1200"/>
            <a:t>: AXI Timer for execution time and calculated energy based on system power.</a:t>
          </a:r>
        </a:p>
      </dsp:txBody>
      <dsp:txXfrm rot="10800000">
        <a:off x="0" y="3010648"/>
        <a:ext cx="5257800" cy="987134"/>
      </dsp:txXfrm>
    </dsp:sp>
    <dsp:sp modelId="{F1E95B53-3527-4776-8FF5-71068C325892}">
      <dsp:nvSpPr>
        <dsp:cNvPr id="0" name=""/>
        <dsp:cNvSpPr/>
      </dsp:nvSpPr>
      <dsp:spPr>
        <a:xfrm rot="10800000">
          <a:off x="0" y="1506259"/>
          <a:ext cx="5257800" cy="151920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Metrics Analyzed</a:t>
          </a:r>
          <a:r>
            <a:rPr lang="en-US" sz="1800" kern="1200"/>
            <a:t>:</a:t>
          </a:r>
        </a:p>
      </dsp:txBody>
      <dsp:txXfrm rot="-10800000">
        <a:off x="0" y="1506259"/>
        <a:ext cx="5257800" cy="533241"/>
      </dsp:txXfrm>
    </dsp:sp>
    <dsp:sp modelId="{F98E25CD-C9E9-41CD-A9FB-E6C28A698590}">
      <dsp:nvSpPr>
        <dsp:cNvPr id="0" name=""/>
        <dsp:cNvSpPr/>
      </dsp:nvSpPr>
      <dsp:spPr>
        <a:xfrm>
          <a:off x="2567" y="2039500"/>
          <a:ext cx="1750888" cy="4542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Execution time (clock cycles).</a:t>
          </a:r>
        </a:p>
      </dsp:txBody>
      <dsp:txXfrm>
        <a:off x="2567" y="2039500"/>
        <a:ext cx="1750888" cy="454242"/>
      </dsp:txXfrm>
    </dsp:sp>
    <dsp:sp modelId="{B0F72561-0165-4048-B8D1-A2CDCD640359}">
      <dsp:nvSpPr>
        <dsp:cNvPr id="0" name=""/>
        <dsp:cNvSpPr/>
      </dsp:nvSpPr>
      <dsp:spPr>
        <a:xfrm>
          <a:off x="1753455" y="2039500"/>
          <a:ext cx="1750888" cy="4542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Throughput (bytes per second).</a:t>
          </a:r>
        </a:p>
      </dsp:txBody>
      <dsp:txXfrm>
        <a:off x="1753455" y="2039500"/>
        <a:ext cx="1750888" cy="454242"/>
      </dsp:txXfrm>
    </dsp:sp>
    <dsp:sp modelId="{FB7421F7-3FC4-4C4C-B7A8-4895FA2673EC}">
      <dsp:nvSpPr>
        <dsp:cNvPr id="0" name=""/>
        <dsp:cNvSpPr/>
      </dsp:nvSpPr>
      <dsp:spPr>
        <a:xfrm>
          <a:off x="3504344" y="2039500"/>
          <a:ext cx="1750888" cy="45424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Energy consumption (microjoules).</a:t>
          </a:r>
        </a:p>
      </dsp:txBody>
      <dsp:txXfrm>
        <a:off x="3504344" y="2039500"/>
        <a:ext cx="1750888" cy="454242"/>
      </dsp:txXfrm>
    </dsp:sp>
    <dsp:sp modelId="{644832AB-8B47-4CD8-A190-16D0A83AC235}">
      <dsp:nvSpPr>
        <dsp:cNvPr id="0" name=""/>
        <dsp:cNvSpPr/>
      </dsp:nvSpPr>
      <dsp:spPr>
        <a:xfrm rot="10800000">
          <a:off x="0" y="1871"/>
          <a:ext cx="525780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Test Cases</a:t>
          </a:r>
          <a:r>
            <a:rPr lang="en-US" sz="1800" kern="1200"/>
            <a:t>: Functional tests, edge cases, and performance tests (1 KB and 1 MB inputs).</a:t>
          </a:r>
        </a:p>
      </dsp:txBody>
      <dsp:txXfrm rot="10800000">
        <a:off x="0" y="1871"/>
        <a:ext cx="5257800" cy="987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B7057-876A-48C0-AE72-94282A94875E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5B765-7135-4CA2-8C0C-C04397C766F5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8A9B-9B22-4030-9698-571D66435330}">
      <dsp:nvSpPr>
        <dsp:cNvPr id="0" name=""/>
        <dsp:cNvSpPr/>
      </dsp:nvSpPr>
      <dsp:spPr>
        <a:xfrm>
          <a:off x="1337397" y="2284"/>
          <a:ext cx="2818638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Hash Length</a:t>
          </a:r>
          <a:r>
            <a:rPr lang="en-US" sz="2100" kern="1200"/>
            <a:t>: SHA-2 and SHA-3 outputs:</a:t>
          </a:r>
        </a:p>
      </dsp:txBody>
      <dsp:txXfrm>
        <a:off x="1337397" y="2284"/>
        <a:ext cx="2818638" cy="1157919"/>
      </dsp:txXfrm>
    </dsp:sp>
    <dsp:sp modelId="{328D067C-0CD6-4B06-AB10-3C15F4F3362F}">
      <dsp:nvSpPr>
        <dsp:cNvPr id="0" name=""/>
        <dsp:cNvSpPr/>
      </dsp:nvSpPr>
      <dsp:spPr>
        <a:xfrm>
          <a:off x="4156035" y="2284"/>
          <a:ext cx="2107604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256-bit: 64 chars, 384-bit: 96 chars, 512-bit: 128 chars.</a:t>
          </a:r>
        </a:p>
      </dsp:txBody>
      <dsp:txXfrm>
        <a:off x="4156035" y="2284"/>
        <a:ext cx="2107604" cy="1157919"/>
      </dsp:txXfrm>
    </dsp:sp>
    <dsp:sp modelId="{6D8ABF63-2CB8-451A-BF10-7154DA6DF43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F926B-AB6E-4F30-B685-1D94260CF185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CAFA9-61DE-47E1-A94D-533DBA82F937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Performance</a:t>
          </a:r>
          <a:r>
            <a:rPr lang="en-US" sz="2100" kern="1200"/>
            <a:t>: SHA-2 is faster; SHA-3 offers stronger security.</a:t>
          </a:r>
        </a:p>
      </dsp:txBody>
      <dsp:txXfrm>
        <a:off x="1337397" y="1449684"/>
        <a:ext cx="4926242" cy="1157919"/>
      </dsp:txXfrm>
    </dsp:sp>
    <dsp:sp modelId="{CC84EF3D-E3AA-4729-B574-2279C6B293A8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FE8D2-BB97-4C86-882A-7CF741D2F33F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FDEC4-2856-40E6-B806-DC09557AED9A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Energy</a:t>
          </a:r>
          <a:r>
            <a:rPr lang="en-US" sz="2100" kern="1200"/>
            <a:t>: SHA-2 is efficient for small inputs; SHA-3 for larger ones.</a:t>
          </a:r>
        </a:p>
      </dsp:txBody>
      <dsp:txXfrm>
        <a:off x="1337397" y="2897083"/>
        <a:ext cx="4926242" cy="1157919"/>
      </dsp:txXfrm>
    </dsp:sp>
    <dsp:sp modelId="{463C755F-6698-4A74-B5AD-104B772083FD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C818D-43B5-4166-9096-9F140CBAB7B8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80AE-D974-4E68-8DC6-F0D632849CE4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Trade-offs</a:t>
          </a:r>
          <a:r>
            <a:rPr lang="en-US" sz="2100" kern="1200"/>
            <a:t>: SHA-2 suits constrained systems; SHA-3 fits high-security needs.</a:t>
          </a:r>
        </a:p>
      </dsp:txBody>
      <dsp:txXfrm>
        <a:off x="1337397" y="4344483"/>
        <a:ext cx="4926242" cy="1157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FD184-863A-4B59-B107-B94B3B10B288}">
      <dsp:nvSpPr>
        <dsp:cNvPr id="0" name=""/>
        <dsp:cNvSpPr/>
      </dsp:nvSpPr>
      <dsp:spPr>
        <a:xfrm>
          <a:off x="0" y="3028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76B54-0958-47BA-AF10-18616F149CDC}">
      <dsp:nvSpPr>
        <dsp:cNvPr id="0" name=""/>
        <dsp:cNvSpPr/>
      </dsp:nvSpPr>
      <dsp:spPr>
        <a:xfrm>
          <a:off x="195157" y="148187"/>
          <a:ext cx="354831" cy="3548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5EF89-DDE5-4315-AE7A-09E9045F0A0B}">
      <dsp:nvSpPr>
        <dsp:cNvPr id="0" name=""/>
        <dsp:cNvSpPr/>
      </dsp:nvSpPr>
      <dsp:spPr>
        <a:xfrm>
          <a:off x="745146" y="3028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Processor Comparison</a:t>
          </a:r>
          <a:r>
            <a:rPr lang="en-US" sz="1800" kern="1200"/>
            <a:t>: Test algorithms on other processors, such as Intel Nios II or RISC-V.</a:t>
          </a:r>
        </a:p>
      </dsp:txBody>
      <dsp:txXfrm>
        <a:off x="745146" y="3028"/>
        <a:ext cx="9761309" cy="645148"/>
      </dsp:txXfrm>
    </dsp:sp>
    <dsp:sp modelId="{4F6AAF72-E07D-411F-833E-B478AC82244F}">
      <dsp:nvSpPr>
        <dsp:cNvPr id="0" name=""/>
        <dsp:cNvSpPr/>
      </dsp:nvSpPr>
      <dsp:spPr>
        <a:xfrm>
          <a:off x="0" y="809464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9FB94-ABA5-4BF1-BDC8-B1A594D164FB}">
      <dsp:nvSpPr>
        <dsp:cNvPr id="0" name=""/>
        <dsp:cNvSpPr/>
      </dsp:nvSpPr>
      <dsp:spPr>
        <a:xfrm>
          <a:off x="195157" y="954622"/>
          <a:ext cx="354831" cy="3548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1147D-63D2-4EF2-B998-83C88407FCD3}">
      <dsp:nvSpPr>
        <dsp:cNvPr id="0" name=""/>
        <dsp:cNvSpPr/>
      </dsp:nvSpPr>
      <dsp:spPr>
        <a:xfrm>
          <a:off x="745146" y="809464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Input Variability</a:t>
          </a:r>
          <a:r>
            <a:rPr lang="en-US" sz="1800" kern="1200"/>
            <a:t>: Use larger, randomized, or real-world datasets (e.g., logs, sensor data).</a:t>
          </a:r>
        </a:p>
      </dsp:txBody>
      <dsp:txXfrm>
        <a:off x="745146" y="809464"/>
        <a:ext cx="9761309" cy="645148"/>
      </dsp:txXfrm>
    </dsp:sp>
    <dsp:sp modelId="{7C0F2213-B17B-4FEF-AF83-95DCA99CD324}">
      <dsp:nvSpPr>
        <dsp:cNvPr id="0" name=""/>
        <dsp:cNvSpPr/>
      </dsp:nvSpPr>
      <dsp:spPr>
        <a:xfrm>
          <a:off x="0" y="1615899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48A35-00A9-452E-A977-135CFA8FC646}">
      <dsp:nvSpPr>
        <dsp:cNvPr id="0" name=""/>
        <dsp:cNvSpPr/>
      </dsp:nvSpPr>
      <dsp:spPr>
        <a:xfrm>
          <a:off x="195157" y="1761058"/>
          <a:ext cx="354831" cy="3548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18FE4-4230-4BB6-A236-47664E7E0049}">
      <dsp:nvSpPr>
        <dsp:cNvPr id="0" name=""/>
        <dsp:cNvSpPr/>
      </dsp:nvSpPr>
      <dsp:spPr>
        <a:xfrm>
          <a:off x="745146" y="1615899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Compiler Optimizations</a:t>
          </a:r>
          <a:r>
            <a:rPr lang="en-US" sz="1800" kern="1200"/>
            <a:t>: Analyze performance using optimization flags like -O3.</a:t>
          </a:r>
        </a:p>
      </dsp:txBody>
      <dsp:txXfrm>
        <a:off x="745146" y="1615899"/>
        <a:ext cx="9761309" cy="645148"/>
      </dsp:txXfrm>
    </dsp:sp>
    <dsp:sp modelId="{B813FDEE-E545-4FDA-AF69-2332D22D8B1F}">
      <dsp:nvSpPr>
        <dsp:cNvPr id="0" name=""/>
        <dsp:cNvSpPr/>
      </dsp:nvSpPr>
      <dsp:spPr>
        <a:xfrm>
          <a:off x="0" y="2422335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2AB86-2862-4799-8068-C16B98E95775}">
      <dsp:nvSpPr>
        <dsp:cNvPr id="0" name=""/>
        <dsp:cNvSpPr/>
      </dsp:nvSpPr>
      <dsp:spPr>
        <a:xfrm>
          <a:off x="195157" y="2567493"/>
          <a:ext cx="354831" cy="3548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93507-0C1E-4076-B8D0-1A6CB99FBB3B}">
      <dsp:nvSpPr>
        <dsp:cNvPr id="0" name=""/>
        <dsp:cNvSpPr/>
      </dsp:nvSpPr>
      <dsp:spPr>
        <a:xfrm>
          <a:off x="745146" y="2422335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Hardware Acceleration</a:t>
          </a:r>
          <a:r>
            <a:rPr lang="en-US" sz="1800" kern="1200"/>
            <a:t>: Implement and compare hardware-accelerated versions on FPGA logic.</a:t>
          </a:r>
        </a:p>
      </dsp:txBody>
      <dsp:txXfrm>
        <a:off x="745146" y="2422335"/>
        <a:ext cx="9761309" cy="645148"/>
      </dsp:txXfrm>
    </dsp:sp>
    <dsp:sp modelId="{E73F6FDB-721D-41FD-914A-605FC109207B}">
      <dsp:nvSpPr>
        <dsp:cNvPr id="0" name=""/>
        <dsp:cNvSpPr/>
      </dsp:nvSpPr>
      <dsp:spPr>
        <a:xfrm>
          <a:off x="0" y="3228770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0054B-C2A9-4562-AB55-4DEF98A1F52D}">
      <dsp:nvSpPr>
        <dsp:cNvPr id="0" name=""/>
        <dsp:cNvSpPr/>
      </dsp:nvSpPr>
      <dsp:spPr>
        <a:xfrm>
          <a:off x="195157" y="3373929"/>
          <a:ext cx="354831" cy="3548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D82F3-1DC4-4980-8ED8-6923BFA55362}">
      <dsp:nvSpPr>
        <dsp:cNvPr id="0" name=""/>
        <dsp:cNvSpPr/>
      </dsp:nvSpPr>
      <dsp:spPr>
        <a:xfrm>
          <a:off x="745146" y="3228770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Power Profiling</a:t>
          </a:r>
          <a:r>
            <a:rPr lang="en-US" sz="1800" kern="1200"/>
            <a:t>: Use precise tools to refine energy consumption analysis.</a:t>
          </a:r>
        </a:p>
      </dsp:txBody>
      <dsp:txXfrm>
        <a:off x="745146" y="3228770"/>
        <a:ext cx="9761309" cy="645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latin typeface="Aptos"/>
                <a:cs typeface="Arial"/>
              </a:rPr>
              <a:t>Benchmarking SHA-2/</a:t>
            </a:r>
            <a:br>
              <a:rPr lang="en-US" sz="8000" dirty="0">
                <a:latin typeface="Aptos"/>
                <a:cs typeface="Arial"/>
              </a:rPr>
            </a:br>
            <a:r>
              <a:rPr lang="en-US" sz="8000" dirty="0">
                <a:latin typeface="Aptos"/>
                <a:cs typeface="Arial"/>
              </a:rPr>
              <a:t>SHA-3 on </a:t>
            </a:r>
            <a:r>
              <a:rPr lang="en-US" sz="8000" err="1">
                <a:latin typeface="Aptos"/>
                <a:cs typeface="Arial"/>
              </a:rPr>
              <a:t>MicroBlaze</a:t>
            </a:r>
            <a:endParaRPr lang="en-US" sz="8000" err="1">
              <a:latin typeface="Apto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1254" y="4619624"/>
            <a:ext cx="6796449" cy="103822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r"/>
            <a:r>
              <a:rPr lang="en-US" sz="1800" dirty="0">
                <a:latin typeface="Aptos"/>
                <a:cs typeface="Arial"/>
              </a:rPr>
              <a:t>By: Michael Yen, Michael Rosales, Nathaniel Case, and Noah Mendoza</a:t>
            </a:r>
            <a:endParaRPr lang="en-US" sz="1800">
              <a:latin typeface="Aptos"/>
            </a:endParaRPr>
          </a:p>
          <a:p>
            <a:pPr algn="r"/>
            <a:br>
              <a:rPr lang="en-US" sz="1300" dirty="0"/>
            </a:br>
            <a:endParaRPr lang="en-US" sz="1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EE509-24D8-9018-9740-7FB541B2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SHA 2-512 Vs. </a:t>
            </a:r>
            <a:br>
              <a:rPr lang="en-US" sz="3200"/>
            </a:br>
            <a:r>
              <a:rPr lang="en-US" sz="3200"/>
              <a:t>SHA 3-512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DFD2-D9A7-D3E3-B49B-65A581EC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Execution Time</a:t>
            </a:r>
            <a:r>
              <a:rPr lang="en-US" sz="1400">
                <a:ea typeface="+mn-lt"/>
                <a:cs typeface="+mn-lt"/>
              </a:rPr>
              <a:t>: SHA 2-512 is faster; SHA 3-512 is slower.</a:t>
            </a:r>
          </a:p>
          <a:p>
            <a:r>
              <a:rPr lang="en-US" sz="1400" b="1">
                <a:ea typeface="+mn-lt"/>
                <a:cs typeface="+mn-lt"/>
              </a:rPr>
              <a:t>Throughput</a:t>
            </a:r>
            <a:r>
              <a:rPr lang="en-US" sz="1400">
                <a:ea typeface="+mn-lt"/>
                <a:cs typeface="+mn-lt"/>
              </a:rPr>
              <a:t>: SHA 2-512: 6,827 bytes/s; SHA 3-512: 4,489 bytes/s.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Energy</a:t>
            </a:r>
            <a:r>
              <a:rPr lang="en-US" sz="1400">
                <a:ea typeface="+mn-lt"/>
                <a:cs typeface="+mn-lt"/>
              </a:rPr>
              <a:t>: SHA 2-512 uses less energy; SHA 3-512 uses more for large inputs.</a:t>
            </a:r>
          </a:p>
          <a:p>
            <a:r>
              <a:rPr lang="en-US" sz="1400" b="1">
                <a:ea typeface="+mn-lt"/>
                <a:cs typeface="+mn-lt"/>
              </a:rPr>
              <a:t>Conclusion</a:t>
            </a:r>
            <a:r>
              <a:rPr lang="en-US" sz="1400">
                <a:ea typeface="+mn-lt"/>
                <a:cs typeface="+mn-lt"/>
              </a:rPr>
              <a:t>: SHA 2-512 excels in efficiency; SHA 3-512 offers stronger security.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CE606C3D-9EB6-4398-8E3F-FCEBF19A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9" t="2402" r="2549" b="5333"/>
          <a:stretch/>
        </p:blipFill>
        <p:spPr>
          <a:xfrm>
            <a:off x="557783" y="3317532"/>
            <a:ext cx="5481509" cy="2307593"/>
          </a:xfrm>
          <a:prstGeom prst="rect">
            <a:avLst/>
          </a:prstGeom>
        </p:spPr>
      </p:pic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91532FAC-7E84-8260-794A-B6573E406B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0" t="1991" r="4167" b="2517"/>
          <a:stretch/>
        </p:blipFill>
        <p:spPr>
          <a:xfrm>
            <a:off x="6198781" y="3280626"/>
            <a:ext cx="5523082" cy="238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46BFF-E7CB-F05E-02CD-E036F92D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56480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Edge Test and Functional Test</a:t>
            </a:r>
          </a:p>
        </p:txBody>
      </p:sp>
      <p:pic>
        <p:nvPicPr>
          <p:cNvPr id="5" name="Picture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2053762D-3931-073E-D132-3BBFC1679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501907"/>
            <a:ext cx="5596128" cy="3371666"/>
          </a:xfrm>
          <a:prstGeom prst="rect">
            <a:avLst/>
          </a:prstGeom>
        </p:spPr>
      </p:pic>
      <p:pic>
        <p:nvPicPr>
          <p:cNvPr id="4" name="Picture 3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C1720EAF-16A2-255F-7C4F-4C2A6F52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606834"/>
            <a:ext cx="5596128" cy="31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7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9F16-54F0-0AA1-ABA0-ABBDF222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56480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Performance Tests (1KB/1MB)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4C16E74-7A89-7C2E-76FE-747EE29D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3" r="217" b="57166"/>
          <a:stretch/>
        </p:blipFill>
        <p:spPr>
          <a:xfrm>
            <a:off x="385572" y="2605827"/>
            <a:ext cx="5596128" cy="3163826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EC86C7F-F051-CDA5-ED2F-11208F8E79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1" t="52124" b="2067"/>
          <a:stretch/>
        </p:blipFill>
        <p:spPr>
          <a:xfrm>
            <a:off x="6210302" y="2473236"/>
            <a:ext cx="5596128" cy="342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9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78B1B-083A-F9DD-7B0C-2838D0CE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7B7AD6-3C79-44F4-997D-C67D51C84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31623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27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304A4-37A8-721F-E946-A0F673A6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Future Works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4ED1BB6-D71B-9589-A4B9-03E4231E0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90886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91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ABF58-25F4-4449-C685-2CB72273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What This Presentation Discusses </a:t>
            </a:r>
            <a:endParaRPr lang="en-US" sz="3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6732-1563-52B1-DAF3-AED8B3387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Purpose</a:t>
            </a:r>
            <a:r>
              <a:rPr lang="en-US" sz="1800" dirty="0">
                <a:ea typeface="+mn-lt"/>
                <a:cs typeface="+mn-lt"/>
              </a:rPr>
              <a:t>: Benchmark SHA-2 and SHA-3 on </a:t>
            </a:r>
            <a:r>
              <a:rPr lang="en-US" sz="1800" dirty="0" err="1">
                <a:ea typeface="+mn-lt"/>
                <a:cs typeface="+mn-lt"/>
              </a:rPr>
              <a:t>MicroBlaze</a:t>
            </a:r>
            <a:r>
              <a:rPr lang="en-US" sz="1800" dirty="0">
                <a:ea typeface="+mn-lt"/>
                <a:cs typeface="+mn-lt"/>
              </a:rPr>
              <a:t> in constrained environments.</a:t>
            </a:r>
          </a:p>
          <a:p>
            <a:r>
              <a:rPr lang="en-US" sz="1800" b="1" dirty="0">
                <a:ea typeface="+mn-lt"/>
                <a:cs typeface="+mn-lt"/>
              </a:rPr>
              <a:t>Why </a:t>
            </a:r>
            <a:r>
              <a:rPr lang="en-US" sz="1800" b="1" dirty="0" err="1">
                <a:ea typeface="+mn-lt"/>
                <a:cs typeface="+mn-lt"/>
              </a:rPr>
              <a:t>MicroBlaze</a:t>
            </a:r>
            <a:r>
              <a:rPr lang="en-US" sz="1800" b="1" dirty="0">
                <a:ea typeface="+mn-lt"/>
                <a:cs typeface="+mn-lt"/>
              </a:rPr>
              <a:t>?</a:t>
            </a:r>
            <a:r>
              <a:rPr lang="en-US" sz="1800" dirty="0">
                <a:ea typeface="+mn-lt"/>
                <a:cs typeface="+mn-lt"/>
              </a:rPr>
              <a:t> Customizable, ideal for embedded systems.</a:t>
            </a:r>
            <a:endParaRPr lang="en-US" dirty="0"/>
          </a:p>
          <a:p>
            <a:r>
              <a:rPr lang="en-US" sz="1800" b="1" dirty="0">
                <a:ea typeface="+mn-lt"/>
                <a:cs typeface="+mn-lt"/>
              </a:rPr>
              <a:t>Metrics</a:t>
            </a:r>
            <a:r>
              <a:rPr lang="en-US" sz="1800" dirty="0">
                <a:ea typeface="+mn-lt"/>
                <a:cs typeface="+mn-lt"/>
              </a:rPr>
              <a:t>: Execution time, throughput, energy.</a:t>
            </a:r>
            <a:endParaRPr lang="en-US" dirty="0"/>
          </a:p>
          <a:p>
            <a:r>
              <a:rPr lang="en-US" sz="1800" b="1" dirty="0">
                <a:ea typeface="+mn-lt"/>
                <a:cs typeface="+mn-lt"/>
              </a:rPr>
              <a:t>Insights</a:t>
            </a:r>
            <a:r>
              <a:rPr lang="en-US" sz="1800" dirty="0">
                <a:ea typeface="+mn-lt"/>
                <a:cs typeface="+mn-lt"/>
              </a:rPr>
              <a:t>: Efficiency vs. security trade-offs.</a:t>
            </a:r>
            <a:endParaRPr lang="en-US" dirty="0"/>
          </a:p>
          <a:p>
            <a:r>
              <a:rPr lang="en-US" sz="1800" b="1" dirty="0">
                <a:ea typeface="+mn-lt"/>
                <a:cs typeface="+mn-lt"/>
              </a:rPr>
              <a:t>Impact</a:t>
            </a:r>
            <a:r>
              <a:rPr lang="en-US" sz="1800" dirty="0">
                <a:ea typeface="+mn-lt"/>
                <a:cs typeface="+mn-lt"/>
              </a:rPr>
              <a:t>: Informs secure algorithm selection.</a:t>
            </a:r>
            <a:endParaRPr lang="en-US" dirty="0"/>
          </a:p>
          <a:p>
            <a:endParaRPr lang="en-US" sz="1800"/>
          </a:p>
        </p:txBody>
      </p:sp>
      <p:pic>
        <p:nvPicPr>
          <p:cNvPr id="4" name="Picture 3" descr="An Introduction to Cryptographic Hash Functions. | by Oluwanifemi Agoi |  Medium">
            <a:extLst>
              <a:ext uri="{FF2B5EF4-FFF2-40B4-BE49-F238E27FC236}">
                <a16:creationId xmlns:a16="http://schemas.microsoft.com/office/drawing/2014/main" id="{2C724DFA-4B5A-CCEB-20B4-773FA006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26025"/>
            <a:ext cx="6440424" cy="23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0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A8FA3-63F5-E922-5EBC-10DA42ED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Motivations </a:t>
            </a:r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14AB-F17B-3028-1F8D-CF2B7190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1" dirty="0">
                <a:ea typeface="+mn-lt"/>
                <a:cs typeface="+mn-lt"/>
              </a:rPr>
              <a:t>Relevance</a:t>
            </a:r>
            <a:r>
              <a:rPr lang="en-US" sz="1900" dirty="0">
                <a:ea typeface="+mn-lt"/>
                <a:cs typeface="+mn-lt"/>
              </a:rPr>
              <a:t>: SHA-2/SHA-3 ensure secure communication and data integrity.</a:t>
            </a:r>
            <a:endParaRPr lang="en-US" sz="1900" dirty="0"/>
          </a:p>
          <a:p>
            <a:r>
              <a:rPr lang="en-US" sz="1900" b="1" dirty="0">
                <a:ea typeface="+mn-lt"/>
                <a:cs typeface="+mn-lt"/>
              </a:rPr>
              <a:t>Need</a:t>
            </a:r>
            <a:r>
              <a:rPr lang="en-US" sz="1900" dirty="0">
                <a:ea typeface="+mn-lt"/>
                <a:cs typeface="+mn-lt"/>
              </a:rPr>
              <a:t>: Comparison driven by new cryptographic threats.</a:t>
            </a:r>
            <a:endParaRPr lang="en-US" dirty="0"/>
          </a:p>
          <a:p>
            <a:r>
              <a:rPr lang="en-US" sz="1900" b="1" dirty="0">
                <a:ea typeface="+mn-lt"/>
                <a:cs typeface="+mn-lt"/>
              </a:rPr>
              <a:t>Focus</a:t>
            </a:r>
            <a:r>
              <a:rPr lang="en-US" sz="1900" dirty="0">
                <a:ea typeface="+mn-lt"/>
                <a:cs typeface="+mn-lt"/>
              </a:rPr>
              <a:t>: Constrained systems like IoT and CubeSats.</a:t>
            </a:r>
            <a:endParaRPr lang="en-US" dirty="0"/>
          </a:p>
          <a:p>
            <a:r>
              <a:rPr lang="en-US" sz="1900" b="1" dirty="0" err="1">
                <a:ea typeface="+mn-lt"/>
                <a:cs typeface="+mn-lt"/>
              </a:rPr>
              <a:t>MicroBlaze</a:t>
            </a:r>
            <a:r>
              <a:rPr lang="en-US" sz="1900" dirty="0">
                <a:ea typeface="+mn-lt"/>
                <a:cs typeface="+mn-lt"/>
              </a:rPr>
              <a:t>: Customizable and ideal for benchmarking.</a:t>
            </a:r>
            <a:endParaRPr lang="en-US" dirty="0"/>
          </a:p>
          <a:p>
            <a:r>
              <a:rPr lang="en-US" sz="1900" b="1" dirty="0">
                <a:ea typeface="+mn-lt"/>
                <a:cs typeface="+mn-lt"/>
              </a:rPr>
              <a:t>Impact</a:t>
            </a:r>
            <a:r>
              <a:rPr lang="en-US" sz="1900" dirty="0">
                <a:ea typeface="+mn-lt"/>
                <a:cs typeface="+mn-lt"/>
              </a:rPr>
              <a:t>: Balances efficiency and security insights.</a:t>
            </a:r>
            <a:endParaRPr lang="en-US" dirty="0"/>
          </a:p>
          <a:p>
            <a:endParaRPr lang="en-US" sz="1900" dirty="0"/>
          </a:p>
        </p:txBody>
      </p:sp>
      <p:pic>
        <p:nvPicPr>
          <p:cNvPr id="4" name="Picture 3" descr="A graph with green and blue bars&#10;&#10;Description automatically generated">
            <a:extLst>
              <a:ext uri="{FF2B5EF4-FFF2-40B4-BE49-F238E27FC236}">
                <a16:creationId xmlns:a16="http://schemas.microsoft.com/office/drawing/2014/main" id="{8ED6DFC0-0212-9C3A-D55B-ECF83058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705274"/>
            <a:ext cx="4233672" cy="250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61C05-8C15-D288-1079-1C432CFBB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392" y="3472468"/>
            <a:ext cx="4127252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EE3AE-9B28-C828-4898-A4880B50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State of the Art Technology Relating to This 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AFDC2A34-DDF1-09BB-70C0-AB1B4347B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99797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10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A72C9-D737-A536-D087-18D4DBC9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ea typeface="+mj-lt"/>
                <a:cs typeface="+mj-lt"/>
              </a:rPr>
              <a:t>System and Setup 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6B24FD9-8917-CE1B-26CF-EFB9A9C52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6909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21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58CE7-07E0-F02A-9BAE-0330CE07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0724"/>
            <a:ext cx="10905066" cy="44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E7D68-0BAB-3A42-5A89-E0A62CA9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br>
              <a:rPr lang="en-US" sz="5200"/>
            </a:br>
            <a:endParaRPr lang="en-US" sz="5200"/>
          </a:p>
          <a:p>
            <a:r>
              <a:rPr lang="en-US" sz="5200">
                <a:ea typeface="+mj-lt"/>
                <a:cs typeface="+mj-lt"/>
              </a:rPr>
              <a:t>Performance Analytics</a:t>
            </a:r>
            <a:endParaRPr lang="en-US" sz="5200"/>
          </a:p>
          <a:p>
            <a:endParaRPr lang="en-US" sz="520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1FDB9D1-E85F-A479-467A-43D94E435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82963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17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EE509-24D8-9018-9740-7FB541B2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SHA 2-256 Vs. </a:t>
            </a:r>
            <a:br>
              <a:rPr lang="en-US" sz="3200" dirty="0"/>
            </a:br>
            <a:r>
              <a:rPr lang="en-US" sz="3200" dirty="0"/>
              <a:t>SHA 3-256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DFD2-D9A7-D3E3-B49B-65A581EC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200" b="1" dirty="0">
                <a:ea typeface="+mn-lt"/>
                <a:cs typeface="+mn-lt"/>
              </a:rPr>
              <a:t>Execution Time</a:t>
            </a:r>
            <a:r>
              <a:rPr lang="en-US" sz="1200" dirty="0">
                <a:ea typeface="+mn-lt"/>
                <a:cs typeface="+mn-lt"/>
              </a:rPr>
              <a:t>: SHA 2-256 is faster; SHA 3-256 is slower due to sponge construction.</a:t>
            </a:r>
          </a:p>
          <a:p>
            <a:r>
              <a:rPr lang="en-US" sz="1200" b="1" dirty="0">
                <a:ea typeface="+mn-lt"/>
                <a:cs typeface="+mn-lt"/>
              </a:rPr>
              <a:t>Throughput</a:t>
            </a:r>
            <a:r>
              <a:rPr lang="en-US" sz="1200" dirty="0">
                <a:ea typeface="+mn-lt"/>
                <a:cs typeface="+mn-lt"/>
              </a:rPr>
              <a:t>: SHA 2-256 achieves 12,288 bytes/s (1 KB), SHA 3-256 only 8,677 bytes/s.</a:t>
            </a:r>
            <a:endParaRPr lang="en-US" sz="1200"/>
          </a:p>
          <a:p>
            <a:r>
              <a:rPr lang="en-US" sz="1200" b="1" dirty="0">
                <a:ea typeface="+mn-lt"/>
                <a:cs typeface="+mn-lt"/>
              </a:rPr>
              <a:t>Energy</a:t>
            </a:r>
            <a:r>
              <a:rPr lang="en-US" sz="1200" dirty="0">
                <a:ea typeface="+mn-lt"/>
                <a:cs typeface="+mn-lt"/>
              </a:rPr>
              <a:t>: SHA 2-256 is more efficient; SHA 3-256 uses more energy for larger inputs.</a:t>
            </a:r>
          </a:p>
          <a:p>
            <a:r>
              <a:rPr lang="en-US" sz="1200" b="1" dirty="0">
                <a:ea typeface="+mn-lt"/>
                <a:cs typeface="+mn-lt"/>
              </a:rPr>
              <a:t>Conclusion</a:t>
            </a:r>
            <a:r>
              <a:rPr lang="en-US" sz="1200" dirty="0">
                <a:ea typeface="+mn-lt"/>
                <a:cs typeface="+mn-lt"/>
              </a:rPr>
              <a:t>: SHA 2-256 is better for efficiency, SHA 3-256 for stronger security.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EAF0D-90BF-B534-8547-1CB20CC69F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1" b="66499"/>
          <a:stretch/>
        </p:blipFill>
        <p:spPr>
          <a:xfrm>
            <a:off x="556122" y="3313349"/>
            <a:ext cx="5523082" cy="23545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D43171-024B-4B71-94BE-C77ACA64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16" b="66555"/>
          <a:stretch/>
        </p:blipFill>
        <p:spPr>
          <a:xfrm>
            <a:off x="6248669" y="3300756"/>
            <a:ext cx="5481509" cy="236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EE509-24D8-9018-9740-7FB541B2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SHA 2-384 Vs. </a:t>
            </a:r>
            <a:br>
              <a:rPr lang="en-US" sz="3200" dirty="0"/>
            </a:br>
            <a:r>
              <a:rPr lang="en-US" sz="3200" dirty="0"/>
              <a:t>SHA 3-384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DFD2-D9A7-D3E3-B49B-65A581EC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Execution Time</a:t>
            </a:r>
            <a:r>
              <a:rPr lang="en-US" sz="1400">
                <a:ea typeface="+mn-lt"/>
                <a:cs typeface="+mn-lt"/>
              </a:rPr>
              <a:t>: SHA 2-384 is faster; SHA 3-384 slower for larger inputs.</a:t>
            </a:r>
          </a:p>
          <a:p>
            <a:r>
              <a:rPr lang="en-US" sz="1400" b="1">
                <a:ea typeface="+mn-lt"/>
                <a:cs typeface="+mn-lt"/>
              </a:rPr>
              <a:t>Throughput</a:t>
            </a:r>
            <a:r>
              <a:rPr lang="en-US" sz="1400">
                <a:ea typeface="+mn-lt"/>
                <a:cs typeface="+mn-lt"/>
              </a:rPr>
              <a:t>: SHA 2-384: 8,777 bytes/s (1 KB), SHA 3-384: 6,245 bytes/s.</a:t>
            </a:r>
          </a:p>
          <a:p>
            <a:r>
              <a:rPr lang="en-US" sz="1400" b="1">
                <a:ea typeface="+mn-lt"/>
                <a:cs typeface="+mn-lt"/>
              </a:rPr>
              <a:t>Energy</a:t>
            </a:r>
            <a:r>
              <a:rPr lang="en-US" sz="1400">
                <a:ea typeface="+mn-lt"/>
                <a:cs typeface="+mn-lt"/>
              </a:rPr>
              <a:t>: SHA 2-384 is more efficient; SHA 3-384 uses more energy.</a:t>
            </a:r>
          </a:p>
          <a:p>
            <a:r>
              <a:rPr lang="en-US" sz="1400" b="1">
                <a:ea typeface="+mn-lt"/>
                <a:cs typeface="+mn-lt"/>
              </a:rPr>
              <a:t>Conclusion</a:t>
            </a:r>
            <a:r>
              <a:rPr lang="en-US" sz="1400">
                <a:ea typeface="+mn-lt"/>
                <a:cs typeface="+mn-lt"/>
              </a:rPr>
              <a:t>: SHA 2-384 excels in efficiency, SHA 3-384 in security.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C0203-5E7A-9268-DC89-2CBDEB786D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501" r="211" b="34171"/>
          <a:stretch/>
        </p:blipFill>
        <p:spPr>
          <a:xfrm>
            <a:off x="551629" y="3335278"/>
            <a:ext cx="5523082" cy="2272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89F254-3987-35DC-14ED-1786A4F1A2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055" r="-1296" b="33556"/>
          <a:stretch/>
        </p:blipFill>
        <p:spPr>
          <a:xfrm>
            <a:off x="6236248" y="3336962"/>
            <a:ext cx="5481509" cy="23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7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Benchmarking SHA-2/ SHA-3 on MicroBlaze</vt:lpstr>
      <vt:lpstr>What This Presentation Discusses </vt:lpstr>
      <vt:lpstr>Motivations </vt:lpstr>
      <vt:lpstr>State of the Art Technology Relating to This </vt:lpstr>
      <vt:lpstr>System and Setup </vt:lpstr>
      <vt:lpstr>PowerPoint Presentation</vt:lpstr>
      <vt:lpstr>  Performance Analytics </vt:lpstr>
      <vt:lpstr>SHA 2-256 Vs.  SHA 3-256</vt:lpstr>
      <vt:lpstr>SHA 2-384 Vs.  SHA 3-384</vt:lpstr>
      <vt:lpstr>SHA 2-512 Vs.  SHA 3-512</vt:lpstr>
      <vt:lpstr>Edge Test and Functional Test</vt:lpstr>
      <vt:lpstr>Performance Tests (1KB/1MB)</vt:lpstr>
      <vt:lpstr>Conclusion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407</cp:revision>
  <dcterms:created xsi:type="dcterms:W3CDTF">2024-12-02T16:44:13Z</dcterms:created>
  <dcterms:modified xsi:type="dcterms:W3CDTF">2024-12-07T10:18:19Z</dcterms:modified>
</cp:coreProperties>
</file>