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60" r:id="rId4"/>
    <p:sldId id="261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810DC-42C4-CC67-EC3F-2066E1B601C0}" v="9" dt="2024-12-09T20:59:36.632"/>
    <p1510:client id="{9E61CF2B-46DD-A499-5D66-33425AAA236B}" v="41" dt="2024-12-09T10:11:12.100"/>
    <p1510:client id="{A2309BFD-7139-00CF-028E-7C9FBF6E7B92}" v="7" dt="2024-12-09T13:02:25.518"/>
    <p1510:client id="{C1D3E569-15D0-BDA8-0657-FDF038D1CD68}" v="129" dt="2024-12-08T09:34:16.482"/>
    <p1510:client id="{D364AC05-6EBF-33E2-C18A-1991BB30D1C7}" v="76" dt="2024-12-08T04:24:57.048"/>
    <p1510:client id="{D564DE6D-53E2-9CD6-46B5-24C80B4FA209}" v="114" dt="2024-12-09T18:58:08.887"/>
    <p1510:client id="{ED9CC555-80DE-B7B2-41DD-22362F814706}" v="59" dt="2024-12-09T09:23:09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25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4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4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7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41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327846-A468-C23C-ED2A-1B7A2ADF7A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5000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435" y="1118461"/>
            <a:ext cx="7272408" cy="264679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Encryption/Decryption Server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24" y="4063142"/>
            <a:ext cx="5074022" cy="12572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Andy Ho, Benjamin Black, Nicolas Gomez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3E58-6F29-AEF3-EFF6-BA6CEFFD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4A16-DF28-348D-3888-786CA2A2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Server that allows clients to encrypt/decrypt given information</a:t>
            </a:r>
          </a:p>
          <a:p>
            <a:pPr>
              <a:buClr>
                <a:srgbClr val="8AD0D6"/>
              </a:buClr>
            </a:pPr>
            <a:r>
              <a:rPr lang="en-US"/>
              <a:t>Information is then returned to the client, to which they can share with other people</a:t>
            </a:r>
          </a:p>
        </p:txBody>
      </p:sp>
    </p:spTree>
    <p:extLst>
      <p:ext uri="{BB962C8B-B14F-4D97-AF65-F5344CB8AC3E}">
        <p14:creationId xmlns:p14="http://schemas.microsoft.com/office/powerpoint/2010/main" val="418027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001-9470-654C-0E34-78A29DE4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5A12-944D-09E1-E2B9-EF5F629E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cheaper alternative to HSMS</a:t>
            </a:r>
          </a:p>
          <a:p>
            <a:pPr>
              <a:buClr>
                <a:srgbClr val="8AD0D6"/>
              </a:buClr>
            </a:pPr>
            <a:r>
              <a:rPr lang="en-US"/>
              <a:t>Can be used in smaller settings for less intensive operations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Small Offices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Classroom setting between teacher and students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Utilized as a home server</a:t>
            </a:r>
          </a:p>
        </p:txBody>
      </p:sp>
    </p:spTree>
    <p:extLst>
      <p:ext uri="{BB962C8B-B14F-4D97-AF65-F5344CB8AC3E}">
        <p14:creationId xmlns:p14="http://schemas.microsoft.com/office/powerpoint/2010/main" val="96347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FAF8-07C0-90B1-2D44-5DCA4B01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and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53F3-CFB8-4FAE-6070-9A1820CB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Raspberry Pi 5</a:t>
            </a:r>
          </a:p>
          <a:p>
            <a:pPr>
              <a:buClr>
                <a:srgbClr val="8AD0D6"/>
              </a:buClr>
            </a:pPr>
            <a:r>
              <a:rPr lang="en-US"/>
              <a:t>Computer Devices (Laptops or PC)</a:t>
            </a:r>
          </a:p>
          <a:p>
            <a:pPr>
              <a:buClr>
                <a:srgbClr val="8AD0D6"/>
              </a:buClr>
            </a:pPr>
            <a:r>
              <a:rPr lang="en-US"/>
              <a:t>AES-GCM, X3DH</a:t>
            </a:r>
          </a:p>
          <a:p>
            <a:pPr>
              <a:buClr>
                <a:srgbClr val="8AD0D6"/>
              </a:buClr>
            </a:pPr>
            <a:r>
              <a:rPr lang="en-US"/>
              <a:t>Python, Html</a:t>
            </a:r>
          </a:p>
        </p:txBody>
      </p:sp>
    </p:spTree>
    <p:extLst>
      <p:ext uri="{BB962C8B-B14F-4D97-AF65-F5344CB8AC3E}">
        <p14:creationId xmlns:p14="http://schemas.microsoft.com/office/powerpoint/2010/main" val="35254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BDED-066A-D98D-4BB8-E543723E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63FF-32C9-678F-71E4-6B87D596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 TLS for extra security</a:t>
            </a:r>
          </a:p>
          <a:p>
            <a:pPr>
              <a:buClr>
                <a:srgbClr val="8AD0D6"/>
              </a:buClr>
            </a:pPr>
            <a:r>
              <a:rPr lang="en-US"/>
              <a:t>Add options for other encryption/decryption methods</a:t>
            </a:r>
          </a:p>
          <a:p>
            <a:pPr>
              <a:buClr>
                <a:srgbClr val="8AD0D6"/>
              </a:buClr>
            </a:pPr>
            <a:r>
              <a:rPr lang="en-US"/>
              <a:t>Support bigger files sizes and other types of files.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6497-E714-A109-B497-7797BD9D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0CC9-7996-FB3A-0FDC-EA43FE13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Century Gothic"/>
                <a:cs typeface="Times New Roman"/>
              </a:rPr>
              <a:t>This project explores the use of a Raspberry Pi 5 as a dedicated server for encrypting and decrypting sensitive data between multiple client devices using advanced cryptographic protocols. The server leverages the AES (Advanced Encryption Standard) algorithm in GCM (Galois/Counter Mode) for authenticated encryption, ensuring both confidentiality and integrity of the transmitted data. Additionally, the project integrates the X3DH (Extended Triple Diffie-Hellman) protocol for secure key exchange, facilitating end-to-end encrypted communication between clients.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1AEC-C73F-E244-860B-8EEB333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B165-4CCB-4AB2-8776-F092F931A474}" type="datetime1"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324D-3238-9779-7212-7298A33F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5B0B-3219-E59C-A279-4F10ABEC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Encryption/Decryption Server </vt:lpstr>
      <vt:lpstr>Outline</vt:lpstr>
      <vt:lpstr>Motivation</vt:lpstr>
      <vt:lpstr>Systems and Devices</vt:lpstr>
      <vt:lpstr>Ways to Improve</vt:lpstr>
      <vt:lpstr>Abstract 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2024-12-08T04:14:08Z</dcterms:created>
  <dcterms:modified xsi:type="dcterms:W3CDTF">2024-12-09T22:05:21Z</dcterms:modified>
</cp:coreProperties>
</file>