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70680" autoAdjust="0"/>
  </p:normalViewPr>
  <p:slideViewPr>
    <p:cSldViewPr snapToGrid="0">
      <p:cViewPr>
        <p:scale>
          <a:sx n="67" d="100"/>
          <a:sy n="67" d="100"/>
        </p:scale>
        <p:origin x="2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3E8C1-A924-4FCB-9112-11D7275ED6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0D3AD26-B7FA-47A7-8683-63EEB2ABACD3}">
      <dgm:prSet/>
      <dgm:spPr/>
      <dgm:t>
        <a:bodyPr/>
        <a:lstStyle/>
        <a:p>
          <a:r>
            <a:rPr lang="en-US"/>
            <a:t>Use custom claims provider sparingly and only when necessary.</a:t>
          </a:r>
        </a:p>
      </dgm:t>
    </dgm:pt>
    <dgm:pt modelId="{E06FB5CE-441C-469E-8197-555668DFFC1F}" type="parTrans" cxnId="{121C83AF-4328-425E-B364-023126256AC6}">
      <dgm:prSet/>
      <dgm:spPr/>
      <dgm:t>
        <a:bodyPr/>
        <a:lstStyle/>
        <a:p>
          <a:endParaRPr lang="en-US"/>
        </a:p>
      </dgm:t>
    </dgm:pt>
    <dgm:pt modelId="{C15FC9DD-DE4D-4F52-BC0D-6DF2C6BE788A}" type="sibTrans" cxnId="{121C83AF-4328-425E-B364-023126256AC6}">
      <dgm:prSet/>
      <dgm:spPr/>
      <dgm:t>
        <a:bodyPr/>
        <a:lstStyle/>
        <a:p>
          <a:endParaRPr lang="en-US"/>
        </a:p>
      </dgm:t>
    </dgm:pt>
    <dgm:pt modelId="{78482C69-0C6F-45B8-B384-C97FA6B80C60}">
      <dgm:prSet/>
      <dgm:spPr/>
      <dgm:t>
        <a:bodyPr/>
        <a:lstStyle/>
        <a:p>
          <a:r>
            <a:rPr lang="en-US" dirty="0"/>
            <a:t>Choose the appropriate data source for your custom claims provider.</a:t>
          </a:r>
        </a:p>
      </dgm:t>
    </dgm:pt>
    <dgm:pt modelId="{D6508F56-6B6E-4B13-A644-A3059796ED55}" type="parTrans" cxnId="{236B8300-A1E6-4D9A-949C-5E6315D5710A}">
      <dgm:prSet/>
      <dgm:spPr/>
      <dgm:t>
        <a:bodyPr/>
        <a:lstStyle/>
        <a:p>
          <a:endParaRPr lang="en-US"/>
        </a:p>
      </dgm:t>
    </dgm:pt>
    <dgm:pt modelId="{AA37BEBD-68FD-437A-9F76-C06EA970A84D}" type="sibTrans" cxnId="{236B8300-A1E6-4D9A-949C-5E6315D5710A}">
      <dgm:prSet/>
      <dgm:spPr/>
      <dgm:t>
        <a:bodyPr/>
        <a:lstStyle/>
        <a:p>
          <a:endParaRPr lang="en-US"/>
        </a:p>
      </dgm:t>
    </dgm:pt>
    <dgm:pt modelId="{D03DD6F0-F93E-40D1-9D5E-2483480D30BB}">
      <dgm:prSet/>
      <dgm:spPr/>
      <dgm:t>
        <a:bodyPr/>
        <a:lstStyle/>
        <a:p>
          <a:r>
            <a:rPr lang="en-US"/>
            <a:t>Avoid performance and scalability issues by caching and optimizing your custom claims provider.</a:t>
          </a:r>
        </a:p>
      </dgm:t>
    </dgm:pt>
    <dgm:pt modelId="{19D515C5-8769-4252-B1A0-50B16D8D78A0}" type="parTrans" cxnId="{151643D7-5543-44F3-AC23-6C4312D306E1}">
      <dgm:prSet/>
      <dgm:spPr/>
      <dgm:t>
        <a:bodyPr/>
        <a:lstStyle/>
        <a:p>
          <a:endParaRPr lang="en-US"/>
        </a:p>
      </dgm:t>
    </dgm:pt>
    <dgm:pt modelId="{63A1B16F-AD15-4285-B3B8-F0FCAED9B095}" type="sibTrans" cxnId="{151643D7-5543-44F3-AC23-6C4312D306E1}">
      <dgm:prSet/>
      <dgm:spPr/>
      <dgm:t>
        <a:bodyPr/>
        <a:lstStyle/>
        <a:p>
          <a:endParaRPr lang="en-US"/>
        </a:p>
      </dgm:t>
    </dgm:pt>
    <dgm:pt modelId="{1202EF9B-6C89-4647-819A-34C474397DD1}">
      <dgm:prSet/>
      <dgm:spPr/>
      <dgm:t>
        <a:bodyPr/>
        <a:lstStyle/>
        <a:p>
          <a:r>
            <a:rPr lang="en-US"/>
            <a:t>Ensure that your custom claims provider is secure and does not expose sensitive information.</a:t>
          </a:r>
        </a:p>
      </dgm:t>
    </dgm:pt>
    <dgm:pt modelId="{FAD6067B-04EE-464A-8521-255ED15E8D7A}" type="parTrans" cxnId="{2CEF2114-020E-4F4B-8EA0-7039ACE697B9}">
      <dgm:prSet/>
      <dgm:spPr/>
      <dgm:t>
        <a:bodyPr/>
        <a:lstStyle/>
        <a:p>
          <a:endParaRPr lang="en-US"/>
        </a:p>
      </dgm:t>
    </dgm:pt>
    <dgm:pt modelId="{8DB2E53C-7785-4633-9443-3F81805E4C36}" type="sibTrans" cxnId="{2CEF2114-020E-4F4B-8EA0-7039ACE697B9}">
      <dgm:prSet/>
      <dgm:spPr/>
      <dgm:t>
        <a:bodyPr/>
        <a:lstStyle/>
        <a:p>
          <a:endParaRPr lang="en-US"/>
        </a:p>
      </dgm:t>
    </dgm:pt>
    <dgm:pt modelId="{D9EA6EC8-85A9-4DC6-885D-18242506AA7C}">
      <dgm:prSet/>
      <dgm:spPr/>
      <dgm:t>
        <a:bodyPr/>
        <a:lstStyle/>
        <a:p>
          <a:r>
            <a:rPr lang="en-US"/>
            <a:t>Test your custom claims provider thoroughly before deploying it to production.</a:t>
          </a:r>
        </a:p>
      </dgm:t>
    </dgm:pt>
    <dgm:pt modelId="{C5ECF4C8-5B11-447A-B4D2-218E453B117B}" type="parTrans" cxnId="{D019423B-B6D8-4A0F-9566-3FD767974D83}">
      <dgm:prSet/>
      <dgm:spPr/>
      <dgm:t>
        <a:bodyPr/>
        <a:lstStyle/>
        <a:p>
          <a:endParaRPr lang="en-US"/>
        </a:p>
      </dgm:t>
    </dgm:pt>
    <dgm:pt modelId="{BF2E417A-CE84-4FEB-B620-F9468E06CE40}" type="sibTrans" cxnId="{D019423B-B6D8-4A0F-9566-3FD767974D83}">
      <dgm:prSet/>
      <dgm:spPr/>
      <dgm:t>
        <a:bodyPr/>
        <a:lstStyle/>
        <a:p>
          <a:endParaRPr lang="en-US"/>
        </a:p>
      </dgm:t>
    </dgm:pt>
    <dgm:pt modelId="{E0814447-A472-4CA2-9CE8-DB90B22BD0DE}" type="pres">
      <dgm:prSet presAssocID="{AB83E8C1-A924-4FCB-9112-11D7275ED67D}" presName="root" presStyleCnt="0">
        <dgm:presLayoutVars>
          <dgm:dir/>
          <dgm:resizeHandles val="exact"/>
        </dgm:presLayoutVars>
      </dgm:prSet>
      <dgm:spPr/>
    </dgm:pt>
    <dgm:pt modelId="{5D3859EF-AA0A-41BD-A304-B5E930447A6F}" type="pres">
      <dgm:prSet presAssocID="{80D3AD26-B7FA-47A7-8683-63EEB2ABACD3}" presName="compNode" presStyleCnt="0"/>
      <dgm:spPr/>
    </dgm:pt>
    <dgm:pt modelId="{D653AA4A-46F1-4EDE-BC00-179BC3617ACE}" type="pres">
      <dgm:prSet presAssocID="{80D3AD26-B7FA-47A7-8683-63EEB2ABACD3}" presName="bgRect" presStyleLbl="bgShp" presStyleIdx="0" presStyleCnt="5"/>
      <dgm:spPr/>
    </dgm:pt>
    <dgm:pt modelId="{E510A7B8-B660-42FB-9461-CF279F160292}" type="pres">
      <dgm:prSet presAssocID="{80D3AD26-B7FA-47A7-8683-63EEB2ABAC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9115E56-C2FE-4087-ABDB-ADFD46D03B14}" type="pres">
      <dgm:prSet presAssocID="{80D3AD26-B7FA-47A7-8683-63EEB2ABACD3}" presName="spaceRect" presStyleCnt="0"/>
      <dgm:spPr/>
    </dgm:pt>
    <dgm:pt modelId="{92DBC34F-C7F6-483B-8D5A-63F7A9E1EFF9}" type="pres">
      <dgm:prSet presAssocID="{80D3AD26-B7FA-47A7-8683-63EEB2ABACD3}" presName="parTx" presStyleLbl="revTx" presStyleIdx="0" presStyleCnt="5">
        <dgm:presLayoutVars>
          <dgm:chMax val="0"/>
          <dgm:chPref val="0"/>
        </dgm:presLayoutVars>
      </dgm:prSet>
      <dgm:spPr/>
    </dgm:pt>
    <dgm:pt modelId="{5AC3D973-B5F6-4ABE-821A-4696F5BA97F2}" type="pres">
      <dgm:prSet presAssocID="{C15FC9DD-DE4D-4F52-BC0D-6DF2C6BE788A}" presName="sibTrans" presStyleCnt="0"/>
      <dgm:spPr/>
    </dgm:pt>
    <dgm:pt modelId="{7A30C490-3F71-4D35-9692-081E9C7CADE0}" type="pres">
      <dgm:prSet presAssocID="{78482C69-0C6F-45B8-B384-C97FA6B80C60}" presName="compNode" presStyleCnt="0"/>
      <dgm:spPr/>
    </dgm:pt>
    <dgm:pt modelId="{65555DF1-8FED-4E14-8F59-FE2677110A92}" type="pres">
      <dgm:prSet presAssocID="{78482C69-0C6F-45B8-B384-C97FA6B80C60}" presName="bgRect" presStyleLbl="bgShp" presStyleIdx="1" presStyleCnt="5"/>
      <dgm:spPr/>
    </dgm:pt>
    <dgm:pt modelId="{B0DD7562-6AB4-41BB-8937-0D9EE3F24F59}" type="pres">
      <dgm:prSet presAssocID="{78482C69-0C6F-45B8-B384-C97FA6B80C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052DD73-F8F8-4EE3-AA3B-47E87E63C685}" type="pres">
      <dgm:prSet presAssocID="{78482C69-0C6F-45B8-B384-C97FA6B80C60}" presName="spaceRect" presStyleCnt="0"/>
      <dgm:spPr/>
    </dgm:pt>
    <dgm:pt modelId="{1522BB65-A7F1-4A83-8495-C9F2D2606D5C}" type="pres">
      <dgm:prSet presAssocID="{78482C69-0C6F-45B8-B384-C97FA6B80C60}" presName="parTx" presStyleLbl="revTx" presStyleIdx="1" presStyleCnt="5">
        <dgm:presLayoutVars>
          <dgm:chMax val="0"/>
          <dgm:chPref val="0"/>
        </dgm:presLayoutVars>
      </dgm:prSet>
      <dgm:spPr/>
    </dgm:pt>
    <dgm:pt modelId="{3064954A-2786-4102-BA4C-39FFF16535FF}" type="pres">
      <dgm:prSet presAssocID="{AA37BEBD-68FD-437A-9F76-C06EA970A84D}" presName="sibTrans" presStyleCnt="0"/>
      <dgm:spPr/>
    </dgm:pt>
    <dgm:pt modelId="{565DA362-6078-4D92-AB79-6E91D01FB862}" type="pres">
      <dgm:prSet presAssocID="{D03DD6F0-F93E-40D1-9D5E-2483480D30BB}" presName="compNode" presStyleCnt="0"/>
      <dgm:spPr/>
    </dgm:pt>
    <dgm:pt modelId="{AC40A582-0AC7-41EE-A414-8EB3F72CD247}" type="pres">
      <dgm:prSet presAssocID="{D03DD6F0-F93E-40D1-9D5E-2483480D30BB}" presName="bgRect" presStyleLbl="bgShp" presStyleIdx="2" presStyleCnt="5"/>
      <dgm:spPr/>
    </dgm:pt>
    <dgm:pt modelId="{DA78CE55-918C-4581-A845-E15B821C1B5D}" type="pres">
      <dgm:prSet presAssocID="{D03DD6F0-F93E-40D1-9D5E-2483480D30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6A16DAD-417A-4D4D-AD8A-953A3EF51F40}" type="pres">
      <dgm:prSet presAssocID="{D03DD6F0-F93E-40D1-9D5E-2483480D30BB}" presName="spaceRect" presStyleCnt="0"/>
      <dgm:spPr/>
    </dgm:pt>
    <dgm:pt modelId="{970BC90D-7D7C-4488-9261-A3FE38FD8610}" type="pres">
      <dgm:prSet presAssocID="{D03DD6F0-F93E-40D1-9D5E-2483480D30BB}" presName="parTx" presStyleLbl="revTx" presStyleIdx="2" presStyleCnt="5">
        <dgm:presLayoutVars>
          <dgm:chMax val="0"/>
          <dgm:chPref val="0"/>
        </dgm:presLayoutVars>
      </dgm:prSet>
      <dgm:spPr/>
    </dgm:pt>
    <dgm:pt modelId="{D5B767D6-E9F1-4066-8F3A-F14A26C6D6CF}" type="pres">
      <dgm:prSet presAssocID="{63A1B16F-AD15-4285-B3B8-F0FCAED9B095}" presName="sibTrans" presStyleCnt="0"/>
      <dgm:spPr/>
    </dgm:pt>
    <dgm:pt modelId="{223F87F7-A531-4BB3-9115-96D4813A40F6}" type="pres">
      <dgm:prSet presAssocID="{1202EF9B-6C89-4647-819A-34C474397DD1}" presName="compNode" presStyleCnt="0"/>
      <dgm:spPr/>
    </dgm:pt>
    <dgm:pt modelId="{459F3DA8-DC5F-40A4-8EB3-BCEBEEBD7153}" type="pres">
      <dgm:prSet presAssocID="{1202EF9B-6C89-4647-819A-34C474397DD1}" presName="bgRect" presStyleLbl="bgShp" presStyleIdx="3" presStyleCnt="5"/>
      <dgm:spPr/>
    </dgm:pt>
    <dgm:pt modelId="{CC2B9A93-CF0F-4877-9921-4B1B694BDF15}" type="pres">
      <dgm:prSet presAssocID="{1202EF9B-6C89-4647-819A-34C474397D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6CBA860-65A2-4957-8FE5-770696129E7F}" type="pres">
      <dgm:prSet presAssocID="{1202EF9B-6C89-4647-819A-34C474397DD1}" presName="spaceRect" presStyleCnt="0"/>
      <dgm:spPr/>
    </dgm:pt>
    <dgm:pt modelId="{45E7DB15-1DD2-4C0C-88E5-70CB87A8FA88}" type="pres">
      <dgm:prSet presAssocID="{1202EF9B-6C89-4647-819A-34C474397DD1}" presName="parTx" presStyleLbl="revTx" presStyleIdx="3" presStyleCnt="5">
        <dgm:presLayoutVars>
          <dgm:chMax val="0"/>
          <dgm:chPref val="0"/>
        </dgm:presLayoutVars>
      </dgm:prSet>
      <dgm:spPr/>
    </dgm:pt>
    <dgm:pt modelId="{DB5A6456-A226-43D2-84B8-50D00B152B51}" type="pres">
      <dgm:prSet presAssocID="{8DB2E53C-7785-4633-9443-3F81805E4C36}" presName="sibTrans" presStyleCnt="0"/>
      <dgm:spPr/>
    </dgm:pt>
    <dgm:pt modelId="{57414CB1-C32F-4DD8-852B-2F448F87A3F8}" type="pres">
      <dgm:prSet presAssocID="{D9EA6EC8-85A9-4DC6-885D-18242506AA7C}" presName="compNode" presStyleCnt="0"/>
      <dgm:spPr/>
    </dgm:pt>
    <dgm:pt modelId="{5E10B2E9-5CF4-4754-B905-9FC8650FCFFF}" type="pres">
      <dgm:prSet presAssocID="{D9EA6EC8-85A9-4DC6-885D-18242506AA7C}" presName="bgRect" presStyleLbl="bgShp" presStyleIdx="4" presStyleCnt="5"/>
      <dgm:spPr/>
    </dgm:pt>
    <dgm:pt modelId="{F1DB5B2A-D486-4006-BF39-155BBFDD5AEA}" type="pres">
      <dgm:prSet presAssocID="{D9EA6EC8-85A9-4DC6-885D-18242506AA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CCD571-7FC9-414D-AD63-FDF6DE58FFED}" type="pres">
      <dgm:prSet presAssocID="{D9EA6EC8-85A9-4DC6-885D-18242506AA7C}" presName="spaceRect" presStyleCnt="0"/>
      <dgm:spPr/>
    </dgm:pt>
    <dgm:pt modelId="{48388204-32A6-44D5-BAF3-71777F30D399}" type="pres">
      <dgm:prSet presAssocID="{D9EA6EC8-85A9-4DC6-885D-18242506AA7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6B8300-A1E6-4D9A-949C-5E6315D5710A}" srcId="{AB83E8C1-A924-4FCB-9112-11D7275ED67D}" destId="{78482C69-0C6F-45B8-B384-C97FA6B80C60}" srcOrd="1" destOrd="0" parTransId="{D6508F56-6B6E-4B13-A644-A3059796ED55}" sibTransId="{AA37BEBD-68FD-437A-9F76-C06EA970A84D}"/>
    <dgm:cxn modelId="{2D871E02-3DEE-416C-BF6C-03A883236C0D}" type="presOf" srcId="{80D3AD26-B7FA-47A7-8683-63EEB2ABACD3}" destId="{92DBC34F-C7F6-483B-8D5A-63F7A9E1EFF9}" srcOrd="0" destOrd="0" presId="urn:microsoft.com/office/officeart/2018/2/layout/IconVerticalSolidList"/>
    <dgm:cxn modelId="{2CEF2114-020E-4F4B-8EA0-7039ACE697B9}" srcId="{AB83E8C1-A924-4FCB-9112-11D7275ED67D}" destId="{1202EF9B-6C89-4647-819A-34C474397DD1}" srcOrd="3" destOrd="0" parTransId="{FAD6067B-04EE-464A-8521-255ED15E8D7A}" sibTransId="{8DB2E53C-7785-4633-9443-3F81805E4C36}"/>
    <dgm:cxn modelId="{BB5CA719-13AD-4FC9-ADB4-F320D29C9209}" type="presOf" srcId="{1202EF9B-6C89-4647-819A-34C474397DD1}" destId="{45E7DB15-1DD2-4C0C-88E5-70CB87A8FA88}" srcOrd="0" destOrd="0" presId="urn:microsoft.com/office/officeart/2018/2/layout/IconVerticalSolidList"/>
    <dgm:cxn modelId="{D019423B-B6D8-4A0F-9566-3FD767974D83}" srcId="{AB83E8C1-A924-4FCB-9112-11D7275ED67D}" destId="{D9EA6EC8-85A9-4DC6-885D-18242506AA7C}" srcOrd="4" destOrd="0" parTransId="{C5ECF4C8-5B11-447A-B4D2-218E453B117B}" sibTransId="{BF2E417A-CE84-4FEB-B620-F9468E06CE40}"/>
    <dgm:cxn modelId="{621A2B5A-C412-4D8A-9039-4EA6C9C67AC9}" type="presOf" srcId="{AB83E8C1-A924-4FCB-9112-11D7275ED67D}" destId="{E0814447-A472-4CA2-9CE8-DB90B22BD0DE}" srcOrd="0" destOrd="0" presId="urn:microsoft.com/office/officeart/2018/2/layout/IconVerticalSolidList"/>
    <dgm:cxn modelId="{EFCF1991-D31B-4601-A9E7-0FAC29DED672}" type="presOf" srcId="{D03DD6F0-F93E-40D1-9D5E-2483480D30BB}" destId="{970BC90D-7D7C-4488-9261-A3FE38FD8610}" srcOrd="0" destOrd="0" presId="urn:microsoft.com/office/officeart/2018/2/layout/IconVerticalSolidList"/>
    <dgm:cxn modelId="{3CECC692-B562-47D8-8EFF-F75E122EAF6A}" type="presOf" srcId="{78482C69-0C6F-45B8-B384-C97FA6B80C60}" destId="{1522BB65-A7F1-4A83-8495-C9F2D2606D5C}" srcOrd="0" destOrd="0" presId="urn:microsoft.com/office/officeart/2018/2/layout/IconVerticalSolidList"/>
    <dgm:cxn modelId="{87B32493-3CAE-43D3-8A0A-E0D95C099478}" type="presOf" srcId="{D9EA6EC8-85A9-4DC6-885D-18242506AA7C}" destId="{48388204-32A6-44D5-BAF3-71777F30D399}" srcOrd="0" destOrd="0" presId="urn:microsoft.com/office/officeart/2018/2/layout/IconVerticalSolidList"/>
    <dgm:cxn modelId="{121C83AF-4328-425E-B364-023126256AC6}" srcId="{AB83E8C1-A924-4FCB-9112-11D7275ED67D}" destId="{80D3AD26-B7FA-47A7-8683-63EEB2ABACD3}" srcOrd="0" destOrd="0" parTransId="{E06FB5CE-441C-469E-8197-555668DFFC1F}" sibTransId="{C15FC9DD-DE4D-4F52-BC0D-6DF2C6BE788A}"/>
    <dgm:cxn modelId="{151643D7-5543-44F3-AC23-6C4312D306E1}" srcId="{AB83E8C1-A924-4FCB-9112-11D7275ED67D}" destId="{D03DD6F0-F93E-40D1-9D5E-2483480D30BB}" srcOrd="2" destOrd="0" parTransId="{19D515C5-8769-4252-B1A0-50B16D8D78A0}" sibTransId="{63A1B16F-AD15-4285-B3B8-F0FCAED9B095}"/>
    <dgm:cxn modelId="{CF33F6BF-069C-485C-BEB7-6305BF830BD2}" type="presParOf" srcId="{E0814447-A472-4CA2-9CE8-DB90B22BD0DE}" destId="{5D3859EF-AA0A-41BD-A304-B5E930447A6F}" srcOrd="0" destOrd="0" presId="urn:microsoft.com/office/officeart/2018/2/layout/IconVerticalSolidList"/>
    <dgm:cxn modelId="{035C51F3-8E06-44B8-BE5F-792D8535E08D}" type="presParOf" srcId="{5D3859EF-AA0A-41BD-A304-B5E930447A6F}" destId="{D653AA4A-46F1-4EDE-BC00-179BC3617ACE}" srcOrd="0" destOrd="0" presId="urn:microsoft.com/office/officeart/2018/2/layout/IconVerticalSolidList"/>
    <dgm:cxn modelId="{C8051A2D-6D66-44A5-9948-13847EE04A84}" type="presParOf" srcId="{5D3859EF-AA0A-41BD-A304-B5E930447A6F}" destId="{E510A7B8-B660-42FB-9461-CF279F160292}" srcOrd="1" destOrd="0" presId="urn:microsoft.com/office/officeart/2018/2/layout/IconVerticalSolidList"/>
    <dgm:cxn modelId="{DE47E733-A3DB-4936-91C8-10CE174B4BBF}" type="presParOf" srcId="{5D3859EF-AA0A-41BD-A304-B5E930447A6F}" destId="{89115E56-C2FE-4087-ABDB-ADFD46D03B14}" srcOrd="2" destOrd="0" presId="urn:microsoft.com/office/officeart/2018/2/layout/IconVerticalSolidList"/>
    <dgm:cxn modelId="{0E13AA54-981C-428D-B3CF-071121066706}" type="presParOf" srcId="{5D3859EF-AA0A-41BD-A304-B5E930447A6F}" destId="{92DBC34F-C7F6-483B-8D5A-63F7A9E1EFF9}" srcOrd="3" destOrd="0" presId="urn:microsoft.com/office/officeart/2018/2/layout/IconVerticalSolidList"/>
    <dgm:cxn modelId="{93369158-378D-4C53-9DEE-2509177668B3}" type="presParOf" srcId="{E0814447-A472-4CA2-9CE8-DB90B22BD0DE}" destId="{5AC3D973-B5F6-4ABE-821A-4696F5BA97F2}" srcOrd="1" destOrd="0" presId="urn:microsoft.com/office/officeart/2018/2/layout/IconVerticalSolidList"/>
    <dgm:cxn modelId="{E912BBCA-47B3-4631-ADB7-3719AC20C0F0}" type="presParOf" srcId="{E0814447-A472-4CA2-9CE8-DB90B22BD0DE}" destId="{7A30C490-3F71-4D35-9692-081E9C7CADE0}" srcOrd="2" destOrd="0" presId="urn:microsoft.com/office/officeart/2018/2/layout/IconVerticalSolidList"/>
    <dgm:cxn modelId="{1C6453B7-0B16-4088-B86C-61170199CBB3}" type="presParOf" srcId="{7A30C490-3F71-4D35-9692-081E9C7CADE0}" destId="{65555DF1-8FED-4E14-8F59-FE2677110A92}" srcOrd="0" destOrd="0" presId="urn:microsoft.com/office/officeart/2018/2/layout/IconVerticalSolidList"/>
    <dgm:cxn modelId="{66D64778-4B7B-4593-AD10-921C308595FA}" type="presParOf" srcId="{7A30C490-3F71-4D35-9692-081E9C7CADE0}" destId="{B0DD7562-6AB4-41BB-8937-0D9EE3F24F59}" srcOrd="1" destOrd="0" presId="urn:microsoft.com/office/officeart/2018/2/layout/IconVerticalSolidList"/>
    <dgm:cxn modelId="{D5F16613-8B19-4C67-8ED9-0CBA7E0281E7}" type="presParOf" srcId="{7A30C490-3F71-4D35-9692-081E9C7CADE0}" destId="{1052DD73-F8F8-4EE3-AA3B-47E87E63C685}" srcOrd="2" destOrd="0" presId="urn:microsoft.com/office/officeart/2018/2/layout/IconVerticalSolidList"/>
    <dgm:cxn modelId="{5FCB4C7F-B681-484A-8D78-121E8F1192D1}" type="presParOf" srcId="{7A30C490-3F71-4D35-9692-081E9C7CADE0}" destId="{1522BB65-A7F1-4A83-8495-C9F2D2606D5C}" srcOrd="3" destOrd="0" presId="urn:microsoft.com/office/officeart/2018/2/layout/IconVerticalSolidList"/>
    <dgm:cxn modelId="{DD75479D-BA31-4155-B8B5-D6C536B6D07C}" type="presParOf" srcId="{E0814447-A472-4CA2-9CE8-DB90B22BD0DE}" destId="{3064954A-2786-4102-BA4C-39FFF16535FF}" srcOrd="3" destOrd="0" presId="urn:microsoft.com/office/officeart/2018/2/layout/IconVerticalSolidList"/>
    <dgm:cxn modelId="{319BADD0-C446-49A3-ABC9-14C507805F58}" type="presParOf" srcId="{E0814447-A472-4CA2-9CE8-DB90B22BD0DE}" destId="{565DA362-6078-4D92-AB79-6E91D01FB862}" srcOrd="4" destOrd="0" presId="urn:microsoft.com/office/officeart/2018/2/layout/IconVerticalSolidList"/>
    <dgm:cxn modelId="{6D7EB789-8646-4E57-86C7-E969B7BD665E}" type="presParOf" srcId="{565DA362-6078-4D92-AB79-6E91D01FB862}" destId="{AC40A582-0AC7-41EE-A414-8EB3F72CD247}" srcOrd="0" destOrd="0" presId="urn:microsoft.com/office/officeart/2018/2/layout/IconVerticalSolidList"/>
    <dgm:cxn modelId="{19908D20-1A33-43B0-9ED3-928BB260D137}" type="presParOf" srcId="{565DA362-6078-4D92-AB79-6E91D01FB862}" destId="{DA78CE55-918C-4581-A845-E15B821C1B5D}" srcOrd="1" destOrd="0" presId="urn:microsoft.com/office/officeart/2018/2/layout/IconVerticalSolidList"/>
    <dgm:cxn modelId="{E13AA484-1AEF-4A7C-BA60-5888280B1AE6}" type="presParOf" srcId="{565DA362-6078-4D92-AB79-6E91D01FB862}" destId="{A6A16DAD-417A-4D4D-AD8A-953A3EF51F40}" srcOrd="2" destOrd="0" presId="urn:microsoft.com/office/officeart/2018/2/layout/IconVerticalSolidList"/>
    <dgm:cxn modelId="{2AC6EA9F-E10B-48A3-9C8B-021620B184FF}" type="presParOf" srcId="{565DA362-6078-4D92-AB79-6E91D01FB862}" destId="{970BC90D-7D7C-4488-9261-A3FE38FD8610}" srcOrd="3" destOrd="0" presId="urn:microsoft.com/office/officeart/2018/2/layout/IconVerticalSolidList"/>
    <dgm:cxn modelId="{3D99347E-900A-4C51-A330-6A89EA9EC355}" type="presParOf" srcId="{E0814447-A472-4CA2-9CE8-DB90B22BD0DE}" destId="{D5B767D6-E9F1-4066-8F3A-F14A26C6D6CF}" srcOrd="5" destOrd="0" presId="urn:microsoft.com/office/officeart/2018/2/layout/IconVerticalSolidList"/>
    <dgm:cxn modelId="{01CFF13B-1B69-4E8A-8EA7-952B1B426EA6}" type="presParOf" srcId="{E0814447-A472-4CA2-9CE8-DB90B22BD0DE}" destId="{223F87F7-A531-4BB3-9115-96D4813A40F6}" srcOrd="6" destOrd="0" presId="urn:microsoft.com/office/officeart/2018/2/layout/IconVerticalSolidList"/>
    <dgm:cxn modelId="{11C75DE9-0A53-4CD3-8888-8BE48A56EA13}" type="presParOf" srcId="{223F87F7-A531-4BB3-9115-96D4813A40F6}" destId="{459F3DA8-DC5F-40A4-8EB3-BCEBEEBD7153}" srcOrd="0" destOrd="0" presId="urn:microsoft.com/office/officeart/2018/2/layout/IconVerticalSolidList"/>
    <dgm:cxn modelId="{A89C782F-5531-4DB3-91C8-DF028618F5CC}" type="presParOf" srcId="{223F87F7-A531-4BB3-9115-96D4813A40F6}" destId="{CC2B9A93-CF0F-4877-9921-4B1B694BDF15}" srcOrd="1" destOrd="0" presId="urn:microsoft.com/office/officeart/2018/2/layout/IconVerticalSolidList"/>
    <dgm:cxn modelId="{86B33399-76B2-4A9B-BDDF-E96E096F2115}" type="presParOf" srcId="{223F87F7-A531-4BB3-9115-96D4813A40F6}" destId="{56CBA860-65A2-4957-8FE5-770696129E7F}" srcOrd="2" destOrd="0" presId="urn:microsoft.com/office/officeart/2018/2/layout/IconVerticalSolidList"/>
    <dgm:cxn modelId="{60BEFE54-B6E0-4676-BD6A-F72A72D42E3C}" type="presParOf" srcId="{223F87F7-A531-4BB3-9115-96D4813A40F6}" destId="{45E7DB15-1DD2-4C0C-88E5-70CB87A8FA88}" srcOrd="3" destOrd="0" presId="urn:microsoft.com/office/officeart/2018/2/layout/IconVerticalSolidList"/>
    <dgm:cxn modelId="{56CFC226-F7A2-4B36-B03E-00E5A5731AB5}" type="presParOf" srcId="{E0814447-A472-4CA2-9CE8-DB90B22BD0DE}" destId="{DB5A6456-A226-43D2-84B8-50D00B152B51}" srcOrd="7" destOrd="0" presId="urn:microsoft.com/office/officeart/2018/2/layout/IconVerticalSolidList"/>
    <dgm:cxn modelId="{C1B640FF-5A06-4C77-8033-CDFFAD29BF35}" type="presParOf" srcId="{E0814447-A472-4CA2-9CE8-DB90B22BD0DE}" destId="{57414CB1-C32F-4DD8-852B-2F448F87A3F8}" srcOrd="8" destOrd="0" presId="urn:microsoft.com/office/officeart/2018/2/layout/IconVerticalSolidList"/>
    <dgm:cxn modelId="{09664E8C-E31F-4EE3-9660-1B48587D12A4}" type="presParOf" srcId="{57414CB1-C32F-4DD8-852B-2F448F87A3F8}" destId="{5E10B2E9-5CF4-4754-B905-9FC8650FCFFF}" srcOrd="0" destOrd="0" presId="urn:microsoft.com/office/officeart/2018/2/layout/IconVerticalSolidList"/>
    <dgm:cxn modelId="{044C5B1B-4FD1-4603-B343-67D05CACEAC4}" type="presParOf" srcId="{57414CB1-C32F-4DD8-852B-2F448F87A3F8}" destId="{F1DB5B2A-D486-4006-BF39-155BBFDD5AEA}" srcOrd="1" destOrd="0" presId="urn:microsoft.com/office/officeart/2018/2/layout/IconVerticalSolidList"/>
    <dgm:cxn modelId="{FE9259BF-DE60-484E-84D0-D5795797A884}" type="presParOf" srcId="{57414CB1-C32F-4DD8-852B-2F448F87A3F8}" destId="{0ACCD571-7FC9-414D-AD63-FDF6DE58FFED}" srcOrd="2" destOrd="0" presId="urn:microsoft.com/office/officeart/2018/2/layout/IconVerticalSolidList"/>
    <dgm:cxn modelId="{6B8B8E6E-25E4-423E-A48E-F5DCB275FADD}" type="presParOf" srcId="{57414CB1-C32F-4DD8-852B-2F448F87A3F8}" destId="{48388204-32A6-44D5-BAF3-71777F30D3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AA4A-46F1-4EDE-BC00-179BC3617ACE}">
      <dsp:nvSpPr>
        <dsp:cNvPr id="0" name=""/>
        <dsp:cNvSpPr/>
      </dsp:nvSpPr>
      <dsp:spPr>
        <a:xfrm>
          <a:off x="0" y="3430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0A7B8-B660-42FB-9461-CF279F160292}">
      <dsp:nvSpPr>
        <dsp:cNvPr id="0" name=""/>
        <dsp:cNvSpPr/>
      </dsp:nvSpPr>
      <dsp:spPr>
        <a:xfrm>
          <a:off x="221066" y="167860"/>
          <a:ext cx="401939" cy="401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BC34F-C7F6-483B-8D5A-63F7A9E1EFF9}">
      <dsp:nvSpPr>
        <dsp:cNvPr id="0" name=""/>
        <dsp:cNvSpPr/>
      </dsp:nvSpPr>
      <dsp:spPr>
        <a:xfrm>
          <a:off x="844072" y="3430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custom claims provider sparingly and only when necessary.</a:t>
          </a:r>
        </a:p>
      </dsp:txBody>
      <dsp:txXfrm>
        <a:off x="844072" y="3430"/>
        <a:ext cx="5411567" cy="730798"/>
      </dsp:txXfrm>
    </dsp:sp>
    <dsp:sp modelId="{65555DF1-8FED-4E14-8F59-FE2677110A92}">
      <dsp:nvSpPr>
        <dsp:cNvPr id="0" name=""/>
        <dsp:cNvSpPr/>
      </dsp:nvSpPr>
      <dsp:spPr>
        <a:xfrm>
          <a:off x="0" y="916929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7562-6AB4-41BB-8937-0D9EE3F24F59}">
      <dsp:nvSpPr>
        <dsp:cNvPr id="0" name=""/>
        <dsp:cNvSpPr/>
      </dsp:nvSpPr>
      <dsp:spPr>
        <a:xfrm>
          <a:off x="221066" y="1081359"/>
          <a:ext cx="401939" cy="401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2BB65-A7F1-4A83-8495-C9F2D2606D5C}">
      <dsp:nvSpPr>
        <dsp:cNvPr id="0" name=""/>
        <dsp:cNvSpPr/>
      </dsp:nvSpPr>
      <dsp:spPr>
        <a:xfrm>
          <a:off x="844072" y="916929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the appropriate data source for your custom claims provider.</a:t>
          </a:r>
        </a:p>
      </dsp:txBody>
      <dsp:txXfrm>
        <a:off x="844072" y="916929"/>
        <a:ext cx="5411567" cy="730798"/>
      </dsp:txXfrm>
    </dsp:sp>
    <dsp:sp modelId="{AC40A582-0AC7-41EE-A414-8EB3F72CD247}">
      <dsp:nvSpPr>
        <dsp:cNvPr id="0" name=""/>
        <dsp:cNvSpPr/>
      </dsp:nvSpPr>
      <dsp:spPr>
        <a:xfrm>
          <a:off x="0" y="1830427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8CE55-918C-4581-A845-E15B821C1B5D}">
      <dsp:nvSpPr>
        <dsp:cNvPr id="0" name=""/>
        <dsp:cNvSpPr/>
      </dsp:nvSpPr>
      <dsp:spPr>
        <a:xfrm>
          <a:off x="221066" y="1994857"/>
          <a:ext cx="401939" cy="401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BC90D-7D7C-4488-9261-A3FE38FD8610}">
      <dsp:nvSpPr>
        <dsp:cNvPr id="0" name=""/>
        <dsp:cNvSpPr/>
      </dsp:nvSpPr>
      <dsp:spPr>
        <a:xfrm>
          <a:off x="844072" y="1830427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Avoid performance and scalability issues by caching and optimizing your custom claims provider.</a:t>
          </a:r>
        </a:p>
      </dsp:txBody>
      <dsp:txXfrm>
        <a:off x="844072" y="1830427"/>
        <a:ext cx="5411567" cy="730798"/>
      </dsp:txXfrm>
    </dsp:sp>
    <dsp:sp modelId="{459F3DA8-DC5F-40A4-8EB3-BCEBEEBD7153}">
      <dsp:nvSpPr>
        <dsp:cNvPr id="0" name=""/>
        <dsp:cNvSpPr/>
      </dsp:nvSpPr>
      <dsp:spPr>
        <a:xfrm>
          <a:off x="0" y="2743926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B9A93-CF0F-4877-9921-4B1B694BDF15}">
      <dsp:nvSpPr>
        <dsp:cNvPr id="0" name=""/>
        <dsp:cNvSpPr/>
      </dsp:nvSpPr>
      <dsp:spPr>
        <a:xfrm>
          <a:off x="221066" y="2908355"/>
          <a:ext cx="401939" cy="401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7DB15-1DD2-4C0C-88E5-70CB87A8FA88}">
      <dsp:nvSpPr>
        <dsp:cNvPr id="0" name=""/>
        <dsp:cNvSpPr/>
      </dsp:nvSpPr>
      <dsp:spPr>
        <a:xfrm>
          <a:off x="844072" y="2743926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 that your custom claims provider is secure and does not expose sensitive information.</a:t>
          </a:r>
        </a:p>
      </dsp:txBody>
      <dsp:txXfrm>
        <a:off x="844072" y="2743926"/>
        <a:ext cx="5411567" cy="730798"/>
      </dsp:txXfrm>
    </dsp:sp>
    <dsp:sp modelId="{5E10B2E9-5CF4-4754-B905-9FC8650FCFFF}">
      <dsp:nvSpPr>
        <dsp:cNvPr id="0" name=""/>
        <dsp:cNvSpPr/>
      </dsp:nvSpPr>
      <dsp:spPr>
        <a:xfrm>
          <a:off x="0" y="3657424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B5B2A-D486-4006-BF39-155BBFDD5AEA}">
      <dsp:nvSpPr>
        <dsp:cNvPr id="0" name=""/>
        <dsp:cNvSpPr/>
      </dsp:nvSpPr>
      <dsp:spPr>
        <a:xfrm>
          <a:off x="221066" y="3821854"/>
          <a:ext cx="401939" cy="4019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88204-32A6-44D5-BAF3-71777F30D399}">
      <dsp:nvSpPr>
        <dsp:cNvPr id="0" name=""/>
        <dsp:cNvSpPr/>
      </dsp:nvSpPr>
      <dsp:spPr>
        <a:xfrm>
          <a:off x="844072" y="3657424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your custom claims provider thoroughly before deploying it to production.</a:t>
          </a:r>
        </a:p>
      </dsp:txBody>
      <dsp:txXfrm>
        <a:off x="844072" y="3657424"/>
        <a:ext cx="5411567" cy="730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C32A4-C4BE-4543-BBE1-E29C61EBD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A6C1-B5D0-435C-97B3-E993F8FC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ntra/identity-platform/custom-extension-overvie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en-us/entra/external-id/customers/concept-custom-extension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tPA7B9ztz0&amp;list=PL3ZTgFEc7Lythpts59O9KOVuEDLWJLLmA&amp;index=6" TargetMode="External"/><Relationship Id="rId7" Type="http://schemas.openxmlformats.org/officeDocument/2006/relationships/hyperlink" Target="https://learn.microsoft.com/en-us/entra/identity-platform/custom-claims-provider-referenc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en-us/entra/identity-platform/custom-extension-tokenissuancestart-configuration?tabs=azure-portal%2Cworkforce-tenant" TargetMode="External"/><Relationship Id="rId5" Type="http://schemas.openxmlformats.org/officeDocument/2006/relationships/hyperlink" Target="https://learn.microsoft.com/en-us/entra/identity-platform/custom-claims-provider-overview#token-issuance-start-event-listener" TargetMode="External"/><Relationship Id="rId4" Type="http://schemas.openxmlformats.org/officeDocument/2006/relationships/hyperlink" Target="https://www.youtube.com/watch?v=fxQGVIwX8_4&amp;list=PL3ZTgFEc7Lythpts59O9KOVuEDLWJLLmA&amp;index=8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ntra/identity-platform/custom-extension-troubleshoot?tabs=obtain-an-access-token#common-performance-improvemen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BA6C1-B5D0-435C-97B3-E993F8FCD8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8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Custom authentication extensions overview - Microsoft identity platform | Microsoft Learn</a:t>
            </a:r>
            <a:r>
              <a:rPr lang="en-US" dirty="0"/>
              <a:t>: </a:t>
            </a:r>
          </a:p>
          <a:p>
            <a:r>
              <a:rPr lang="en-US" dirty="0"/>
              <a:t>https://learn.microsoft.com/en-us/entra/identity-platform/custom-extension-overview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Custom extensions in a customer tenant - Microsoft </a:t>
            </a:r>
            <a:r>
              <a:rPr lang="en-US" dirty="0" err="1">
                <a:hlinkClick r:id="rId4"/>
              </a:rPr>
              <a:t>Entra</a:t>
            </a:r>
            <a:r>
              <a:rPr lang="en-US" dirty="0">
                <a:hlinkClick r:id="rId4"/>
              </a:rPr>
              <a:t> External ID | Microsoft Learn</a:t>
            </a:r>
            <a:r>
              <a:rPr lang="en-US" dirty="0"/>
              <a:t>: </a:t>
            </a:r>
          </a:p>
          <a:p>
            <a:r>
              <a:rPr lang="en-US" dirty="0"/>
              <a:t>https://learn.microsoft.com/en-us/entra/external-id/customers/concept-custom-extensions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BA6C1-B5D0-435C-97B3-E993F8FCD8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Introduction to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ID Custom claims providers (part one) (youtube.com)</a:t>
            </a:r>
            <a:r>
              <a:rPr lang="en-US" dirty="0"/>
              <a:t>: https://www.youtube.com/watch?v=1tPA7B9ztz0&amp;list=PL3ZTgFEc7Lythpts59O9KOVuEDLWJLLmA&amp;index=6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Configure Microsoft </a:t>
            </a:r>
            <a:r>
              <a:rPr lang="en-US" dirty="0" err="1">
                <a:hlinkClick r:id="rId4"/>
              </a:rPr>
              <a:t>Entra</a:t>
            </a:r>
            <a:r>
              <a:rPr lang="en-US" dirty="0">
                <a:hlinkClick r:id="rId4"/>
              </a:rPr>
              <a:t> ID Custom claims provider (part two) (youtube.com)</a:t>
            </a:r>
            <a:r>
              <a:rPr lang="en-US" dirty="0"/>
              <a:t>: https://www.youtube.com/watch?v=fxQGVIwX8_4&amp;list=PL3ZTgFEc7Lythpts59O9KOVuEDLWJLLmA&amp;index=7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Custom claims provider overview - Microsoft identity platform | Microsoft Learn</a:t>
            </a:r>
            <a:r>
              <a:rPr lang="en-US" dirty="0"/>
              <a:t>: https://learn.microsoft.com/en-us/entra/identity-platform/custom-claims-provider-overview#token-issuance-start-event-listener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6"/>
              </a:rPr>
              <a:t>Custom claims provider: Configure a token issuance event - Microsoft identity platform | Microsoft Learn</a:t>
            </a:r>
            <a:r>
              <a:rPr lang="en-US" dirty="0"/>
              <a:t>: https://learn.microsoft.com/en-us/entra/identity-platform/custom-extension-tokenissuancestart-configuration?tabs=azure-portal%2Cworkforce-tenant</a:t>
            </a:r>
          </a:p>
          <a:p>
            <a:endParaRPr lang="en-US" dirty="0"/>
          </a:p>
          <a:p>
            <a:r>
              <a:rPr lang="en-US" dirty="0">
                <a:hlinkClick r:id="rId7"/>
              </a:rPr>
              <a:t>Custom claims provider reference - Microsoft identity platform | Microsoft Learn</a:t>
            </a:r>
            <a:r>
              <a:rPr lang="en-US" dirty="0"/>
              <a:t>: https://learn.microsoft.com/en-us/entra/identity-platform/custom-claims-provider-reference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BA6C1-B5D0-435C-97B3-E993F8FCD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Troubleshoot a custom claims provider - Microsoft identity platform | Microsoft Learn</a:t>
            </a:r>
            <a:r>
              <a:rPr lang="en-US" dirty="0"/>
              <a:t>: </a:t>
            </a:r>
          </a:p>
          <a:p>
            <a:r>
              <a:rPr lang="en-US" dirty="0"/>
              <a:t>https://learn.microsoft.com/en-us/entra/identity-platform/custom-extension-troubleshoot?tabs=obtain-an-access-token#common-performance-improvements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BA6C1-B5D0-435C-97B3-E993F8FCD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BA6C1-B5D0-435C-97B3-E993F8FCD8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63EE-BE39-FF2E-59CC-9C7220F0D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45CB0-335E-77DA-8808-608AB92F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2A59-56F8-92B7-7E5D-DBF6E825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06D3-837F-9A94-E2E5-3E95F846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7109-A9FF-23A9-5AC0-DA6A0CD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F5CD-A0DC-1C40-45ED-6B8CD74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DFD61-CCA1-C285-C76D-2D66C06A2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B298-9FD0-5E15-1A56-1882774C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6F2B-EBCB-7C38-706A-1E91BF31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42A4-FB4A-F7B1-A4DD-674378C0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61035-B3F1-41C7-7274-C832F317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13C4-1ECB-9C67-5BEA-3FFBD8E5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4638-91AB-7493-B346-ACC61E87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52CC-8D13-8950-70A4-80C2749F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CD76-B089-F53D-CD40-FAF80AAF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5452-C357-BAAD-D5F5-12234616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2E76-A784-789E-B2E9-639C1F2B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DF55-B7E8-6E30-9FD9-474C272D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C30E-45C7-8752-1278-300A8552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27A9-9692-6AE9-5C7B-B70BB8A6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44B7-6BE5-B9DF-D3C3-4045FE31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6B5C2-6CEF-E487-46EF-8E1AB8CC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8858-64D8-173E-1748-2FE9D152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0038-A90A-336D-607C-A0218F34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B283-4E22-FE29-F16E-528679D1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2E1E-5285-7A20-DBB7-2DF151DD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07BC-74CB-4C2F-6B5E-407D2465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1801-5481-D36A-34C3-A20F6BB0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76430-C75B-6011-B148-754A0F67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3677E-E43E-41CF-54D9-6A7A694C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D72B-E9C6-1D35-661A-D75CAD1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6C81-083E-231F-6038-E21FBEE3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0473-C96C-90E8-3003-F05B12F2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A6180-C40A-B54D-0A11-AFA338CD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A781E-E7B4-7F4C-CC30-25F28BACE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821B4-7779-BFC6-6182-D6A3F98ED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53EA-BC18-FCFA-5D87-01A5F74A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0ADC1-CDDA-9D52-0B9D-C71425FA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93676-AD90-B3EB-164E-1FF40FEF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C84B-2366-F45E-E026-9E4213C8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43EA6-4E44-A4A1-3EC9-61B76817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CC969-1942-B5EA-FAFD-DC33C76A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4E9D7-BCDF-B873-A5C9-183C71AB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F4F6D-0A51-9AA0-BFDC-5BFD3DA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8D435-6B3D-366F-3628-4D9CF8E9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5211-7A90-C7A1-3D77-B69E4D66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D0F3-1171-DEA0-6B71-F0D6C3E1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2C11-AD22-5A22-292B-50B5D6B1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B947-5601-5448-7251-2A36B6D0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B3C06-DC87-2B37-AB41-5E69B15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3438-7134-B758-F37D-ED7233DE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193DD-6201-CA6B-CA42-9267161A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562C-24BD-F9AD-5B61-02761D96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B15F6-68D4-F6CD-1527-4D874E0A9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FDB6-30E1-66E4-CC2C-70153A4D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98385-8EB0-90FF-9F33-35D87A6F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A09F-21FD-E413-B966-ED2170AE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B010-0C80-AA0D-AEC1-41CCA18F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0612-2EB5-2BAB-1307-8D39A36B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575C-876C-FDEA-0D91-7DCF59B4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C72E-E648-D47E-864A-42AB33FB4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281D-277B-A2E5-4C91-62B3052EA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C442-504E-7FF5-045C-811A6C78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igaris/EntraCustomAuthenticationExtension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20FD-4591-6CA7-FACD-B7ECB18F3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Claims Provider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0326-2A08-B5FA-271F-E4030E161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2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8EDE-0283-1841-E909-5E32748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Authentication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276-ED60-7E2D-28C5-40D9B392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 custom authentication extension is essentially an event listener that, when activated, makes an HTTP call to a REST API endpoint where you've defined a workflow action. You could use a custom claims provider to add external user data to the token before it's issued.</a:t>
            </a:r>
          </a:p>
        </p:txBody>
      </p:sp>
      <p:pic>
        <p:nvPicPr>
          <p:cNvPr id="1026" name="Picture 2" descr="Diagram that shows a token being augmented with claims from an external source.">
            <a:extLst>
              <a:ext uri="{FF2B5EF4-FFF2-40B4-BE49-F238E27FC236}">
                <a16:creationId xmlns:a16="http://schemas.microsoft.com/office/drawing/2014/main" id="{CC18E1D5-965B-C5AC-0A61-66273B67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12" y="3522762"/>
            <a:ext cx="8222776" cy="26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2C0D-133E-CC85-DC4C-7C7B8EB1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Claims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890A-B420-49B5-23EE-1A93E11F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24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custom claims provider token issuance start event allows you to enrich or customize application tokens with information from external systems. </a:t>
            </a:r>
          </a:p>
          <a:p>
            <a:pPr marL="0" indent="0">
              <a:buNone/>
            </a:pPr>
            <a:r>
              <a:rPr lang="en-US" sz="2600" dirty="0"/>
              <a:t>This information that can't be stored as part of the user profile in Microsoft </a:t>
            </a:r>
            <a:r>
              <a:rPr lang="en-US" sz="2600" dirty="0" err="1"/>
              <a:t>Entra</a:t>
            </a:r>
            <a:r>
              <a:rPr lang="en-US" sz="2600" dirty="0"/>
              <a:t> directory.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2D865-EBC7-48C9-924A-CEFA29CD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18" y="2234066"/>
            <a:ext cx="6530326" cy="35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3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E09A-9FBA-D29D-9143-64BB68F4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and Common Pitfalls</a:t>
            </a:r>
          </a:p>
        </p:txBody>
      </p:sp>
      <p:pic>
        <p:nvPicPr>
          <p:cNvPr id="7" name="Content Placeholder 6" descr="A light bulb with gears inside&#10;&#10;Description automatically generated">
            <a:extLst>
              <a:ext uri="{FF2B5EF4-FFF2-40B4-BE49-F238E27FC236}">
                <a16:creationId xmlns:a16="http://schemas.microsoft.com/office/drawing/2014/main" id="{60BDAFD6-D813-572D-3C96-EDA9814EC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9662"/>
            <a:ext cx="3243263" cy="3243263"/>
          </a:xfr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1522089-E689-109B-B28E-CE410D330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342512"/>
              </p:ext>
            </p:extLst>
          </p:nvPr>
        </p:nvGraphicFramePr>
        <p:xfrm>
          <a:off x="4819518" y="1825625"/>
          <a:ext cx="6255640" cy="439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309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BA81-3298-9AA3-8358-2984868E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C9BD-38BD-DC29-BCC8-FE677A52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95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Request a token by calling  https://login.microsoftonline.com/&lt;</a:t>
            </a:r>
            <a:r>
              <a:rPr lang="en-US" dirty="0" err="1"/>
              <a:t>tenantid</a:t>
            </a:r>
            <a:r>
              <a:rPr lang="en-US" dirty="0"/>
              <a:t>&gt;/oath2...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Authentication Extension triggers an </a:t>
            </a:r>
            <a:r>
              <a:rPr lang="en-US" dirty="0" err="1"/>
              <a:t>OnTokenIssuanceStart</a:t>
            </a:r>
            <a:r>
              <a:rPr lang="en-US" dirty="0"/>
              <a:t> event.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claims API calls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to retrieve the custom claims.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response to </a:t>
            </a:r>
            <a:r>
              <a:rPr lang="en-US" dirty="0" err="1"/>
              <a:t>Entra</a:t>
            </a:r>
            <a:r>
              <a:rPr lang="en-US" dirty="0"/>
              <a:t> ID within 2 seconds timeout limit or authentication fails.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Redirect to jwt.ms with the token provided.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CDE6D-909A-D337-575F-188C89AC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43" y="2689565"/>
            <a:ext cx="6242957" cy="26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5F5A-0491-9B32-8C15-C7CE545F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6B2-1E3B-8CCB-4AAF-7C305BFD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56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https://github.com/caligaris/EntraCustomAuthenticationExtensionAPI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506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Custom Claims Provider API</vt:lpstr>
      <vt:lpstr>Custom Authentication Extension</vt:lpstr>
      <vt:lpstr>Custom Claims Provider</vt:lpstr>
      <vt:lpstr>Best Practices and Common Pitfalls</vt:lpstr>
      <vt:lpstr>Sample Architecture</vt:lpstr>
      <vt:lpstr>Sample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Caligaris Garcia</dc:creator>
  <cp:lastModifiedBy>Luis Caligaris Garcia</cp:lastModifiedBy>
  <cp:revision>6</cp:revision>
  <dcterms:created xsi:type="dcterms:W3CDTF">2024-04-04T17:47:15Z</dcterms:created>
  <dcterms:modified xsi:type="dcterms:W3CDTF">2024-04-08T23:31:44Z</dcterms:modified>
</cp:coreProperties>
</file>