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52"/>
  </p:notesMasterIdLst>
  <p:sldIdLst>
    <p:sldId id="256" r:id="rId2"/>
    <p:sldId id="259" r:id="rId3"/>
    <p:sldId id="263" r:id="rId4"/>
    <p:sldId id="300" r:id="rId5"/>
    <p:sldId id="301" r:id="rId6"/>
    <p:sldId id="302" r:id="rId7"/>
    <p:sldId id="303" r:id="rId8"/>
    <p:sldId id="304" r:id="rId9"/>
    <p:sldId id="305" r:id="rId10"/>
    <p:sldId id="327" r:id="rId11"/>
    <p:sldId id="325" r:id="rId12"/>
    <p:sldId id="306" r:id="rId13"/>
    <p:sldId id="328" r:id="rId14"/>
    <p:sldId id="329" r:id="rId15"/>
    <p:sldId id="277" r:id="rId16"/>
    <p:sldId id="320" r:id="rId17"/>
    <p:sldId id="309" r:id="rId18"/>
    <p:sldId id="310" r:id="rId19"/>
    <p:sldId id="311" r:id="rId20"/>
    <p:sldId id="312" r:id="rId21"/>
    <p:sldId id="313" r:id="rId22"/>
    <p:sldId id="314" r:id="rId23"/>
    <p:sldId id="315" r:id="rId24"/>
    <p:sldId id="317" r:id="rId25"/>
    <p:sldId id="318" r:id="rId26"/>
    <p:sldId id="319" r:id="rId27"/>
    <p:sldId id="322" r:id="rId28"/>
    <p:sldId id="321" r:id="rId29"/>
    <p:sldId id="343" r:id="rId30"/>
    <p:sldId id="355" r:id="rId31"/>
    <p:sldId id="351" r:id="rId32"/>
    <p:sldId id="346" r:id="rId33"/>
    <p:sldId id="347" r:id="rId34"/>
    <p:sldId id="352" r:id="rId35"/>
    <p:sldId id="350" r:id="rId36"/>
    <p:sldId id="348" r:id="rId37"/>
    <p:sldId id="353" r:id="rId38"/>
    <p:sldId id="356" r:id="rId39"/>
    <p:sldId id="354" r:id="rId40"/>
    <p:sldId id="349" r:id="rId41"/>
    <p:sldId id="331" r:id="rId42"/>
    <p:sldId id="330" r:id="rId43"/>
    <p:sldId id="332" r:id="rId44"/>
    <p:sldId id="333" r:id="rId45"/>
    <p:sldId id="340" r:id="rId46"/>
    <p:sldId id="342" r:id="rId47"/>
    <p:sldId id="334" r:id="rId48"/>
    <p:sldId id="337" r:id="rId49"/>
    <p:sldId id="336" r:id="rId50"/>
    <p:sldId id="338" r:id="rId51"/>
  </p:sldIdLst>
  <p:sldSz cx="9144000" cy="5143500" type="screen16x9"/>
  <p:notesSz cx="6858000" cy="9144000"/>
  <p:embeddedFontLst>
    <p:embeddedFont>
      <p:font typeface="Source Code Pro" panose="020B0509030403020204" pitchFamily="49" charset="0"/>
      <p:regular r:id="rId53"/>
      <p:bold r:id="rId54"/>
      <p:italic r:id="rId55"/>
      <p:boldItalic r:id="rId56"/>
    </p:embeddedFont>
    <p:embeddedFont>
      <p:font typeface="Source Code Pro Black" panose="020B0809030403020204" pitchFamily="49" charset="0"/>
      <p:bold r:id="rId57"/>
      <p:boldItalic r:id="rId58"/>
    </p:embeddedFont>
    <p:embeddedFont>
      <p:font typeface="Quantico" panose="020B0604020202020204" charset="0"/>
      <p:regular r:id="rId59"/>
      <p:bold r:id="rId60"/>
      <p:italic r:id="rId61"/>
      <p:boldItalic r:id="rId62"/>
    </p:embeddedFont>
    <p:embeddedFont>
      <p:font typeface="Fira Code" panose="020B0604020202020204" charset="0"/>
      <p:regular r:id="rId63"/>
      <p:bold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491827E-9972-483B-9FF3-B6965ABF0BA8}">
          <p14:sldIdLst>
            <p14:sldId id="256"/>
          </p14:sldIdLst>
        </p14:section>
        <p14:section name="Big O" id="{C5CA40FF-BB38-4E59-8837-FE3B707CDD62}">
          <p14:sldIdLst>
            <p14:sldId id="259"/>
            <p14:sldId id="263"/>
          </p14:sldIdLst>
        </p14:section>
        <p14:section name="Bubble" id="{6BF4CBE8-0DE5-471A-8D71-6842D28EC7E8}">
          <p14:sldIdLst>
            <p14:sldId id="300"/>
            <p14:sldId id="301"/>
            <p14:sldId id="302"/>
            <p14:sldId id="303"/>
            <p14:sldId id="304"/>
            <p14:sldId id="305"/>
            <p14:sldId id="327"/>
            <p14:sldId id="325"/>
            <p14:sldId id="306"/>
            <p14:sldId id="328"/>
            <p14:sldId id="329"/>
            <p14:sldId id="277"/>
          </p14:sldIdLst>
        </p14:section>
        <p14:section name="Coding Bubble" id="{AF9207DB-737C-4956-9339-7AB7CAB568D6}">
          <p14:sldIdLst>
            <p14:sldId id="320"/>
          </p14:sldIdLst>
        </p14:section>
        <p14:section name="Merge" id="{531481ED-AB35-40D7-9392-511EA7A35E3B}">
          <p14:sldIdLst>
            <p14:sldId id="309"/>
            <p14:sldId id="310"/>
            <p14:sldId id="311"/>
            <p14:sldId id="312"/>
            <p14:sldId id="313"/>
            <p14:sldId id="314"/>
            <p14:sldId id="315"/>
            <p14:sldId id="317"/>
            <p14:sldId id="318"/>
            <p14:sldId id="319"/>
            <p14:sldId id="322"/>
          </p14:sldIdLst>
        </p14:section>
        <p14:section name="Coding Merge" id="{0ECC3A84-E65A-4E2E-BC71-8164C36F22BF}">
          <p14:sldIdLst>
            <p14:sldId id="321"/>
          </p14:sldIdLst>
        </p14:section>
        <p14:section name="other codes" id="{41A17B84-7C70-4887-97BB-F84916134676}">
          <p14:sldIdLst>
            <p14:sldId id="343"/>
            <p14:sldId id="355"/>
          </p14:sldIdLst>
        </p14:section>
        <p14:section name="convert to string" id="{FE9A3D4A-F1F1-4833-B9CB-964AE27306DF}">
          <p14:sldIdLst>
            <p14:sldId id="351"/>
            <p14:sldId id="346"/>
          </p14:sldIdLst>
        </p14:section>
        <p14:section name="other" id="{9BD1F7F6-EB8F-4041-84B3-21601E2EF3CD}">
          <p14:sldIdLst/>
        </p14:section>
        <p14:section name="generating" id="{EB9F2576-B009-4BA4-84C0-FAF7E6377296}">
          <p14:sldIdLst>
            <p14:sldId id="347"/>
            <p14:sldId id="352"/>
          </p14:sldIdLst>
        </p14:section>
        <p14:section name="other" id="{81CC7BBF-80DB-4FB4-B1FC-C7E89AA00386}">
          <p14:sldIdLst>
            <p14:sldId id="350"/>
          </p14:sldIdLst>
        </p14:section>
        <p14:section name="timerfunc" id="{EB8E23C0-AEB9-40C4-9330-F572DD4D7383}">
          <p14:sldIdLst>
            <p14:sldId id="348"/>
            <p14:sldId id="353"/>
          </p14:sldIdLst>
        </p14:section>
        <p14:section name="other2" id="{B1DB030C-04EC-40D0-BDDE-6C32F8C86C15}">
          <p14:sldIdLst>
            <p14:sldId id="356"/>
          </p14:sldIdLst>
        </p14:section>
        <p14:section name="main" id="{6E7DB774-B65C-493E-99A7-45960739DDE0}">
          <p14:sldIdLst>
            <p14:sldId id="354"/>
            <p14:sldId id="349"/>
          </p14:sldIdLst>
        </p14:section>
        <p14:section name="aa" id="{DEA2EDEB-060E-4CE5-9A67-BDEDCB73BC20}">
          <p14:sldIdLst>
            <p14:sldId id="331"/>
          </p14:sldIdLst>
        </p14:section>
        <p14:section name="Bubble" id="{7F132AFA-919A-4FB9-83E7-D4B709DD7D3B}">
          <p14:sldIdLst>
            <p14:sldId id="330"/>
            <p14:sldId id="332"/>
            <p14:sldId id="333"/>
          </p14:sldIdLst>
        </p14:section>
        <p14:section name="merge" id="{0BB99B36-7280-46F8-B9F3-6C4F210BC975}">
          <p14:sldIdLst>
            <p14:sldId id="340"/>
            <p14:sldId id="342"/>
            <p14:sldId id="334"/>
            <p14:sldId id="337"/>
          </p14:sldIdLst>
        </p14:section>
        <p14:section name="both" id="{E53E5EA4-CE34-4513-937B-E32E152F5F67}">
          <p14:sldIdLst>
            <p14:sldId id="336"/>
            <p14:sldId id="338"/>
          </p14:sldIdLst>
        </p14:section>
        <p14:section name="conclu" id="{AE72ED14-FB2C-428A-94A7-0F8FC5EE15A8}">
          <p14:sldIdLst/>
        </p14:section>
        <p14:section name="end" id="{71524510-E584-4059-A45F-4A5C6371A43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A5CF27"/>
    <a:srgbClr val="FFC000"/>
    <a:srgbClr val="375623"/>
    <a:srgbClr val="8EA9DB"/>
    <a:srgbClr val="2E32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A316FD-D25C-40F9-9628-23E13845CB98}">
  <a:tblStyle styleId="{45A316FD-D25C-40F9-9628-23E13845CB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86" d="100"/>
          <a:sy n="86"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font" Target="fonts/font11.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771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6375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5284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294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661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4018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2652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731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746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157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727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4203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7889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769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4814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21397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93590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43005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673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18329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856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8831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1947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1353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8889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42439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52937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62338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5511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10918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95898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64474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73056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8836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1430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06685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47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4610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050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53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104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4021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3992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9" name="Google Shape;129;p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360" name="Google Shape;360;p20"/>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1" name="Google Shape;361;p2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8" r:id="rId5"/>
    <p:sldLayoutId id="2147483666" r:id="rId6"/>
    <p:sldLayoutId id="2147483669" r:id="rId7"/>
    <p:sldLayoutId id="214748367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slide" Target="slide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slide" Target="slide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slide" Target="slide33.xml"/><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microsoft.com/office/2007/relationships/hdphoto" Target="../media/hdphoto2.wdp"/><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slide" Target="slide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5.png"/><Relationship Id="rId10" Type="http://schemas.openxmlformats.org/officeDocument/2006/relationships/image" Target="../media/image9.png"/><Relationship Id="rId4" Type="http://schemas.microsoft.com/office/2007/relationships/hdphoto" Target="../media/hdphoto1.wdp"/><Relationship Id="rId9" Type="http://schemas.openxmlformats.org/officeDocument/2006/relationships/slide" Target="slide3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5.png"/><Relationship Id="rId10" Type="http://schemas.openxmlformats.org/officeDocument/2006/relationships/image" Target="../media/image12.png"/><Relationship Id="rId4" Type="http://schemas.microsoft.com/office/2007/relationships/hdphoto" Target="../media/hdphoto1.wdp"/><Relationship Id="rId9" Type="http://schemas.openxmlformats.org/officeDocument/2006/relationships/slide" Target="slide3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package" Target="../embeddings/Hoja_de_c_lculo_de_Microsoft_Excel.xlsx"/></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package" Target="../embeddings/Hoja_de_c_lculo_de_Microsoft_Excel1.xlsx"/></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package" Target="../embeddings/Hoja_de_c_lculo_de_Microsoft_Excel2.xlsx"/></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7.emf"/><Relationship Id="rId4" Type="http://schemas.openxmlformats.org/officeDocument/2006/relationships/package" Target="../embeddings/Hoja_de_c_lculo_de_Microsoft_Excel3.xlsx"/></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18.emf"/><Relationship Id="rId4" Type="http://schemas.openxmlformats.org/officeDocument/2006/relationships/package" Target="../embeddings/Hoja_de_c_lculo_de_Microsoft_Excel4.xlsx"/></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19.emf"/><Relationship Id="rId4" Type="http://schemas.openxmlformats.org/officeDocument/2006/relationships/package" Target="../embeddings/Hoja_de_c_lculo_de_Microsoft_Excel5.xlsx"/></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4" y="1144250"/>
            <a:ext cx="6836247"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Programming </a:t>
            </a:r>
            <a:r>
              <a:rPr lang="en" dirty="0">
                <a:solidFill>
                  <a:schemeClr val="accent2"/>
                </a:solidFill>
              </a:rPr>
              <a:t>‘Final Work’ </a:t>
            </a: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1</a:t>
            </a:r>
            <a:r>
              <a:rPr lang="en" baseline="30000" dirty="0"/>
              <a:t>st</a:t>
            </a:r>
            <a:r>
              <a:rPr lang="en" dirty="0"/>
              <a:t> Telecommunications Eng.&gt;</a:t>
            </a:r>
            <a:endParaRPr dirty="0"/>
          </a:p>
        </p:txBody>
      </p:sp>
      <p:sp>
        <p:nvSpPr>
          <p:cNvPr id="460" name="Google Shape;460;p27"/>
          <p:cNvSpPr txBox="1">
            <a:spLocks noGrp="1"/>
          </p:cNvSpPr>
          <p:nvPr>
            <p:ph type="subTitle" idx="1"/>
          </p:nvPr>
        </p:nvSpPr>
        <p:spPr>
          <a:xfrm>
            <a:off x="5838343" y="4694675"/>
            <a:ext cx="3350887"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2">
                    <a:lumMod val="75000"/>
                  </a:schemeClr>
                </a:solidFill>
              </a:rPr>
              <a:t>//Sta Clara, Villa Clara 2023</a:t>
            </a:r>
            <a:endParaRPr sz="1400" dirty="0">
              <a:solidFill>
                <a:schemeClr val="accent2">
                  <a:lumMod val="75000"/>
                </a:schemeClr>
              </a:solidFill>
            </a:endParaRPr>
          </a:p>
        </p:txBody>
      </p:sp>
      <p:sp>
        <p:nvSpPr>
          <p:cNvPr id="461" name="Google Shape;461;p27"/>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Sort methods on C++</a:t>
            </a:r>
            <a:r>
              <a:rPr lang="en" dirty="0">
                <a:solidFill>
                  <a:schemeClr val="accent6"/>
                </a:solidFill>
              </a:rPr>
              <a:t>] </a:t>
            </a:r>
            <a:endParaRPr dirty="0">
              <a:solidFill>
                <a:schemeClr val="accent6"/>
              </a:solidFill>
            </a:endParaRP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beginning</a:t>
            </a:r>
            <a:r>
              <a:rPr lang="en" sz="1400" dirty="0">
                <a:solidFill>
                  <a:schemeClr val="accent3"/>
                </a:solidFill>
              </a:rPr>
              <a:t>.h</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intro.h</a:t>
            </a:r>
            <a:endParaRPr sz="1400" dirty="0">
              <a:solidFill>
                <a:schemeClr val="accent3"/>
              </a:solidFill>
            </a:endParaRPr>
          </a:p>
        </p:txBody>
      </p:sp>
      <p:sp>
        <p:nvSpPr>
          <p:cNvPr id="11" name="Google Shape;459;p27">
            <a:extLst>
              <a:ext uri="{FF2B5EF4-FFF2-40B4-BE49-F238E27FC236}">
                <a16:creationId xmlns:a16="http://schemas.microsoft.com/office/drawing/2014/main" id="{72368B53-14BD-4767-95B8-44C83EBE8FDD}"/>
              </a:ext>
            </a:extLst>
          </p:cNvPr>
          <p:cNvSpPr txBox="1">
            <a:spLocks/>
          </p:cNvSpPr>
          <p:nvPr/>
        </p:nvSpPr>
        <p:spPr>
          <a:xfrm>
            <a:off x="2513413" y="3134209"/>
            <a:ext cx="6202800" cy="46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1800" b="0" i="0" u="none" strike="noStrike" cap="none">
                <a:solidFill>
                  <a:schemeClr val="accent3"/>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r>
              <a:rPr lang="es-ES" dirty="0"/>
              <a:t>&lt; </a:t>
            </a:r>
            <a:r>
              <a:rPr lang="es-ES" dirty="0" err="1">
                <a:solidFill>
                  <a:srgbClr val="0070C0"/>
                </a:solidFill>
              </a:rPr>
              <a:t>Team</a:t>
            </a:r>
            <a:r>
              <a:rPr lang="es-ES" dirty="0">
                <a:solidFill>
                  <a:srgbClr val="0070C0"/>
                </a:solidFill>
              </a:rPr>
              <a:t> 01</a:t>
            </a:r>
            <a:r>
              <a:rPr lang="es-ES" dirty="0"/>
              <a:t>: </a:t>
            </a:r>
            <a:r>
              <a:rPr lang="es-ES" dirty="0" err="1"/>
              <a:t>Bubble</a:t>
            </a:r>
            <a:r>
              <a:rPr lang="es-ES" dirty="0"/>
              <a:t> &amp; </a:t>
            </a:r>
            <a:r>
              <a:rPr lang="es-ES" dirty="0" err="1"/>
              <a:t>Merge</a:t>
            </a:r>
            <a:r>
              <a:rPr lang="es-ES" dirty="0"/>
              <a:t> </a:t>
            </a:r>
            <a:r>
              <a:rPr lang="es-ES" dirty="0" err="1"/>
              <a:t>Sort</a:t>
            </a:r>
            <a:r>
              <a:rPr lang="es-ES" dirty="0"/>
              <a:t>&gt;</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458"/>
                                        </p:tgtEl>
                                        <p:attrNameLst>
                                          <p:attrName>style.visibility</p:attrName>
                                        </p:attrNameLst>
                                      </p:cBhvr>
                                      <p:to>
                                        <p:strVal val="visible"/>
                                      </p:to>
                                    </p:set>
                                  </p:childTnLst>
                                </p:cTn>
                              </p:par>
                            </p:childTnLst>
                          </p:cTn>
                        </p:par>
                        <p:par>
                          <p:cTn id="7" fill="hold">
                            <p:stCondLst>
                              <p:cond delay="1101"/>
                            </p:stCondLst>
                            <p:childTnLst>
                              <p:par>
                                <p:cTn id="8" presetID="1" presetClass="entr" presetSubtype="0" fill="hold" grpId="0" nodeType="afterEffect">
                                  <p:stCondLst>
                                    <p:cond delay="0"/>
                                  </p:stCondLst>
                                  <p:iterate type="lt">
                                    <p:tmAbs val="50"/>
                                  </p:iterate>
                                  <p:childTnLst>
                                    <p:set>
                                      <p:cBhvr>
                                        <p:cTn id="9" dur="1" fill="hold">
                                          <p:stCondLst>
                                            <p:cond delay="0"/>
                                          </p:stCondLst>
                                        </p:cTn>
                                        <p:tgtEl>
                                          <p:spTgt spid="461">
                                            <p:txEl>
                                              <p:pRg st="0" end="0"/>
                                            </p:txEl>
                                          </p:spTgt>
                                        </p:tgtEl>
                                        <p:attrNameLst>
                                          <p:attrName>style.visibility</p:attrName>
                                        </p:attrNameLst>
                                      </p:cBhvr>
                                      <p:to>
                                        <p:strVal val="visible"/>
                                      </p:to>
                                    </p:set>
                                  </p:childTnLst>
                                </p:cTn>
                              </p:par>
                            </p:childTnLst>
                          </p:cTn>
                        </p:par>
                        <p:par>
                          <p:cTn id="10" fill="hold">
                            <p:stCondLst>
                              <p:cond delay="1952"/>
                            </p:stCondLst>
                            <p:childTnLst>
                              <p:par>
                                <p:cTn id="11" presetID="1" presetClass="entr" presetSubtype="0" fill="hold" grpId="0" nodeType="afterEffect">
                                  <p:stCondLst>
                                    <p:cond delay="0"/>
                                  </p:stCondLst>
                                  <p:iterate type="lt">
                                    <p:tmAbs val="50"/>
                                  </p:iterate>
                                  <p:childTnLst>
                                    <p:set>
                                      <p:cBhvr>
                                        <p:cTn id="12" dur="1" fill="hold">
                                          <p:stCondLst>
                                            <p:cond delay="0"/>
                                          </p:stCondLst>
                                        </p:cTn>
                                        <p:tgtEl>
                                          <p:spTgt spid="459">
                                            <p:txEl>
                                              <p:pRg st="0" end="0"/>
                                            </p:txEl>
                                          </p:spTgt>
                                        </p:tgtEl>
                                        <p:attrNameLst>
                                          <p:attrName>style.visibility</p:attrName>
                                        </p:attrNameLst>
                                      </p:cBhvr>
                                      <p:to>
                                        <p:strVal val="visible"/>
                                      </p:to>
                                    </p:set>
                                  </p:childTnLst>
                                </p:cTn>
                              </p:par>
                            </p:childTnLst>
                          </p:cTn>
                        </p:par>
                        <p:par>
                          <p:cTn id="13" fill="hold">
                            <p:stCondLst>
                              <p:cond delay="3253"/>
                            </p:stCondLst>
                            <p:childTnLst>
                              <p:par>
                                <p:cTn id="14" presetID="1" presetClass="entr" presetSubtype="0" fill="hold" grpId="0" nodeType="afterEffect">
                                  <p:stCondLst>
                                    <p:cond delay="0"/>
                                  </p:stCondLst>
                                  <p:iterate type="lt">
                                    <p:tmAbs val="50"/>
                                  </p:iterate>
                                  <p:childTnLst>
                                    <p:set>
                                      <p:cBhvr>
                                        <p:cTn id="15" dur="1" fill="hold">
                                          <p:stCondLst>
                                            <p:cond delay="0"/>
                                          </p:stCondLst>
                                        </p:cTn>
                                        <p:tgtEl>
                                          <p:spTgt spid="11">
                                            <p:txEl>
                                              <p:pRg st="0" end="0"/>
                                            </p:txEl>
                                          </p:spTgt>
                                        </p:tgtEl>
                                        <p:attrNameLst>
                                          <p:attrName>style.visibility</p:attrName>
                                        </p:attrNameLst>
                                      </p:cBhvr>
                                      <p:to>
                                        <p:strVal val="visible"/>
                                      </p:to>
                                    </p:set>
                                  </p:childTnLst>
                                </p:cTn>
                              </p:par>
                            </p:childTnLst>
                          </p:cTn>
                        </p:par>
                        <p:par>
                          <p:cTn id="16" fill="hold">
                            <p:stCondLst>
                              <p:cond delay="4454"/>
                            </p:stCondLst>
                            <p:childTnLst>
                              <p:par>
                                <p:cTn id="17" presetID="1" presetClass="entr" presetSubtype="0" fill="hold" grpId="0" nodeType="afterEffect">
                                  <p:stCondLst>
                                    <p:cond delay="0"/>
                                  </p:stCondLst>
                                  <p:iterate type="lt">
                                    <p:tmAbs val="50"/>
                                  </p:iterate>
                                  <p:childTnLst>
                                    <p:set>
                                      <p:cBhvr>
                                        <p:cTn id="18" dur="1" fill="hold">
                                          <p:stCondLst>
                                            <p:cond delay="0"/>
                                          </p:stCondLst>
                                        </p:cTn>
                                        <p:tgtEl>
                                          <p:spTgt spid="4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 grpId="0"/>
      <p:bldP spid="459" grpId="0" build="p"/>
      <p:bldP spid="460" grpId="0" build="p"/>
      <p:bldP spid="461" grpId="0" build="p"/>
      <p:bldP spid="1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grpSp>
        <p:nvGrpSpPr>
          <p:cNvPr id="15" name="Group 14">
            <a:extLst>
              <a:ext uri="{FF2B5EF4-FFF2-40B4-BE49-F238E27FC236}">
                <a16:creationId xmlns:a16="http://schemas.microsoft.com/office/drawing/2014/main" id="{CA7D3354-130B-4A7F-B65D-D0A12EDC3F1C}"/>
              </a:ext>
            </a:extLst>
          </p:cNvPr>
          <p:cNvGrpSpPr/>
          <p:nvPr/>
        </p:nvGrpSpPr>
        <p:grpSpPr>
          <a:xfrm>
            <a:off x="2381534" y="2102706"/>
            <a:ext cx="743803" cy="769441"/>
            <a:chOff x="3229970" y="2102707"/>
            <a:chExt cx="743803" cy="769441"/>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3229970" y="2105646"/>
            <a:ext cx="743803" cy="769441"/>
            <a:chOff x="2381535" y="2102706"/>
            <a:chExt cx="743803" cy="769441"/>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5775698" y="2102706"/>
            <a:ext cx="743803" cy="769441"/>
            <a:chOff x="4078405" y="2102708"/>
            <a:chExt cx="743803" cy="769441"/>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076264" y="2102706"/>
            <a:ext cx="743803" cy="769441"/>
            <a:chOff x="4926840" y="2102707"/>
            <a:chExt cx="743803" cy="769441"/>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4921907" y="2102706"/>
            <a:ext cx="743803" cy="769441"/>
            <a:chOff x="5775275" y="2102706"/>
            <a:chExt cx="743803" cy="769441"/>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
        <p:nvSpPr>
          <p:cNvPr id="20" name="Block Arc 19">
            <a:extLst>
              <a:ext uri="{FF2B5EF4-FFF2-40B4-BE49-F238E27FC236}">
                <a16:creationId xmlns:a16="http://schemas.microsoft.com/office/drawing/2014/main" id="{E4430851-5F75-4B2D-8290-C0CF345C9A8C}"/>
              </a:ext>
            </a:extLst>
          </p:cNvPr>
          <p:cNvSpPr/>
          <p:nvPr/>
        </p:nvSpPr>
        <p:spPr>
          <a:xfrm rot="10800000">
            <a:off x="2502087" y="1403469"/>
            <a:ext cx="502696" cy="502696"/>
          </a:xfrm>
          <a:prstGeom prst="blockArc">
            <a:avLst/>
          </a:prstGeom>
          <a:solidFill>
            <a:schemeClr val="accent6"/>
          </a:solidFill>
          <a:ln>
            <a:solidFill>
              <a:schemeClr val="accent3">
                <a:lumMod val="1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04719537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grpSp>
        <p:nvGrpSpPr>
          <p:cNvPr id="15" name="Group 14">
            <a:extLst>
              <a:ext uri="{FF2B5EF4-FFF2-40B4-BE49-F238E27FC236}">
                <a16:creationId xmlns:a16="http://schemas.microsoft.com/office/drawing/2014/main" id="{CA7D3354-130B-4A7F-B65D-D0A12EDC3F1C}"/>
              </a:ext>
            </a:extLst>
          </p:cNvPr>
          <p:cNvGrpSpPr/>
          <p:nvPr/>
        </p:nvGrpSpPr>
        <p:grpSpPr>
          <a:xfrm>
            <a:off x="2381534" y="2102706"/>
            <a:ext cx="743803" cy="769441"/>
            <a:chOff x="3229970" y="2102707"/>
            <a:chExt cx="743803" cy="769441"/>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3229970" y="2105646"/>
            <a:ext cx="743803" cy="769441"/>
            <a:chOff x="2381535" y="2102706"/>
            <a:chExt cx="743803" cy="769441"/>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5775698" y="2102706"/>
            <a:ext cx="743803" cy="769441"/>
            <a:chOff x="4078405" y="2102708"/>
            <a:chExt cx="743803" cy="769441"/>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076264" y="2102706"/>
            <a:ext cx="743803" cy="769441"/>
            <a:chOff x="4926840" y="2102707"/>
            <a:chExt cx="743803" cy="769441"/>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4921907" y="2102706"/>
            <a:ext cx="743803" cy="769441"/>
            <a:chOff x="5775275" y="2102706"/>
            <a:chExt cx="743803" cy="769441"/>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
        <p:nvSpPr>
          <p:cNvPr id="20" name="Block Arc 19">
            <a:extLst>
              <a:ext uri="{FF2B5EF4-FFF2-40B4-BE49-F238E27FC236}">
                <a16:creationId xmlns:a16="http://schemas.microsoft.com/office/drawing/2014/main" id="{E4430851-5F75-4B2D-8290-C0CF345C9A8C}"/>
              </a:ext>
            </a:extLst>
          </p:cNvPr>
          <p:cNvSpPr/>
          <p:nvPr/>
        </p:nvSpPr>
        <p:spPr>
          <a:xfrm rot="10800000">
            <a:off x="3332159" y="1403469"/>
            <a:ext cx="502696" cy="502696"/>
          </a:xfrm>
          <a:prstGeom prst="blockArc">
            <a:avLst/>
          </a:prstGeom>
          <a:solidFill>
            <a:schemeClr val="accent6"/>
          </a:solidFill>
          <a:ln>
            <a:solidFill>
              <a:schemeClr val="accent3">
                <a:lumMod val="1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84205608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grpSp>
        <p:nvGrpSpPr>
          <p:cNvPr id="15" name="Group 14">
            <a:extLst>
              <a:ext uri="{FF2B5EF4-FFF2-40B4-BE49-F238E27FC236}">
                <a16:creationId xmlns:a16="http://schemas.microsoft.com/office/drawing/2014/main" id="{CA7D3354-130B-4A7F-B65D-D0A12EDC3F1C}"/>
              </a:ext>
            </a:extLst>
          </p:cNvPr>
          <p:cNvGrpSpPr/>
          <p:nvPr/>
        </p:nvGrpSpPr>
        <p:grpSpPr>
          <a:xfrm>
            <a:off x="2381534" y="2102706"/>
            <a:ext cx="743803" cy="769441"/>
            <a:chOff x="3229970" y="2102707"/>
            <a:chExt cx="743803" cy="769441"/>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4077147" y="2102706"/>
            <a:ext cx="743803" cy="769441"/>
            <a:chOff x="2381535" y="2102706"/>
            <a:chExt cx="743803" cy="769441"/>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5775698" y="2102706"/>
            <a:ext cx="743803" cy="769441"/>
            <a:chOff x="4078405" y="2102708"/>
            <a:chExt cx="743803" cy="769441"/>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3225968" y="2102706"/>
            <a:ext cx="743803" cy="769441"/>
            <a:chOff x="4926840" y="2102707"/>
            <a:chExt cx="743803" cy="769441"/>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4921907" y="2102706"/>
            <a:ext cx="743803" cy="769441"/>
            <a:chOff x="5775275" y="2102706"/>
            <a:chExt cx="743803" cy="769441"/>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
        <p:nvSpPr>
          <p:cNvPr id="20" name="Block Arc 19">
            <a:extLst>
              <a:ext uri="{FF2B5EF4-FFF2-40B4-BE49-F238E27FC236}">
                <a16:creationId xmlns:a16="http://schemas.microsoft.com/office/drawing/2014/main" id="{F07B676B-842B-422D-9945-00F9EDC2BB90}"/>
              </a:ext>
            </a:extLst>
          </p:cNvPr>
          <p:cNvSpPr/>
          <p:nvPr/>
        </p:nvSpPr>
        <p:spPr>
          <a:xfrm rot="10800000">
            <a:off x="4197700" y="1403469"/>
            <a:ext cx="502696" cy="502696"/>
          </a:xfrm>
          <a:prstGeom prst="blockArc">
            <a:avLst/>
          </a:prstGeom>
          <a:solidFill>
            <a:schemeClr val="accent6"/>
          </a:solidFill>
          <a:ln>
            <a:solidFill>
              <a:schemeClr val="accent3">
                <a:lumMod val="1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88374970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grpSp>
        <p:nvGrpSpPr>
          <p:cNvPr id="15" name="Group 14">
            <a:extLst>
              <a:ext uri="{FF2B5EF4-FFF2-40B4-BE49-F238E27FC236}">
                <a16:creationId xmlns:a16="http://schemas.microsoft.com/office/drawing/2014/main" id="{CA7D3354-130B-4A7F-B65D-D0A12EDC3F1C}"/>
              </a:ext>
            </a:extLst>
          </p:cNvPr>
          <p:cNvGrpSpPr/>
          <p:nvPr/>
        </p:nvGrpSpPr>
        <p:grpSpPr>
          <a:xfrm>
            <a:off x="2381534" y="2102706"/>
            <a:ext cx="743803" cy="769441"/>
            <a:chOff x="3229970" y="2102707"/>
            <a:chExt cx="743803" cy="769441"/>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4077147" y="2102706"/>
            <a:ext cx="743803" cy="769441"/>
            <a:chOff x="2381535" y="2102706"/>
            <a:chExt cx="743803" cy="769441"/>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5775698" y="2102706"/>
            <a:ext cx="743803" cy="769441"/>
            <a:chOff x="4078405" y="2102708"/>
            <a:chExt cx="743803" cy="769441"/>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3225968" y="2102706"/>
            <a:ext cx="743803" cy="769441"/>
            <a:chOff x="4926840" y="2102707"/>
            <a:chExt cx="743803" cy="769441"/>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4921907" y="2102706"/>
            <a:ext cx="743803" cy="769441"/>
            <a:chOff x="5775275" y="2102706"/>
            <a:chExt cx="743803" cy="769441"/>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
        <p:nvSpPr>
          <p:cNvPr id="20" name="Block Arc 19">
            <a:extLst>
              <a:ext uri="{FF2B5EF4-FFF2-40B4-BE49-F238E27FC236}">
                <a16:creationId xmlns:a16="http://schemas.microsoft.com/office/drawing/2014/main" id="{F07B676B-842B-422D-9945-00F9EDC2BB90}"/>
              </a:ext>
            </a:extLst>
          </p:cNvPr>
          <p:cNvSpPr/>
          <p:nvPr/>
        </p:nvSpPr>
        <p:spPr>
          <a:xfrm rot="10800000">
            <a:off x="5878050" y="1403469"/>
            <a:ext cx="502696" cy="502696"/>
          </a:xfrm>
          <a:prstGeom prst="blockArc">
            <a:avLst/>
          </a:prstGeom>
          <a:solidFill>
            <a:schemeClr val="accent6"/>
          </a:solidFill>
          <a:ln>
            <a:solidFill>
              <a:schemeClr val="accent3">
                <a:lumMod val="1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659101206"/>
      </p:ext>
    </p:extLst>
  </p:cSld>
  <p:clrMapOvr>
    <a:masterClrMapping/>
  </p:clrMapOvr>
  <mc:AlternateContent xmlns:mc="http://schemas.openxmlformats.org/markup-compatibility/2006">
    <mc:Choice xmlns:p159="http://schemas.microsoft.com/office/powerpoint/2015/09/main" xmlns="" Requires="p159">
      <p:transition spd="med" advClick="0" advTm="100">
        <p159:morph option="byObject"/>
      </p:transition>
    </mc:Choice>
    <mc:Fallback>
      <p:transition spd="med" advClick="0" advTm="1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grpSp>
        <p:nvGrpSpPr>
          <p:cNvPr id="15" name="Group 14">
            <a:extLst>
              <a:ext uri="{FF2B5EF4-FFF2-40B4-BE49-F238E27FC236}">
                <a16:creationId xmlns:a16="http://schemas.microsoft.com/office/drawing/2014/main" id="{CA7D3354-130B-4A7F-B65D-D0A12EDC3F1C}"/>
              </a:ext>
            </a:extLst>
          </p:cNvPr>
          <p:cNvGrpSpPr/>
          <p:nvPr/>
        </p:nvGrpSpPr>
        <p:grpSpPr>
          <a:xfrm>
            <a:off x="2381534" y="2102706"/>
            <a:ext cx="743803" cy="769441"/>
            <a:chOff x="3229970" y="2102707"/>
            <a:chExt cx="743803" cy="769441"/>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4077147" y="2102706"/>
            <a:ext cx="743803" cy="769441"/>
            <a:chOff x="2381535" y="2102706"/>
            <a:chExt cx="743803" cy="769441"/>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5775698" y="2102706"/>
            <a:ext cx="743803" cy="769441"/>
            <a:chOff x="4078405" y="2102708"/>
            <a:chExt cx="743803" cy="769441"/>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3225968" y="2102706"/>
            <a:ext cx="743803" cy="769441"/>
            <a:chOff x="4926840" y="2102707"/>
            <a:chExt cx="743803" cy="769441"/>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4921907" y="2102706"/>
            <a:ext cx="743803" cy="769441"/>
            <a:chOff x="5775275" y="2102706"/>
            <a:chExt cx="743803" cy="769441"/>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
        <p:nvSpPr>
          <p:cNvPr id="20" name="Block Arc 19">
            <a:extLst>
              <a:ext uri="{FF2B5EF4-FFF2-40B4-BE49-F238E27FC236}">
                <a16:creationId xmlns:a16="http://schemas.microsoft.com/office/drawing/2014/main" id="{F07B676B-842B-422D-9945-00F9EDC2BB90}"/>
              </a:ext>
            </a:extLst>
          </p:cNvPr>
          <p:cNvSpPr/>
          <p:nvPr/>
        </p:nvSpPr>
        <p:spPr>
          <a:xfrm rot="10800000">
            <a:off x="2502087" y="1403469"/>
            <a:ext cx="502696" cy="502696"/>
          </a:xfrm>
          <a:prstGeom prst="blockArc">
            <a:avLst/>
          </a:prstGeom>
          <a:solidFill>
            <a:schemeClr val="accent6"/>
          </a:solidFill>
          <a:ln>
            <a:solidFill>
              <a:schemeClr val="accent3">
                <a:lumMod val="1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25679725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Coding</a:t>
            </a:r>
            <a:r>
              <a:rPr lang="en" dirty="0">
                <a:solidFill>
                  <a:schemeClr val="accent3"/>
                </a:solidFill>
              </a:rPr>
              <a:t>{</a:t>
            </a:r>
            <a:endParaRPr dirty="0">
              <a:solidFill>
                <a:schemeClr val="lt1"/>
              </a:solidFill>
            </a:endParaRPr>
          </a:p>
        </p:txBody>
      </p:sp>
      <p:sp>
        <p:nvSpPr>
          <p:cNvPr id="2524" name="Google Shape;2524;p4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grpSp>
        <p:nvGrpSpPr>
          <p:cNvPr id="2527" name="Google Shape;2527;p48"/>
          <p:cNvGrpSpPr/>
          <p:nvPr/>
        </p:nvGrpSpPr>
        <p:grpSpPr>
          <a:xfrm>
            <a:off x="1084825" y="2246100"/>
            <a:ext cx="506100" cy="2323925"/>
            <a:chOff x="1084825" y="2246100"/>
            <a:chExt cx="506100" cy="2323925"/>
          </a:xfrm>
        </p:grpSpPr>
        <p:sp>
          <p:nvSpPr>
            <p:cNvPr id="2528" name="Google Shape;2528;p48"/>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529" name="Google Shape;2529;p48"/>
            <p:cNvCxnSpPr/>
            <p:nvPr/>
          </p:nvCxnSpPr>
          <p:spPr>
            <a:xfrm>
              <a:off x="1337875" y="2246100"/>
              <a:ext cx="0" cy="1687500"/>
            </a:xfrm>
            <a:prstGeom prst="straightConnector1">
              <a:avLst/>
            </a:prstGeom>
            <a:noFill/>
            <a:ln w="9525" cap="flat" cmpd="sng">
              <a:solidFill>
                <a:schemeClr val="accent4"/>
              </a:solidFill>
              <a:prstDash val="solid"/>
              <a:round/>
              <a:headEnd type="none" w="med" len="med"/>
              <a:tailEnd type="none" w="med" len="med"/>
            </a:ln>
          </p:spPr>
        </p:cxnSp>
      </p:grpSp>
      <p:sp>
        <p:nvSpPr>
          <p:cNvPr id="2530" name="Google Shape;2530;p48"/>
          <p:cNvSpPr txBox="1">
            <a:spLocks noGrp="1"/>
          </p:cNvSpPr>
          <p:nvPr>
            <p:ph type="subTitle" idx="4294967295"/>
          </p:nvPr>
        </p:nvSpPr>
        <p:spPr>
          <a:xfrm>
            <a:off x="0" y="0"/>
            <a:ext cx="9144000" cy="570594"/>
          </a:xfrm>
          <a:prstGeom prst="rect">
            <a:avLst/>
          </a:prstGeom>
          <a:solidFill>
            <a:schemeClr val="accent5"/>
          </a:solidFill>
        </p:spPr>
        <p:txBody>
          <a:bodyPr spcFirstLastPara="1" wrap="square" lIns="91425" tIns="91425" rIns="91425" bIns="91425" anchor="ctr" anchorCtr="0">
            <a:noAutofit/>
          </a:bodyPr>
          <a:lstStyle/>
          <a:p>
            <a:pPr marL="0" lvl="0" indent="0" algn="ctr" rtl="0">
              <a:spcBef>
                <a:spcPts val="0"/>
              </a:spcBef>
              <a:spcAft>
                <a:spcPts val="1200"/>
              </a:spcAft>
              <a:buNone/>
            </a:pPr>
            <a:r>
              <a:rPr lang="es-ES" dirty="0">
                <a:solidFill>
                  <a:schemeClr val="accent3"/>
                </a:solidFill>
              </a:rPr>
              <a:t>c</a:t>
            </a:r>
            <a:r>
              <a:rPr lang="en" sz="1400" dirty="0">
                <a:solidFill>
                  <a:schemeClr val="accent3"/>
                </a:solidFill>
              </a:rPr>
              <a:t>oding.h</a:t>
            </a:r>
            <a:endParaRPr sz="1400" dirty="0">
              <a:solidFill>
                <a:schemeClr val="accent3"/>
              </a:solidFill>
            </a:endParaRPr>
          </a:p>
        </p:txBody>
      </p:sp>
      <p:grpSp>
        <p:nvGrpSpPr>
          <p:cNvPr id="2531" name="Google Shape;2531;p48"/>
          <p:cNvGrpSpPr/>
          <p:nvPr/>
        </p:nvGrpSpPr>
        <p:grpSpPr>
          <a:xfrm>
            <a:off x="4994678" y="1173377"/>
            <a:ext cx="3439196" cy="2775803"/>
            <a:chOff x="4994678" y="1173377"/>
            <a:chExt cx="3439196" cy="2775803"/>
          </a:xfrm>
        </p:grpSpPr>
        <p:grpSp>
          <p:nvGrpSpPr>
            <p:cNvPr id="2532" name="Google Shape;2532;p48"/>
            <p:cNvGrpSpPr/>
            <p:nvPr/>
          </p:nvGrpSpPr>
          <p:grpSpPr>
            <a:xfrm>
              <a:off x="4994678" y="1173377"/>
              <a:ext cx="3439196" cy="2775803"/>
              <a:chOff x="4572031" y="1415284"/>
              <a:chExt cx="2875341" cy="2319354"/>
            </a:xfrm>
          </p:grpSpPr>
          <p:grpSp>
            <p:nvGrpSpPr>
              <p:cNvPr id="2533" name="Google Shape;2533;p48"/>
              <p:cNvGrpSpPr/>
              <p:nvPr/>
            </p:nvGrpSpPr>
            <p:grpSpPr>
              <a:xfrm>
                <a:off x="4572031" y="1415284"/>
                <a:ext cx="2875341" cy="1993075"/>
                <a:chOff x="3665860" y="822037"/>
                <a:chExt cx="4758136" cy="3243937"/>
              </a:xfrm>
            </p:grpSpPr>
            <p:grpSp>
              <p:nvGrpSpPr>
                <p:cNvPr id="2534" name="Google Shape;2534;p48"/>
                <p:cNvGrpSpPr/>
                <p:nvPr/>
              </p:nvGrpSpPr>
              <p:grpSpPr>
                <a:xfrm>
                  <a:off x="3665860" y="822037"/>
                  <a:ext cx="4758136" cy="3243937"/>
                  <a:chOff x="518725" y="252435"/>
                  <a:chExt cx="6524250" cy="4448015"/>
                </a:xfrm>
              </p:grpSpPr>
              <p:sp>
                <p:nvSpPr>
                  <p:cNvPr id="2535" name="Google Shape;2535;p48"/>
                  <p:cNvSpPr/>
                  <p:nvPr/>
                </p:nvSpPr>
                <p:spPr>
                  <a:xfrm>
                    <a:off x="518725" y="4131625"/>
                    <a:ext cx="6524250" cy="568825"/>
                  </a:xfrm>
                  <a:custGeom>
                    <a:avLst/>
                    <a:gdLst/>
                    <a:ahLst/>
                    <a:cxnLst/>
                    <a:rect l="l" t="t" r="r" b="b"/>
                    <a:pathLst>
                      <a:path w="260970" h="22753" extrusionOk="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536" name="Google Shape;2536;p48"/>
                  <p:cNvSpPr/>
                  <p:nvPr/>
                </p:nvSpPr>
                <p:spPr>
                  <a:xfrm>
                    <a:off x="518725" y="252435"/>
                    <a:ext cx="6524250" cy="3893525"/>
                  </a:xfrm>
                  <a:custGeom>
                    <a:avLst/>
                    <a:gdLst/>
                    <a:ahLst/>
                    <a:cxnLst/>
                    <a:rect l="l" t="t" r="r" b="b"/>
                    <a:pathLst>
                      <a:path w="260970" h="155741" extrusionOk="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7" name="Google Shape;2537;p48"/>
                <p:cNvSpPr/>
                <p:nvPr/>
              </p:nvSpPr>
              <p:spPr>
                <a:xfrm>
                  <a:off x="5947879" y="3778845"/>
                  <a:ext cx="194076" cy="166189"/>
                </a:xfrm>
                <a:custGeom>
                  <a:avLst/>
                  <a:gdLst/>
                  <a:ahLst/>
                  <a:cxnLst/>
                  <a:rect l="l" t="t" r="r" b="b"/>
                  <a:pathLst>
                    <a:path w="10627" h="9100" extrusionOk="0">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8" name="Google Shape;2538;p48"/>
              <p:cNvSpPr/>
              <p:nvPr/>
            </p:nvSpPr>
            <p:spPr>
              <a:xfrm>
                <a:off x="5498909" y="3408365"/>
                <a:ext cx="1040944" cy="326273"/>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cxnSp>
          <p:nvCxnSpPr>
            <p:cNvPr id="2539" name="Google Shape;2539;p48"/>
            <p:cNvCxnSpPr/>
            <p:nvPr/>
          </p:nvCxnSpPr>
          <p:spPr>
            <a:xfrm rot="10800000">
              <a:off x="5370275" y="3949180"/>
              <a:ext cx="2688000" cy="0"/>
            </a:xfrm>
            <a:prstGeom prst="straightConnector1">
              <a:avLst/>
            </a:prstGeom>
            <a:noFill/>
            <a:ln w="9525" cap="flat" cmpd="sng">
              <a:solidFill>
                <a:schemeClr val="accent3"/>
              </a:solidFill>
              <a:prstDash val="solid"/>
              <a:round/>
              <a:headEnd type="none" w="med" len="med"/>
              <a:tailEnd type="none" w="med" len="med"/>
            </a:ln>
          </p:spPr>
        </p:cxnSp>
      </p:grpSp>
      <mc:AlternateContent xmlns:mc="http://schemas.openxmlformats.org/markup-compatibility/2006">
        <mc:Choice xmlns:psez="http://schemas.microsoft.com/office/powerpoint/2016/sectionzoom" xmlns="" Requires="psez">
          <p:graphicFrame>
            <p:nvGraphicFramePr>
              <p:cNvPr id="3" name="Section Zoom 2">
                <a:extLst>
                  <a:ext uri="{FF2B5EF4-FFF2-40B4-BE49-F238E27FC236}">
                    <a16:creationId xmlns:a16="http://schemas.microsoft.com/office/drawing/2014/main" id="{157E7214-B2BF-4B5E-AE5C-AAA5E31095F6}"/>
                  </a:ext>
                </a:extLst>
              </p:cNvPr>
              <p:cNvGraphicFramePr>
                <a:graphicFrameLocks noChangeAspect="1"/>
              </p:cNvGraphicFramePr>
              <p:nvPr>
                <p:extLst>
                  <p:ext uri="{D42A27DB-BD31-4B8C-83A1-F6EECF244321}">
                    <p14:modId xmlns:p14="http://schemas.microsoft.com/office/powerpoint/2010/main" val="982311925"/>
                  </p:ext>
                </p:extLst>
              </p:nvPr>
            </p:nvGraphicFramePr>
            <p:xfrm>
              <a:off x="5143499" y="1316139"/>
              <a:ext cx="3187237" cy="1792821"/>
            </p:xfrm>
            <a:graphic>
              <a:graphicData uri="http://schemas.microsoft.com/office/powerpoint/2016/sectionzoom">
                <psez:sectionZm>
                  <psez:sectionZmObj sectionId="{AF9207DB-737C-4956-9339-7AB7CAB568D6}">
                    <psez:zmPr id="{967CD61C-7944-4C7F-B47A-918A5A48D0A2}" transitionDur="1000">
                      <p166:blipFill xmlns:p166="http://schemas.microsoft.com/office/powerpoint/2016/6/main">
                        <a:blip r:embed="rId3"/>
                        <a:stretch>
                          <a:fillRect/>
                        </a:stretch>
                      </p166:blipFill>
                      <p166:spPr xmlns:p166="http://schemas.microsoft.com/office/powerpoint/2016/6/main">
                        <a:xfrm>
                          <a:off x="0" y="0"/>
                          <a:ext cx="3187237" cy="1792821"/>
                        </a:xfrm>
                        <a:prstGeom prst="rect">
                          <a:avLst/>
                        </a:prstGeom>
                        <a:ln w="3175">
                          <a:solidFill>
                            <a:prstClr val="ltGray"/>
                          </a:solidFill>
                        </a:ln>
                      </p166:spPr>
                    </psez:zmPr>
                  </psez:sectionZmObj>
                </psez:sectionZm>
              </a:graphicData>
            </a:graphic>
          </p:graphicFrame>
        </mc:Choice>
        <mc:Fallback>
          <p:pic>
            <p:nvPicPr>
              <p:cNvPr id="3" name="Section Zoom 2">
                <a:hlinkClick r:id="rId4" action="ppaction://hlinksldjump"/>
                <a:extLst>
                  <a:ext uri="{FF2B5EF4-FFF2-40B4-BE49-F238E27FC236}">
                    <a16:creationId xmlns:a16="http://schemas.microsoft.com/office/drawing/2014/main" id="{157E7214-B2BF-4B5E-AE5C-AAA5E31095F6}"/>
                  </a:ext>
                </a:extLst>
              </p:cNvPr>
              <p:cNvPicPr>
                <a:picLocks noGrp="1" noRot="1" noChangeAspect="1" noMove="1" noResize="1" noEditPoints="1" noAdjustHandles="1" noChangeArrowheads="1" noChangeShapeType="1"/>
              </p:cNvPicPr>
              <p:nvPr/>
            </p:nvPicPr>
            <p:blipFill>
              <a:blip r:embed="rId5"/>
              <a:stretch>
                <a:fillRect/>
              </a:stretch>
            </p:blipFill>
            <p:spPr>
              <a:xfrm>
                <a:off x="5143499" y="1316139"/>
                <a:ext cx="3187237" cy="1792821"/>
              </a:xfrm>
              <a:prstGeom prst="rect">
                <a:avLst/>
              </a:prstGeom>
              <a:ln w="3175">
                <a:solidFill>
                  <a:prstClr val="ltGray"/>
                </a:solidFill>
              </a:ln>
            </p:spPr>
          </p:pic>
        </mc:Fallback>
      </mc:AlternateContent>
      <p:sp>
        <p:nvSpPr>
          <p:cNvPr id="18" name="Block Arc 17">
            <a:extLst>
              <a:ext uri="{FF2B5EF4-FFF2-40B4-BE49-F238E27FC236}">
                <a16:creationId xmlns:a16="http://schemas.microsoft.com/office/drawing/2014/main" id="{2F839925-702F-41F3-82EB-9D5EDA48A92C}"/>
              </a:ext>
            </a:extLst>
          </p:cNvPr>
          <p:cNvSpPr/>
          <p:nvPr/>
        </p:nvSpPr>
        <p:spPr>
          <a:xfrm rot="10800000">
            <a:off x="2483724" y="-968042"/>
            <a:ext cx="502696" cy="502696"/>
          </a:xfrm>
          <a:prstGeom prst="blockArc">
            <a:avLst/>
          </a:prstGeom>
          <a:solidFill>
            <a:schemeClr val="accent6"/>
          </a:solidFill>
          <a:ln>
            <a:solidFill>
              <a:schemeClr val="accent3">
                <a:lumMod val="1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nvGrpSpPr>
          <p:cNvPr id="19" name="Group 18">
            <a:extLst>
              <a:ext uri="{FF2B5EF4-FFF2-40B4-BE49-F238E27FC236}">
                <a16:creationId xmlns:a16="http://schemas.microsoft.com/office/drawing/2014/main" id="{CFF6E70C-42A5-465C-85A7-7BC7EB23B5B6}"/>
              </a:ext>
            </a:extLst>
          </p:cNvPr>
          <p:cNvGrpSpPr/>
          <p:nvPr/>
        </p:nvGrpSpPr>
        <p:grpSpPr>
          <a:xfrm>
            <a:off x="2381534" y="5407630"/>
            <a:ext cx="743803" cy="769441"/>
            <a:chOff x="3229970" y="2102707"/>
            <a:chExt cx="743803" cy="769441"/>
          </a:xfrm>
        </p:grpSpPr>
        <p:sp>
          <p:nvSpPr>
            <p:cNvPr id="20" name="Flowchart: Connector 19">
              <a:extLst>
                <a:ext uri="{FF2B5EF4-FFF2-40B4-BE49-F238E27FC236}">
                  <a16:creationId xmlns:a16="http://schemas.microsoft.com/office/drawing/2014/main" id="{3F6CA82F-CB70-4693-AB02-68079A66F10F}"/>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TextBox 20">
              <a:extLst>
                <a:ext uri="{FF2B5EF4-FFF2-40B4-BE49-F238E27FC236}">
                  <a16:creationId xmlns:a16="http://schemas.microsoft.com/office/drawing/2014/main" id="{1891D35B-603F-4757-A581-CEA0CDE974DC}"/>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grpSp>
        <p:nvGrpSpPr>
          <p:cNvPr id="22" name="Group 21">
            <a:extLst>
              <a:ext uri="{FF2B5EF4-FFF2-40B4-BE49-F238E27FC236}">
                <a16:creationId xmlns:a16="http://schemas.microsoft.com/office/drawing/2014/main" id="{53A59DB1-76AB-4162-8B36-A00E5EC2F551}"/>
              </a:ext>
            </a:extLst>
          </p:cNvPr>
          <p:cNvGrpSpPr/>
          <p:nvPr/>
        </p:nvGrpSpPr>
        <p:grpSpPr>
          <a:xfrm>
            <a:off x="4077147" y="-831791"/>
            <a:ext cx="743803" cy="769441"/>
            <a:chOff x="2381535" y="2102706"/>
            <a:chExt cx="743803" cy="769441"/>
          </a:xfrm>
        </p:grpSpPr>
        <p:sp>
          <p:nvSpPr>
            <p:cNvPr id="23" name="Flowchart: Connector 22">
              <a:extLst>
                <a:ext uri="{FF2B5EF4-FFF2-40B4-BE49-F238E27FC236}">
                  <a16:creationId xmlns:a16="http://schemas.microsoft.com/office/drawing/2014/main" id="{61456EF4-225A-4B9C-9A0C-560C5C618931}"/>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TextBox 23">
              <a:extLst>
                <a:ext uri="{FF2B5EF4-FFF2-40B4-BE49-F238E27FC236}">
                  <a16:creationId xmlns:a16="http://schemas.microsoft.com/office/drawing/2014/main" id="{0315354B-2485-464E-87D7-321B88467D77}"/>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25" name="Group 24">
            <a:extLst>
              <a:ext uri="{FF2B5EF4-FFF2-40B4-BE49-F238E27FC236}">
                <a16:creationId xmlns:a16="http://schemas.microsoft.com/office/drawing/2014/main" id="{2E721171-1703-4D74-8DF9-A38ABB91B4F9}"/>
              </a:ext>
            </a:extLst>
          </p:cNvPr>
          <p:cNvGrpSpPr/>
          <p:nvPr/>
        </p:nvGrpSpPr>
        <p:grpSpPr>
          <a:xfrm>
            <a:off x="9534898" y="2102706"/>
            <a:ext cx="743803" cy="769441"/>
            <a:chOff x="4078405" y="2102708"/>
            <a:chExt cx="743803" cy="769441"/>
          </a:xfrm>
        </p:grpSpPr>
        <p:sp>
          <p:nvSpPr>
            <p:cNvPr id="26" name="Flowchart: Connector 25">
              <a:extLst>
                <a:ext uri="{FF2B5EF4-FFF2-40B4-BE49-F238E27FC236}">
                  <a16:creationId xmlns:a16="http://schemas.microsoft.com/office/drawing/2014/main" id="{5AC67CDA-EC2E-4556-8179-938A2E079CC9}"/>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TextBox 26">
              <a:extLst>
                <a:ext uri="{FF2B5EF4-FFF2-40B4-BE49-F238E27FC236}">
                  <a16:creationId xmlns:a16="http://schemas.microsoft.com/office/drawing/2014/main" id="{2A973E72-B01E-48E4-A507-253958661AA1}"/>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28" name="Group 27">
            <a:extLst>
              <a:ext uri="{FF2B5EF4-FFF2-40B4-BE49-F238E27FC236}">
                <a16:creationId xmlns:a16="http://schemas.microsoft.com/office/drawing/2014/main" id="{EA0875DB-FC4D-42C3-B74D-91E640BFC836}"/>
              </a:ext>
            </a:extLst>
          </p:cNvPr>
          <p:cNvGrpSpPr/>
          <p:nvPr/>
        </p:nvGrpSpPr>
        <p:grpSpPr>
          <a:xfrm>
            <a:off x="-828115" y="2102706"/>
            <a:ext cx="743803" cy="769441"/>
            <a:chOff x="4926840" y="2102707"/>
            <a:chExt cx="743803" cy="769441"/>
          </a:xfrm>
        </p:grpSpPr>
        <p:sp>
          <p:nvSpPr>
            <p:cNvPr id="29" name="Flowchart: Connector 28">
              <a:extLst>
                <a:ext uri="{FF2B5EF4-FFF2-40B4-BE49-F238E27FC236}">
                  <a16:creationId xmlns:a16="http://schemas.microsoft.com/office/drawing/2014/main" id="{7D79208F-71B2-4B5B-9A97-CCBF195ADDEB}"/>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TextBox 29">
              <a:extLst>
                <a:ext uri="{FF2B5EF4-FFF2-40B4-BE49-F238E27FC236}">
                  <a16:creationId xmlns:a16="http://schemas.microsoft.com/office/drawing/2014/main" id="{EC0B82BE-9688-41D3-B5D9-3E24CCBB545D}"/>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31" name="Group 30">
            <a:extLst>
              <a:ext uri="{FF2B5EF4-FFF2-40B4-BE49-F238E27FC236}">
                <a16:creationId xmlns:a16="http://schemas.microsoft.com/office/drawing/2014/main" id="{B5D9D341-6ED9-47FD-89AD-0F3266F73C1C}"/>
              </a:ext>
            </a:extLst>
          </p:cNvPr>
          <p:cNvGrpSpPr/>
          <p:nvPr/>
        </p:nvGrpSpPr>
        <p:grpSpPr>
          <a:xfrm>
            <a:off x="4921907" y="5359192"/>
            <a:ext cx="743803" cy="769441"/>
            <a:chOff x="5775275" y="2102706"/>
            <a:chExt cx="743803" cy="769441"/>
          </a:xfrm>
        </p:grpSpPr>
        <p:sp>
          <p:nvSpPr>
            <p:cNvPr id="32" name="Flowchart: Connector 31">
              <a:extLst>
                <a:ext uri="{FF2B5EF4-FFF2-40B4-BE49-F238E27FC236}">
                  <a16:creationId xmlns:a16="http://schemas.microsoft.com/office/drawing/2014/main" id="{A0CB3995-EAC1-4F41-86D3-D904C0EF17B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3" name="TextBox 32">
              <a:extLst>
                <a:ext uri="{FF2B5EF4-FFF2-40B4-BE49-F238E27FC236}">
                  <a16:creationId xmlns:a16="http://schemas.microsoft.com/office/drawing/2014/main" id="{E1B8E2C4-41AF-49DB-BA41-565C12B61B7E}"/>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sp>
        <p:nvSpPr>
          <p:cNvPr id="2" name="TextBox 1">
            <a:extLst>
              <a:ext uri="{FF2B5EF4-FFF2-40B4-BE49-F238E27FC236}">
                <a16:creationId xmlns:a16="http://schemas.microsoft.com/office/drawing/2014/main" id="{98674100-2C27-4BC8-B811-3F1E810DEE13}"/>
              </a:ext>
            </a:extLst>
          </p:cNvPr>
          <p:cNvSpPr txBox="1"/>
          <p:nvPr/>
        </p:nvSpPr>
        <p:spPr>
          <a:xfrm>
            <a:off x="1391771" y="802035"/>
            <a:ext cx="7705164" cy="3754874"/>
          </a:xfrm>
          <a:prstGeom prst="rect">
            <a:avLst/>
          </a:prstGeom>
          <a:noFill/>
        </p:spPr>
        <p:txBody>
          <a:bodyPr wrap="square" rtlCol="0">
            <a:spAutoFit/>
          </a:bodyPr>
          <a:lstStyle/>
          <a:p>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Template</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&lt;</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class</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 T&gt;</a:t>
            </a:r>
          </a:p>
          <a:p>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void</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bubblesort</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(T *array,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size</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p>
          <a:p>
            <a:endParaRPr lang="es-ES"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a:solidFill>
                  <a:schemeClr val="accent2">
                    <a:lumMod val="75000"/>
                  </a:schemeClr>
                </a:solidFill>
                <a:latin typeface="Source Code Pro" panose="020B0309030403020204" pitchFamily="49" charset="0"/>
                <a:ea typeface="Source Code Pro" panose="020B0309030403020204" pitchFamily="49" charset="0"/>
              </a:rPr>
              <a:t>/*El ordenamiento burbuja fue visto en clases así que </a:t>
            </a:r>
          </a:p>
          <a:p>
            <a:r>
              <a:rPr lang="es-ES" dirty="0">
                <a:solidFill>
                  <a:schemeClr val="accent2">
                    <a:lumMod val="75000"/>
                  </a:schemeClr>
                </a:solidFill>
                <a:latin typeface="Source Code Pro" panose="020B0309030403020204" pitchFamily="49" charset="0"/>
                <a:ea typeface="Source Code Pro" panose="020B0309030403020204" pitchFamily="49" charset="0"/>
              </a:rPr>
              <a:t>    no habrá comentarios sobre su funcionamiento*/</a:t>
            </a:r>
          </a:p>
          <a:p>
            <a:endParaRPr lang="es-ES"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aux</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for</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 i=0; i&lt;size-1; i++){</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for</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 j=0; j&lt;size-1-i;j++){</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if</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 (array[j]&gt;array[j+1]){</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aux</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 = array[j];</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array[j] = array[j+1];</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array[j+1] =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aux</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p>
        </p:txBody>
      </p:sp>
      <p:sp>
        <p:nvSpPr>
          <p:cNvPr id="3" name="TextBox 2">
            <a:extLst>
              <a:ext uri="{FF2B5EF4-FFF2-40B4-BE49-F238E27FC236}">
                <a16:creationId xmlns:a16="http://schemas.microsoft.com/office/drawing/2014/main" id="{675B6962-4C87-45E7-8C4B-63291B74B543}"/>
              </a:ext>
            </a:extLst>
          </p:cNvPr>
          <p:cNvSpPr txBox="1"/>
          <p:nvPr/>
        </p:nvSpPr>
        <p:spPr>
          <a:xfrm>
            <a:off x="914400" y="810694"/>
            <a:ext cx="537881" cy="3754874"/>
          </a:xfrm>
          <a:prstGeom prst="rect">
            <a:avLst/>
          </a:prstGeom>
          <a:noFill/>
        </p:spPr>
        <p:txBody>
          <a:bodyPr wrap="square" rtlCol="0">
            <a:spAutoFit/>
          </a:bodyPr>
          <a:lstStyle/>
          <a:p>
            <a:r>
              <a:rPr lang="en-029" dirty="0">
                <a:solidFill>
                  <a:schemeClr val="accent5">
                    <a:lumMod val="50000"/>
                    <a:lumOff val="50000"/>
                  </a:schemeClr>
                </a:solidFill>
                <a:latin typeface="Quantico" panose="02000000000000000000" pitchFamily="2" charset="0"/>
              </a:rPr>
              <a:t>1</a:t>
            </a:r>
          </a:p>
          <a:p>
            <a:r>
              <a:rPr lang="en-029" dirty="0">
                <a:solidFill>
                  <a:schemeClr val="accent5">
                    <a:lumMod val="50000"/>
                    <a:lumOff val="50000"/>
                  </a:schemeClr>
                </a:solidFill>
                <a:latin typeface="Quantico" panose="02000000000000000000" pitchFamily="2" charset="0"/>
              </a:rPr>
              <a:t>2</a:t>
            </a:r>
          </a:p>
          <a:p>
            <a:r>
              <a:rPr lang="en-029" dirty="0">
                <a:solidFill>
                  <a:schemeClr val="accent5">
                    <a:lumMod val="50000"/>
                    <a:lumOff val="50000"/>
                  </a:schemeClr>
                </a:solidFill>
                <a:latin typeface="Quantico" panose="02000000000000000000" pitchFamily="2" charset="0"/>
              </a:rPr>
              <a:t>3</a:t>
            </a:r>
          </a:p>
          <a:p>
            <a:r>
              <a:rPr lang="en-029" dirty="0">
                <a:solidFill>
                  <a:schemeClr val="accent5">
                    <a:lumMod val="50000"/>
                    <a:lumOff val="50000"/>
                  </a:schemeClr>
                </a:solidFill>
                <a:latin typeface="Quantico" panose="02000000000000000000" pitchFamily="2" charset="0"/>
              </a:rPr>
              <a:t>4</a:t>
            </a:r>
          </a:p>
          <a:p>
            <a:r>
              <a:rPr lang="en-029" dirty="0">
                <a:solidFill>
                  <a:schemeClr val="accent5">
                    <a:lumMod val="50000"/>
                    <a:lumOff val="50000"/>
                  </a:schemeClr>
                </a:solidFill>
                <a:latin typeface="Quantico" panose="02000000000000000000" pitchFamily="2" charset="0"/>
              </a:rPr>
              <a:t>5</a:t>
            </a:r>
          </a:p>
          <a:p>
            <a:r>
              <a:rPr lang="en-029" dirty="0">
                <a:solidFill>
                  <a:schemeClr val="accent5">
                    <a:lumMod val="50000"/>
                    <a:lumOff val="50000"/>
                  </a:schemeClr>
                </a:solidFill>
                <a:latin typeface="Quantico" panose="02000000000000000000" pitchFamily="2" charset="0"/>
              </a:rPr>
              <a:t>6</a:t>
            </a:r>
          </a:p>
          <a:p>
            <a:r>
              <a:rPr lang="en-029" dirty="0">
                <a:solidFill>
                  <a:schemeClr val="accent5">
                    <a:lumMod val="50000"/>
                    <a:lumOff val="50000"/>
                  </a:schemeClr>
                </a:solidFill>
                <a:latin typeface="Quantico" panose="02000000000000000000" pitchFamily="2" charset="0"/>
              </a:rPr>
              <a:t>7</a:t>
            </a:r>
          </a:p>
          <a:p>
            <a:r>
              <a:rPr lang="en-029" dirty="0">
                <a:solidFill>
                  <a:schemeClr val="accent5">
                    <a:lumMod val="50000"/>
                    <a:lumOff val="50000"/>
                  </a:schemeClr>
                </a:solidFill>
                <a:latin typeface="Quantico" panose="02000000000000000000" pitchFamily="2" charset="0"/>
              </a:rPr>
              <a:t>8</a:t>
            </a:r>
          </a:p>
          <a:p>
            <a:r>
              <a:rPr lang="en-029" dirty="0">
                <a:solidFill>
                  <a:schemeClr val="accent5">
                    <a:lumMod val="50000"/>
                    <a:lumOff val="50000"/>
                  </a:schemeClr>
                </a:solidFill>
                <a:latin typeface="Quantico" panose="02000000000000000000" pitchFamily="2" charset="0"/>
              </a:rPr>
              <a:t>9</a:t>
            </a:r>
          </a:p>
          <a:p>
            <a:r>
              <a:rPr lang="en-029" dirty="0">
                <a:solidFill>
                  <a:schemeClr val="accent5">
                    <a:lumMod val="50000"/>
                    <a:lumOff val="50000"/>
                  </a:schemeClr>
                </a:solidFill>
                <a:latin typeface="Quantico" panose="02000000000000000000" pitchFamily="2" charset="0"/>
              </a:rPr>
              <a:t>10</a:t>
            </a:r>
          </a:p>
          <a:p>
            <a:r>
              <a:rPr lang="en-029" dirty="0">
                <a:solidFill>
                  <a:schemeClr val="accent5">
                    <a:lumMod val="50000"/>
                    <a:lumOff val="50000"/>
                  </a:schemeClr>
                </a:solidFill>
                <a:latin typeface="Quantico" panose="02000000000000000000" pitchFamily="2" charset="0"/>
              </a:rPr>
              <a:t>11</a:t>
            </a:r>
          </a:p>
          <a:p>
            <a:r>
              <a:rPr lang="en-029" dirty="0">
                <a:solidFill>
                  <a:schemeClr val="accent5">
                    <a:lumMod val="50000"/>
                    <a:lumOff val="50000"/>
                  </a:schemeClr>
                </a:solidFill>
                <a:latin typeface="Quantico" panose="02000000000000000000" pitchFamily="2" charset="0"/>
              </a:rPr>
              <a:t>12</a:t>
            </a:r>
          </a:p>
          <a:p>
            <a:r>
              <a:rPr lang="en-029" dirty="0">
                <a:solidFill>
                  <a:schemeClr val="accent5">
                    <a:lumMod val="50000"/>
                    <a:lumOff val="50000"/>
                  </a:schemeClr>
                </a:solidFill>
                <a:latin typeface="Quantico" panose="02000000000000000000" pitchFamily="2" charset="0"/>
              </a:rPr>
              <a:t>13</a:t>
            </a:r>
          </a:p>
          <a:p>
            <a:r>
              <a:rPr lang="en-029" dirty="0">
                <a:solidFill>
                  <a:schemeClr val="accent5">
                    <a:lumMod val="50000"/>
                    <a:lumOff val="50000"/>
                  </a:schemeClr>
                </a:solidFill>
                <a:latin typeface="Quantico" panose="02000000000000000000" pitchFamily="2" charset="0"/>
              </a:rPr>
              <a:t>14</a:t>
            </a:r>
          </a:p>
          <a:p>
            <a:r>
              <a:rPr lang="en-029" dirty="0">
                <a:solidFill>
                  <a:schemeClr val="accent5">
                    <a:lumMod val="50000"/>
                    <a:lumOff val="50000"/>
                  </a:schemeClr>
                </a:solidFill>
                <a:latin typeface="Quantico" panose="02000000000000000000" pitchFamily="2" charset="0"/>
              </a:rPr>
              <a:t>15</a:t>
            </a:r>
          </a:p>
          <a:p>
            <a:r>
              <a:rPr lang="en-029" dirty="0">
                <a:solidFill>
                  <a:schemeClr val="accent5">
                    <a:lumMod val="50000"/>
                    <a:lumOff val="50000"/>
                  </a:schemeClr>
                </a:solidFill>
                <a:latin typeface="Quantico" panose="02000000000000000000" pitchFamily="2" charset="0"/>
              </a:rPr>
              <a:t>16</a:t>
            </a:r>
          </a:p>
          <a:p>
            <a:r>
              <a:rPr lang="en-029" dirty="0">
                <a:solidFill>
                  <a:schemeClr val="accent5">
                    <a:lumMod val="50000"/>
                    <a:lumOff val="50000"/>
                  </a:schemeClr>
                </a:solidFill>
                <a:latin typeface="Quantico" panose="02000000000000000000" pitchFamily="2" charset="0"/>
              </a:rPr>
              <a:t>17</a:t>
            </a:r>
            <a:endParaRPr lang="es-ES" dirty="0">
              <a:solidFill>
                <a:schemeClr val="accent5">
                  <a:lumMod val="50000"/>
                  <a:lumOff val="50000"/>
                </a:schemeClr>
              </a:solidFill>
              <a:latin typeface="Quantico" panose="02000000000000000000" pitchFamily="2" charset="0"/>
            </a:endParaRPr>
          </a:p>
        </p:txBody>
      </p:sp>
    </p:spTree>
    <p:extLst>
      <p:ext uri="{BB962C8B-B14F-4D97-AF65-F5344CB8AC3E}">
        <p14:creationId xmlns:p14="http://schemas.microsoft.com/office/powerpoint/2010/main" val="7562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11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558439" y="1534350"/>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Merge Sort</a:t>
            </a:r>
            <a:r>
              <a:rPr lang="en" dirty="0">
                <a:solidFill>
                  <a:schemeClr val="accent6"/>
                </a:solidFill>
              </a:rPr>
              <a:t>]</a:t>
            </a:r>
            <a:r>
              <a:rPr lang="en" dirty="0">
                <a:solidFill>
                  <a:schemeClr val="accent1"/>
                </a:solidFill>
              </a:rPr>
              <a:t> </a:t>
            </a:r>
            <a:endParaRPr dirty="0">
              <a:solidFill>
                <a:schemeClr val="accent3"/>
              </a:solidFill>
            </a:endParaRPr>
          </a:p>
        </p:txBody>
      </p:sp>
      <p:sp>
        <p:nvSpPr>
          <p:cNvPr id="502" name="Google Shape;502;p30"/>
          <p:cNvSpPr txBox="1">
            <a:spLocks noGrp="1"/>
          </p:cNvSpPr>
          <p:nvPr>
            <p:ph type="subTitle" idx="1"/>
          </p:nvPr>
        </p:nvSpPr>
        <p:spPr>
          <a:xfrm>
            <a:off x="2633475" y="1691575"/>
            <a:ext cx="6242829" cy="235548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b="0" i="0" dirty="0">
                <a:solidFill>
                  <a:srgbClr val="C4C0B9"/>
                </a:solidFill>
                <a:effectLst/>
                <a:latin typeface="Söhne"/>
              </a:rPr>
              <a:t>Merge Sort is a popular and efficient sorting algorithm that follows the divide-and-conquer paradigm. It works by recursively dividing the input array into smaller halves, sorting each half separately, and then merging them back together in a sorted manner.</a:t>
            </a:r>
            <a:r>
              <a:rPr lang="en" dirty="0"/>
              <a:t>&gt;</a:t>
            </a: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Programming Language</a:t>
            </a:r>
            <a:endParaRPr sz="1400" dirty="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merge_sort</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accent3"/>
                </a:solidFill>
              </a:rPr>
              <a:t>e</a:t>
            </a:r>
            <a:r>
              <a:rPr lang="en" sz="1400" dirty="0">
                <a:solidFill>
                  <a:schemeClr val="accent3"/>
                </a:solidFill>
              </a:rPr>
              <a:t>xamplem.h</a:t>
            </a:r>
            <a:endParaRPr sz="1400" dirty="0">
              <a:solidFill>
                <a:schemeClr val="accent3"/>
              </a:solidFill>
            </a:endParaRPr>
          </a:p>
        </p:txBody>
      </p:sp>
    </p:spTree>
    <p:extLst>
      <p:ext uri="{BB962C8B-B14F-4D97-AF65-F5344CB8AC3E}">
        <p14:creationId xmlns:p14="http://schemas.microsoft.com/office/powerpoint/2010/main" val="176265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50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50"/>
                                  </p:iterate>
                                  <p:childTnLst>
                                    <p:set>
                                      <p:cBhvr>
                                        <p:cTn id="8" dur="1" fill="hold">
                                          <p:stCondLst>
                                            <p:cond delay="0"/>
                                          </p:stCondLst>
                                        </p:cTn>
                                        <p:tgtEl>
                                          <p:spTgt spid="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 grpId="0"/>
      <p:bldP spid="50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odingm.h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xamplem.h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2381535" y="2102706"/>
            <a:ext cx="743803" cy="769441"/>
            <a:chOff x="2381535" y="2102706"/>
            <a:chExt cx="743803" cy="769441"/>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5" name="Group 14">
            <a:extLst>
              <a:ext uri="{FF2B5EF4-FFF2-40B4-BE49-F238E27FC236}">
                <a16:creationId xmlns:a16="http://schemas.microsoft.com/office/drawing/2014/main" id="{CA7D3354-130B-4A7F-B65D-D0A12EDC3F1C}"/>
              </a:ext>
            </a:extLst>
          </p:cNvPr>
          <p:cNvGrpSpPr/>
          <p:nvPr/>
        </p:nvGrpSpPr>
        <p:grpSpPr>
          <a:xfrm>
            <a:off x="3229970" y="2102707"/>
            <a:ext cx="743803" cy="769441"/>
            <a:chOff x="3229970" y="2102707"/>
            <a:chExt cx="743803" cy="769441"/>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4078405" y="2102708"/>
            <a:ext cx="743803" cy="769441"/>
            <a:chOff x="4078405" y="2102708"/>
            <a:chExt cx="743803" cy="769441"/>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926840" y="2102707"/>
            <a:ext cx="743803" cy="769441"/>
            <a:chOff x="4926840" y="2102707"/>
            <a:chExt cx="743803" cy="769441"/>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775275" y="2102706"/>
            <a:ext cx="743803" cy="769441"/>
            <a:chOff x="5775275" y="2102706"/>
            <a:chExt cx="743803" cy="769441"/>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Tree>
    <p:extLst>
      <p:ext uri="{BB962C8B-B14F-4D97-AF65-F5344CB8AC3E}">
        <p14:creationId xmlns:p14="http://schemas.microsoft.com/office/powerpoint/2010/main" val="1976768605"/>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odingm.h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xamplem.h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1624298" y="2102706"/>
            <a:ext cx="743803" cy="769441"/>
            <a:chOff x="2381535" y="2102706"/>
            <a:chExt cx="743803" cy="769441"/>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5" name="Group 14">
            <a:extLst>
              <a:ext uri="{FF2B5EF4-FFF2-40B4-BE49-F238E27FC236}">
                <a16:creationId xmlns:a16="http://schemas.microsoft.com/office/drawing/2014/main" id="{CA7D3354-130B-4A7F-B65D-D0A12EDC3F1C}"/>
              </a:ext>
            </a:extLst>
          </p:cNvPr>
          <p:cNvGrpSpPr/>
          <p:nvPr/>
        </p:nvGrpSpPr>
        <p:grpSpPr>
          <a:xfrm>
            <a:off x="2472733" y="2102707"/>
            <a:ext cx="743803" cy="769441"/>
            <a:chOff x="3229970" y="2102707"/>
            <a:chExt cx="743803" cy="769441"/>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3321168" y="2102708"/>
            <a:ext cx="743803" cy="769441"/>
            <a:chOff x="4078405" y="2102708"/>
            <a:chExt cx="743803" cy="769441"/>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169603" y="2102707"/>
            <a:ext cx="743803" cy="769441"/>
            <a:chOff x="4926840" y="2102707"/>
            <a:chExt cx="743803" cy="769441"/>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018038" y="2102706"/>
            <a:ext cx="743803" cy="769441"/>
            <a:chOff x="5775275" y="2102706"/>
            <a:chExt cx="743803" cy="769441"/>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grpSp>
        <p:nvGrpSpPr>
          <p:cNvPr id="20" name="Group 19">
            <a:extLst>
              <a:ext uri="{FF2B5EF4-FFF2-40B4-BE49-F238E27FC236}">
                <a16:creationId xmlns:a16="http://schemas.microsoft.com/office/drawing/2014/main" id="{8206BC43-8183-4D00-BBB0-C3B4A5C9656B}"/>
              </a:ext>
            </a:extLst>
          </p:cNvPr>
          <p:cNvGrpSpPr/>
          <p:nvPr/>
        </p:nvGrpSpPr>
        <p:grpSpPr>
          <a:xfrm>
            <a:off x="5863037" y="2077070"/>
            <a:ext cx="743803" cy="769441"/>
            <a:chOff x="5775275" y="2102706"/>
            <a:chExt cx="743803" cy="769441"/>
          </a:xfrm>
        </p:grpSpPr>
        <p:sp>
          <p:nvSpPr>
            <p:cNvPr id="21" name="Flowchart: Connector 20">
              <a:extLst>
                <a:ext uri="{FF2B5EF4-FFF2-40B4-BE49-F238E27FC236}">
                  <a16:creationId xmlns:a16="http://schemas.microsoft.com/office/drawing/2014/main" id="{50C41E27-F9B2-47F3-B3A9-BF3BFEB0B363}"/>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TextBox 21">
              <a:extLst>
                <a:ext uri="{FF2B5EF4-FFF2-40B4-BE49-F238E27FC236}">
                  <a16:creationId xmlns:a16="http://schemas.microsoft.com/office/drawing/2014/main" id="{063F50AD-9008-42A9-BE56-697A023D10D3}"/>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7</a:t>
              </a:r>
              <a:endParaRPr lang="es-ES" sz="4400" dirty="0">
                <a:solidFill>
                  <a:schemeClr val="lt1"/>
                </a:solidFill>
                <a:latin typeface="Fira Code"/>
                <a:ea typeface="Fira Code"/>
                <a:cs typeface="Fira Code"/>
                <a:sym typeface="Fira Code"/>
              </a:endParaRPr>
            </a:p>
          </p:txBody>
        </p:sp>
      </p:grpSp>
      <p:grpSp>
        <p:nvGrpSpPr>
          <p:cNvPr id="23" name="Group 22">
            <a:extLst>
              <a:ext uri="{FF2B5EF4-FFF2-40B4-BE49-F238E27FC236}">
                <a16:creationId xmlns:a16="http://schemas.microsoft.com/office/drawing/2014/main" id="{D36F2F99-5941-4D5D-A602-946A8933C207}"/>
              </a:ext>
            </a:extLst>
          </p:cNvPr>
          <p:cNvGrpSpPr/>
          <p:nvPr/>
        </p:nvGrpSpPr>
        <p:grpSpPr>
          <a:xfrm>
            <a:off x="6730395" y="2077069"/>
            <a:ext cx="743803" cy="769441"/>
            <a:chOff x="5775275" y="2102706"/>
            <a:chExt cx="743803" cy="769441"/>
          </a:xfrm>
        </p:grpSpPr>
        <p:sp>
          <p:nvSpPr>
            <p:cNvPr id="24" name="Flowchart: Connector 23">
              <a:extLst>
                <a:ext uri="{FF2B5EF4-FFF2-40B4-BE49-F238E27FC236}">
                  <a16:creationId xmlns:a16="http://schemas.microsoft.com/office/drawing/2014/main" id="{225EBF62-75D9-4C5C-9C5A-2C36D0E45E0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TextBox 24">
              <a:extLst>
                <a:ext uri="{FF2B5EF4-FFF2-40B4-BE49-F238E27FC236}">
                  <a16:creationId xmlns:a16="http://schemas.microsoft.com/office/drawing/2014/main" id="{D3BB4A46-1CD2-494D-8EFE-20A095F6F5EE}"/>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6</a:t>
              </a:r>
              <a:endParaRPr lang="es-ES" sz="4400" dirty="0">
                <a:solidFill>
                  <a:schemeClr val="lt1"/>
                </a:solidFill>
                <a:latin typeface="Fira Code"/>
                <a:ea typeface="Fira Code"/>
                <a:cs typeface="Fira Code"/>
                <a:sym typeface="Fira Code"/>
              </a:endParaRPr>
            </a:p>
          </p:txBody>
        </p:sp>
      </p:grpSp>
    </p:spTree>
    <p:extLst>
      <p:ext uri="{BB962C8B-B14F-4D97-AF65-F5344CB8AC3E}">
        <p14:creationId xmlns:p14="http://schemas.microsoft.com/office/powerpoint/2010/main" val="441360949"/>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01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558439" y="1534350"/>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Big O Notation</a:t>
            </a:r>
            <a:r>
              <a:rPr lang="en" dirty="0">
                <a:solidFill>
                  <a:schemeClr val="accent6"/>
                </a:solidFill>
              </a:rPr>
              <a:t>]</a:t>
            </a:r>
            <a:r>
              <a:rPr lang="en" dirty="0">
                <a:solidFill>
                  <a:schemeClr val="accent1"/>
                </a:solidFill>
              </a:rPr>
              <a:t> </a:t>
            </a:r>
            <a:endParaRPr dirty="0">
              <a:solidFill>
                <a:schemeClr val="accent3"/>
              </a:solidFill>
            </a:endParaRPr>
          </a:p>
        </p:txBody>
      </p:sp>
      <p:sp>
        <p:nvSpPr>
          <p:cNvPr id="502" name="Google Shape;502;p30"/>
          <p:cNvSpPr txBox="1">
            <a:spLocks noGrp="1"/>
          </p:cNvSpPr>
          <p:nvPr>
            <p:ph type="subTitle" idx="1"/>
          </p:nvPr>
        </p:nvSpPr>
        <p:spPr>
          <a:xfrm>
            <a:off x="2633475" y="1622594"/>
            <a:ext cx="6242829" cy="235548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b="0" i="0" dirty="0">
                <a:solidFill>
                  <a:srgbClr val="C4C0B9"/>
                </a:solidFill>
                <a:effectLst/>
                <a:latin typeface="Söhne"/>
              </a:rPr>
              <a:t>Big O notation in C++ is a way to express the time complexity of an algorithm or the upper bound on the growth rate of the algorithm's running time. It provides a high-level understanding of how the performance of an algorithm scales with the size of the input.</a:t>
            </a:r>
            <a:r>
              <a:rPr lang="en" dirty="0"/>
              <a:t>&gt;</a:t>
            </a: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Programming Language</a:t>
            </a:r>
            <a:endParaRPr sz="1400" dirty="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accent3"/>
                </a:solidFill>
              </a:rPr>
              <a:t>b</a:t>
            </a:r>
            <a:r>
              <a:rPr lang="en" sz="1400" dirty="0">
                <a:solidFill>
                  <a:schemeClr val="accent3"/>
                </a:solidFill>
              </a:rPr>
              <a:t>ig_o.h</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importance.h</a:t>
            </a:r>
            <a:endParaRPr sz="1400" dirty="0">
              <a:solidFill>
                <a:schemeClr val="accent3"/>
              </a:solidFill>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p159:morph option="byObject"/>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501"/>
                                        </p:tgtEl>
                                        <p:attrNameLst>
                                          <p:attrName>style.visibility</p:attrName>
                                        </p:attrNameLst>
                                      </p:cBhvr>
                                      <p:to>
                                        <p:strVal val="visible"/>
                                      </p:to>
                                    </p:set>
                                  </p:childTnLst>
                                </p:cTn>
                              </p:par>
                            </p:childTnLst>
                          </p:cTn>
                        </p:par>
                        <p:par>
                          <p:cTn id="7" fill="hold">
                            <p:stCondLst>
                              <p:cond delay="651"/>
                            </p:stCondLst>
                            <p:childTnLst>
                              <p:par>
                                <p:cTn id="8" presetID="1" presetClass="entr" presetSubtype="0" fill="hold" nodeType="afterEffect">
                                  <p:stCondLst>
                                    <p:cond delay="0"/>
                                  </p:stCondLst>
                                  <p:iterate type="lt">
                                    <p:tmAbs val="50"/>
                                  </p:iterate>
                                  <p:childTnLst>
                                    <p:set>
                                      <p:cBhvr>
                                        <p:cTn id="9" dur="1" fill="hold">
                                          <p:stCondLst>
                                            <p:cond delay="0"/>
                                          </p:stCondLst>
                                        </p:cTn>
                                        <p:tgtEl>
                                          <p:spTgt spid="50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odingm.h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xamplem.h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1771191" y="668551"/>
            <a:ext cx="488056" cy="528464"/>
            <a:chOff x="2381535" y="2102706"/>
            <a:chExt cx="743803" cy="805386"/>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3</a:t>
              </a:r>
              <a:endParaRPr lang="es-ES" sz="2800" dirty="0">
                <a:solidFill>
                  <a:schemeClr val="lt1"/>
                </a:solidFill>
                <a:latin typeface="Fira Code"/>
                <a:ea typeface="Fira Code"/>
                <a:cs typeface="Fira Code"/>
                <a:sym typeface="Fira Code"/>
              </a:endParaRPr>
            </a:p>
          </p:txBody>
        </p:sp>
      </p:grpSp>
      <p:grpSp>
        <p:nvGrpSpPr>
          <p:cNvPr id="15" name="Group 14">
            <a:extLst>
              <a:ext uri="{FF2B5EF4-FFF2-40B4-BE49-F238E27FC236}">
                <a16:creationId xmlns:a16="http://schemas.microsoft.com/office/drawing/2014/main" id="{CA7D3354-130B-4A7F-B65D-D0A12EDC3F1C}"/>
              </a:ext>
            </a:extLst>
          </p:cNvPr>
          <p:cNvGrpSpPr/>
          <p:nvPr/>
        </p:nvGrpSpPr>
        <p:grpSpPr>
          <a:xfrm>
            <a:off x="2619626" y="668552"/>
            <a:ext cx="488056" cy="528464"/>
            <a:chOff x="3229970" y="2102707"/>
            <a:chExt cx="743803" cy="805386"/>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1</a:t>
              </a:r>
              <a:endParaRPr lang="es-ES" sz="28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3468061" y="668553"/>
            <a:ext cx="488056" cy="528464"/>
            <a:chOff x="4078405" y="2102708"/>
            <a:chExt cx="743803" cy="805386"/>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8" y="2102708"/>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5</a:t>
              </a:r>
              <a:endParaRPr lang="es-ES" sz="28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316496" y="668552"/>
            <a:ext cx="488056" cy="528464"/>
            <a:chOff x="4926840" y="2102707"/>
            <a:chExt cx="743803" cy="805386"/>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2</a:t>
              </a:r>
              <a:endParaRPr lang="es-ES" sz="28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164931" y="668551"/>
            <a:ext cx="488056" cy="528464"/>
            <a:chOff x="5775275" y="2102706"/>
            <a:chExt cx="743803" cy="805386"/>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4</a:t>
              </a:r>
              <a:endParaRPr lang="es-ES" sz="2800" dirty="0">
                <a:solidFill>
                  <a:schemeClr val="lt1"/>
                </a:solidFill>
                <a:latin typeface="Fira Code"/>
                <a:ea typeface="Fira Code"/>
                <a:cs typeface="Fira Code"/>
                <a:sym typeface="Fira Code"/>
              </a:endParaRPr>
            </a:p>
          </p:txBody>
        </p:sp>
      </p:grpSp>
      <p:grpSp>
        <p:nvGrpSpPr>
          <p:cNvPr id="20" name="Group 19">
            <a:extLst>
              <a:ext uri="{FF2B5EF4-FFF2-40B4-BE49-F238E27FC236}">
                <a16:creationId xmlns:a16="http://schemas.microsoft.com/office/drawing/2014/main" id="{8206BC43-8183-4D00-BBB0-C3B4A5C9656B}"/>
              </a:ext>
            </a:extLst>
          </p:cNvPr>
          <p:cNvGrpSpPr/>
          <p:nvPr/>
        </p:nvGrpSpPr>
        <p:grpSpPr>
          <a:xfrm>
            <a:off x="6009930" y="642915"/>
            <a:ext cx="488056" cy="528464"/>
            <a:chOff x="5775275" y="2102706"/>
            <a:chExt cx="743803" cy="805386"/>
          </a:xfrm>
        </p:grpSpPr>
        <p:sp>
          <p:nvSpPr>
            <p:cNvPr id="21" name="Flowchart: Connector 20">
              <a:extLst>
                <a:ext uri="{FF2B5EF4-FFF2-40B4-BE49-F238E27FC236}">
                  <a16:creationId xmlns:a16="http://schemas.microsoft.com/office/drawing/2014/main" id="{50C41E27-F9B2-47F3-B3A9-BF3BFEB0B363}"/>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2" name="TextBox 21">
              <a:extLst>
                <a:ext uri="{FF2B5EF4-FFF2-40B4-BE49-F238E27FC236}">
                  <a16:creationId xmlns:a16="http://schemas.microsoft.com/office/drawing/2014/main" id="{063F50AD-9008-42A9-BE56-697A023D10D3}"/>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7</a:t>
              </a:r>
              <a:endParaRPr lang="es-ES" sz="2800" dirty="0">
                <a:solidFill>
                  <a:schemeClr val="lt1"/>
                </a:solidFill>
                <a:latin typeface="Fira Code"/>
                <a:ea typeface="Fira Code"/>
                <a:cs typeface="Fira Code"/>
                <a:sym typeface="Fira Code"/>
              </a:endParaRPr>
            </a:p>
          </p:txBody>
        </p:sp>
      </p:grpSp>
      <p:grpSp>
        <p:nvGrpSpPr>
          <p:cNvPr id="23" name="Group 22">
            <a:extLst>
              <a:ext uri="{FF2B5EF4-FFF2-40B4-BE49-F238E27FC236}">
                <a16:creationId xmlns:a16="http://schemas.microsoft.com/office/drawing/2014/main" id="{D36F2F99-5941-4D5D-A602-946A8933C207}"/>
              </a:ext>
            </a:extLst>
          </p:cNvPr>
          <p:cNvGrpSpPr/>
          <p:nvPr/>
        </p:nvGrpSpPr>
        <p:grpSpPr>
          <a:xfrm>
            <a:off x="6877288" y="642914"/>
            <a:ext cx="488056" cy="528464"/>
            <a:chOff x="5775275" y="2102706"/>
            <a:chExt cx="743803" cy="805386"/>
          </a:xfrm>
        </p:grpSpPr>
        <p:sp>
          <p:nvSpPr>
            <p:cNvPr id="24" name="Flowchart: Connector 23">
              <a:extLst>
                <a:ext uri="{FF2B5EF4-FFF2-40B4-BE49-F238E27FC236}">
                  <a16:creationId xmlns:a16="http://schemas.microsoft.com/office/drawing/2014/main" id="{225EBF62-75D9-4C5C-9C5A-2C36D0E45E0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5" name="TextBox 24">
              <a:extLst>
                <a:ext uri="{FF2B5EF4-FFF2-40B4-BE49-F238E27FC236}">
                  <a16:creationId xmlns:a16="http://schemas.microsoft.com/office/drawing/2014/main" id="{D3BB4A46-1CD2-494D-8EFE-20A095F6F5EE}"/>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6</a:t>
              </a:r>
              <a:endParaRPr lang="es-ES" sz="2800" dirty="0">
                <a:solidFill>
                  <a:schemeClr val="lt1"/>
                </a:solidFill>
                <a:latin typeface="Fira Code"/>
                <a:ea typeface="Fira Code"/>
                <a:cs typeface="Fira Code"/>
                <a:sym typeface="Fira Code"/>
              </a:endParaRPr>
            </a:p>
          </p:txBody>
        </p:sp>
      </p:grpSp>
      <p:grpSp>
        <p:nvGrpSpPr>
          <p:cNvPr id="26" name="Group 25">
            <a:extLst>
              <a:ext uri="{FF2B5EF4-FFF2-40B4-BE49-F238E27FC236}">
                <a16:creationId xmlns:a16="http://schemas.microsoft.com/office/drawing/2014/main" id="{7BA7089C-DCB4-4E44-A290-BB699FC5E884}"/>
              </a:ext>
            </a:extLst>
          </p:cNvPr>
          <p:cNvGrpSpPr/>
          <p:nvPr/>
        </p:nvGrpSpPr>
        <p:grpSpPr>
          <a:xfrm>
            <a:off x="1818853" y="735014"/>
            <a:ext cx="403733" cy="403735"/>
            <a:chOff x="2381535" y="2102706"/>
            <a:chExt cx="743803" cy="743806"/>
          </a:xfrm>
          <a:noFill/>
        </p:grpSpPr>
        <p:sp>
          <p:nvSpPr>
            <p:cNvPr id="27" name="Flowchart: Connector 26">
              <a:extLst>
                <a:ext uri="{FF2B5EF4-FFF2-40B4-BE49-F238E27FC236}">
                  <a16:creationId xmlns:a16="http://schemas.microsoft.com/office/drawing/2014/main" id="{D6A1E177-BB4D-4233-9972-64FFFEBBC5BB}"/>
                </a:ext>
              </a:extLst>
            </p:cNvPr>
            <p:cNvSpPr/>
            <p:nvPr/>
          </p:nvSpPr>
          <p:spPr>
            <a:xfrm>
              <a:off x="2381535" y="2102709"/>
              <a:ext cx="743803" cy="743803"/>
            </a:xfrm>
            <a:prstGeom prst="flowChartConnector">
              <a:avLst/>
            </a:prstGeom>
            <a:grpFill/>
            <a:ln>
              <a:solidFill>
                <a:schemeClr val="accent6">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28" name="TextBox 27">
              <a:extLst>
                <a:ext uri="{FF2B5EF4-FFF2-40B4-BE49-F238E27FC236}">
                  <a16:creationId xmlns:a16="http://schemas.microsoft.com/office/drawing/2014/main" id="{36CAAF9F-8D56-4474-BC7B-7B8193F4D8FA}"/>
                </a:ext>
              </a:extLst>
            </p:cNvPr>
            <p:cNvSpPr txBox="1"/>
            <p:nvPr/>
          </p:nvSpPr>
          <p:spPr>
            <a:xfrm flipH="1">
              <a:off x="2483724" y="2102706"/>
              <a:ext cx="502696" cy="737128"/>
            </a:xfrm>
            <a:prstGeom prst="rect">
              <a:avLst/>
            </a:prstGeom>
            <a:grpFill/>
            <a:ln>
              <a:solidFill>
                <a:schemeClr val="accent6">
                  <a:alpha val="0"/>
                </a:schemeClr>
              </a:solidFill>
            </a:ln>
          </p:spPr>
          <p:txBody>
            <a:bodyPr wrap="square">
              <a:spAutoFit/>
            </a:bodyPr>
            <a:lstStyle/>
            <a:p>
              <a:pPr algn="ctr"/>
              <a:r>
                <a:rPr lang="en" sz="2000" dirty="0">
                  <a:solidFill>
                    <a:schemeClr val="lt1">
                      <a:alpha val="0"/>
                    </a:schemeClr>
                  </a:solidFill>
                  <a:latin typeface="Fira Code"/>
                  <a:ea typeface="Fira Code"/>
                  <a:cs typeface="Fira Code"/>
                  <a:sym typeface="Fira Code"/>
                </a:rPr>
                <a:t>3</a:t>
              </a:r>
              <a:endParaRPr lang="es-ES" sz="2000" dirty="0">
                <a:solidFill>
                  <a:schemeClr val="lt1">
                    <a:alpha val="0"/>
                  </a:schemeClr>
                </a:solidFill>
                <a:latin typeface="Fira Code"/>
                <a:ea typeface="Fira Code"/>
                <a:cs typeface="Fira Code"/>
                <a:sym typeface="Fira Code"/>
              </a:endParaRPr>
            </a:p>
          </p:txBody>
        </p:sp>
      </p:grpSp>
      <p:grpSp>
        <p:nvGrpSpPr>
          <p:cNvPr id="33" name="Group 32">
            <a:extLst>
              <a:ext uri="{FF2B5EF4-FFF2-40B4-BE49-F238E27FC236}">
                <a16:creationId xmlns:a16="http://schemas.microsoft.com/office/drawing/2014/main" id="{DC2B5FCA-92DE-444A-9254-A50113A93601}"/>
              </a:ext>
            </a:extLst>
          </p:cNvPr>
          <p:cNvGrpSpPr/>
          <p:nvPr/>
        </p:nvGrpSpPr>
        <p:grpSpPr>
          <a:xfrm>
            <a:off x="2667288" y="735014"/>
            <a:ext cx="403733" cy="403734"/>
            <a:chOff x="3229970" y="2102707"/>
            <a:chExt cx="743803" cy="743805"/>
          </a:xfrm>
          <a:noFill/>
        </p:grpSpPr>
        <p:sp>
          <p:nvSpPr>
            <p:cNvPr id="34" name="Flowchart: Connector 33">
              <a:extLst>
                <a:ext uri="{FF2B5EF4-FFF2-40B4-BE49-F238E27FC236}">
                  <a16:creationId xmlns:a16="http://schemas.microsoft.com/office/drawing/2014/main" id="{C67C5D35-447B-4B50-AC10-6934768A9C19}"/>
                </a:ext>
              </a:extLst>
            </p:cNvPr>
            <p:cNvSpPr/>
            <p:nvPr/>
          </p:nvSpPr>
          <p:spPr>
            <a:xfrm>
              <a:off x="3229970" y="2102709"/>
              <a:ext cx="743803" cy="743803"/>
            </a:xfrm>
            <a:prstGeom prst="flowChartConnector">
              <a:avLst/>
            </a:prstGeom>
            <a:grpFill/>
            <a:ln>
              <a:solidFill>
                <a:schemeClr val="accent6">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40" name="TextBox 39">
              <a:extLst>
                <a:ext uri="{FF2B5EF4-FFF2-40B4-BE49-F238E27FC236}">
                  <a16:creationId xmlns:a16="http://schemas.microsoft.com/office/drawing/2014/main" id="{750FD651-841C-4CCF-9DEC-B619FA4DEE0F}"/>
                </a:ext>
              </a:extLst>
            </p:cNvPr>
            <p:cNvSpPr txBox="1"/>
            <p:nvPr/>
          </p:nvSpPr>
          <p:spPr>
            <a:xfrm flipH="1">
              <a:off x="3350524" y="2102707"/>
              <a:ext cx="502696" cy="737128"/>
            </a:xfrm>
            <a:prstGeom prst="rect">
              <a:avLst/>
            </a:prstGeom>
            <a:grpFill/>
            <a:ln>
              <a:solidFill>
                <a:schemeClr val="accent6">
                  <a:alpha val="0"/>
                </a:schemeClr>
              </a:solidFill>
            </a:ln>
          </p:spPr>
          <p:txBody>
            <a:bodyPr wrap="square">
              <a:spAutoFit/>
            </a:bodyPr>
            <a:lstStyle/>
            <a:p>
              <a:pPr algn="ctr"/>
              <a:r>
                <a:rPr lang="en" sz="2000" dirty="0">
                  <a:solidFill>
                    <a:schemeClr val="lt1">
                      <a:alpha val="0"/>
                    </a:schemeClr>
                  </a:solidFill>
                  <a:latin typeface="Fira Code"/>
                  <a:ea typeface="Fira Code"/>
                  <a:cs typeface="Fira Code"/>
                  <a:sym typeface="Fira Code"/>
                </a:rPr>
                <a:t>1</a:t>
              </a:r>
              <a:endParaRPr lang="es-ES" sz="2000" dirty="0">
                <a:solidFill>
                  <a:schemeClr val="lt1">
                    <a:alpha val="0"/>
                  </a:schemeClr>
                </a:solidFill>
                <a:latin typeface="Fira Code"/>
                <a:ea typeface="Fira Code"/>
                <a:cs typeface="Fira Code"/>
                <a:sym typeface="Fira Code"/>
              </a:endParaRPr>
            </a:p>
          </p:txBody>
        </p:sp>
      </p:grpSp>
      <p:grpSp>
        <p:nvGrpSpPr>
          <p:cNvPr id="41" name="Group 40">
            <a:extLst>
              <a:ext uri="{FF2B5EF4-FFF2-40B4-BE49-F238E27FC236}">
                <a16:creationId xmlns:a16="http://schemas.microsoft.com/office/drawing/2014/main" id="{0DB1C60F-61B3-41BA-90B1-DA71192A2B2B}"/>
              </a:ext>
            </a:extLst>
          </p:cNvPr>
          <p:cNvGrpSpPr/>
          <p:nvPr/>
        </p:nvGrpSpPr>
        <p:grpSpPr>
          <a:xfrm>
            <a:off x="3515723" y="735016"/>
            <a:ext cx="403733" cy="403734"/>
            <a:chOff x="4078405" y="2102708"/>
            <a:chExt cx="743803" cy="743804"/>
          </a:xfrm>
          <a:noFill/>
        </p:grpSpPr>
        <p:sp>
          <p:nvSpPr>
            <p:cNvPr id="42" name="Flowchart: Connector 41">
              <a:extLst>
                <a:ext uri="{FF2B5EF4-FFF2-40B4-BE49-F238E27FC236}">
                  <a16:creationId xmlns:a16="http://schemas.microsoft.com/office/drawing/2014/main" id="{BA963AF9-2B20-424D-9448-3309026D2C5A}"/>
                </a:ext>
              </a:extLst>
            </p:cNvPr>
            <p:cNvSpPr/>
            <p:nvPr/>
          </p:nvSpPr>
          <p:spPr>
            <a:xfrm>
              <a:off x="4078405" y="2102709"/>
              <a:ext cx="743803" cy="743803"/>
            </a:xfrm>
            <a:prstGeom prst="flowChartConnector">
              <a:avLst/>
            </a:prstGeom>
            <a:grpFill/>
            <a:ln>
              <a:solidFill>
                <a:schemeClr val="accent6">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43" name="TextBox 42">
              <a:extLst>
                <a:ext uri="{FF2B5EF4-FFF2-40B4-BE49-F238E27FC236}">
                  <a16:creationId xmlns:a16="http://schemas.microsoft.com/office/drawing/2014/main" id="{23B015D8-330B-419A-B1EB-21BF3CB419A6}"/>
                </a:ext>
              </a:extLst>
            </p:cNvPr>
            <p:cNvSpPr txBox="1"/>
            <p:nvPr/>
          </p:nvSpPr>
          <p:spPr>
            <a:xfrm flipH="1">
              <a:off x="4180758" y="2102708"/>
              <a:ext cx="502696" cy="737128"/>
            </a:xfrm>
            <a:prstGeom prst="rect">
              <a:avLst/>
            </a:prstGeom>
            <a:grpFill/>
            <a:ln>
              <a:solidFill>
                <a:schemeClr val="accent6">
                  <a:alpha val="0"/>
                </a:schemeClr>
              </a:solidFill>
            </a:ln>
          </p:spPr>
          <p:txBody>
            <a:bodyPr wrap="square">
              <a:spAutoFit/>
            </a:bodyPr>
            <a:lstStyle/>
            <a:p>
              <a:pPr algn="ctr"/>
              <a:r>
                <a:rPr lang="en" sz="2000" dirty="0">
                  <a:solidFill>
                    <a:schemeClr val="lt1">
                      <a:alpha val="0"/>
                    </a:schemeClr>
                  </a:solidFill>
                  <a:latin typeface="Fira Code"/>
                  <a:ea typeface="Fira Code"/>
                  <a:cs typeface="Fira Code"/>
                  <a:sym typeface="Fira Code"/>
                </a:rPr>
                <a:t>5</a:t>
              </a:r>
              <a:endParaRPr lang="es-ES" sz="2000" dirty="0">
                <a:solidFill>
                  <a:schemeClr val="lt1">
                    <a:alpha val="0"/>
                  </a:schemeClr>
                </a:solidFill>
                <a:latin typeface="Fira Code"/>
                <a:ea typeface="Fira Code"/>
                <a:cs typeface="Fira Code"/>
                <a:sym typeface="Fira Code"/>
              </a:endParaRPr>
            </a:p>
          </p:txBody>
        </p:sp>
      </p:grpSp>
      <p:grpSp>
        <p:nvGrpSpPr>
          <p:cNvPr id="44" name="Group 43">
            <a:extLst>
              <a:ext uri="{FF2B5EF4-FFF2-40B4-BE49-F238E27FC236}">
                <a16:creationId xmlns:a16="http://schemas.microsoft.com/office/drawing/2014/main" id="{7BD74D2D-06F2-4020-9BDB-A151A8A7F297}"/>
              </a:ext>
            </a:extLst>
          </p:cNvPr>
          <p:cNvGrpSpPr/>
          <p:nvPr/>
        </p:nvGrpSpPr>
        <p:grpSpPr>
          <a:xfrm>
            <a:off x="4364158" y="735014"/>
            <a:ext cx="403733" cy="404252"/>
            <a:chOff x="4926840" y="2102707"/>
            <a:chExt cx="743803" cy="744759"/>
          </a:xfrm>
          <a:noFill/>
        </p:grpSpPr>
        <p:sp>
          <p:nvSpPr>
            <p:cNvPr id="45" name="Flowchart: Connector 44">
              <a:extLst>
                <a:ext uri="{FF2B5EF4-FFF2-40B4-BE49-F238E27FC236}">
                  <a16:creationId xmlns:a16="http://schemas.microsoft.com/office/drawing/2014/main" id="{FBFFC5C0-8ACD-45B4-A802-CFC1438BF044}"/>
                </a:ext>
              </a:extLst>
            </p:cNvPr>
            <p:cNvSpPr/>
            <p:nvPr/>
          </p:nvSpPr>
          <p:spPr>
            <a:xfrm>
              <a:off x="4926840" y="2103663"/>
              <a:ext cx="743803" cy="743803"/>
            </a:xfrm>
            <a:prstGeom prst="flowChartConnector">
              <a:avLst/>
            </a:prstGeom>
            <a:grpFill/>
            <a:ln>
              <a:solidFill>
                <a:schemeClr val="accent6">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46" name="TextBox 45">
              <a:extLst>
                <a:ext uri="{FF2B5EF4-FFF2-40B4-BE49-F238E27FC236}">
                  <a16:creationId xmlns:a16="http://schemas.microsoft.com/office/drawing/2014/main" id="{81DFE450-37D8-48C1-9A11-9425D8CCC454}"/>
                </a:ext>
              </a:extLst>
            </p:cNvPr>
            <p:cNvSpPr txBox="1"/>
            <p:nvPr/>
          </p:nvSpPr>
          <p:spPr>
            <a:xfrm flipH="1">
              <a:off x="5047068" y="2102707"/>
              <a:ext cx="502696" cy="737128"/>
            </a:xfrm>
            <a:prstGeom prst="rect">
              <a:avLst/>
            </a:prstGeom>
            <a:grpFill/>
            <a:ln>
              <a:solidFill>
                <a:schemeClr val="accent6">
                  <a:alpha val="0"/>
                </a:schemeClr>
              </a:solidFill>
            </a:ln>
          </p:spPr>
          <p:txBody>
            <a:bodyPr wrap="square">
              <a:spAutoFit/>
            </a:bodyPr>
            <a:lstStyle/>
            <a:p>
              <a:pPr algn="ctr"/>
              <a:r>
                <a:rPr lang="en" sz="2000" dirty="0">
                  <a:solidFill>
                    <a:schemeClr val="lt1">
                      <a:alpha val="0"/>
                    </a:schemeClr>
                  </a:solidFill>
                  <a:latin typeface="Fira Code"/>
                  <a:ea typeface="Fira Code"/>
                  <a:cs typeface="Fira Code"/>
                  <a:sym typeface="Fira Code"/>
                </a:rPr>
                <a:t>2</a:t>
              </a:r>
              <a:endParaRPr lang="es-ES" sz="2000" dirty="0">
                <a:solidFill>
                  <a:schemeClr val="lt1">
                    <a:alpha val="0"/>
                  </a:schemeClr>
                </a:solidFill>
                <a:latin typeface="Fira Code"/>
                <a:ea typeface="Fira Code"/>
                <a:cs typeface="Fira Code"/>
                <a:sym typeface="Fira Code"/>
              </a:endParaRPr>
            </a:p>
          </p:txBody>
        </p:sp>
      </p:grpSp>
      <p:grpSp>
        <p:nvGrpSpPr>
          <p:cNvPr id="47" name="Group 46">
            <a:extLst>
              <a:ext uri="{FF2B5EF4-FFF2-40B4-BE49-F238E27FC236}">
                <a16:creationId xmlns:a16="http://schemas.microsoft.com/office/drawing/2014/main" id="{A62D3C39-2707-44B0-97F8-0A9FFDDF5BD0}"/>
              </a:ext>
            </a:extLst>
          </p:cNvPr>
          <p:cNvGrpSpPr/>
          <p:nvPr/>
        </p:nvGrpSpPr>
        <p:grpSpPr>
          <a:xfrm>
            <a:off x="5209057" y="720292"/>
            <a:ext cx="403733" cy="403734"/>
            <a:chOff x="5775275" y="2102706"/>
            <a:chExt cx="743803" cy="743805"/>
          </a:xfrm>
          <a:noFill/>
        </p:grpSpPr>
        <p:sp>
          <p:nvSpPr>
            <p:cNvPr id="48" name="Flowchart: Connector 47">
              <a:extLst>
                <a:ext uri="{FF2B5EF4-FFF2-40B4-BE49-F238E27FC236}">
                  <a16:creationId xmlns:a16="http://schemas.microsoft.com/office/drawing/2014/main" id="{E6573ED8-F5EC-46BB-8D93-5380CE79CF49}"/>
                </a:ext>
              </a:extLst>
            </p:cNvPr>
            <p:cNvSpPr/>
            <p:nvPr/>
          </p:nvSpPr>
          <p:spPr>
            <a:xfrm>
              <a:off x="5775275" y="2102708"/>
              <a:ext cx="743803" cy="743803"/>
            </a:xfrm>
            <a:prstGeom prst="flowChartConnector">
              <a:avLst/>
            </a:prstGeom>
            <a:grpFill/>
            <a:ln>
              <a:solidFill>
                <a:schemeClr val="accent6">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49" name="TextBox 48">
              <a:extLst>
                <a:ext uri="{FF2B5EF4-FFF2-40B4-BE49-F238E27FC236}">
                  <a16:creationId xmlns:a16="http://schemas.microsoft.com/office/drawing/2014/main" id="{310AF93A-E850-4A6C-8868-E32DF199305C}"/>
                </a:ext>
              </a:extLst>
            </p:cNvPr>
            <p:cNvSpPr txBox="1"/>
            <p:nvPr/>
          </p:nvSpPr>
          <p:spPr>
            <a:xfrm flipH="1">
              <a:off x="5895503" y="2102706"/>
              <a:ext cx="502696" cy="737128"/>
            </a:xfrm>
            <a:prstGeom prst="rect">
              <a:avLst/>
            </a:prstGeom>
            <a:grpFill/>
            <a:ln>
              <a:solidFill>
                <a:schemeClr val="accent6">
                  <a:alpha val="0"/>
                </a:schemeClr>
              </a:solidFill>
            </a:ln>
          </p:spPr>
          <p:txBody>
            <a:bodyPr wrap="square">
              <a:spAutoFit/>
            </a:bodyPr>
            <a:lstStyle/>
            <a:p>
              <a:pPr algn="ctr"/>
              <a:r>
                <a:rPr lang="en" sz="2000" dirty="0">
                  <a:solidFill>
                    <a:schemeClr val="lt1">
                      <a:alpha val="0"/>
                    </a:schemeClr>
                  </a:solidFill>
                  <a:latin typeface="Fira Code"/>
                  <a:ea typeface="Fira Code"/>
                  <a:cs typeface="Fira Code"/>
                  <a:sym typeface="Fira Code"/>
                </a:rPr>
                <a:t>4</a:t>
              </a:r>
              <a:endParaRPr lang="es-ES" sz="2000" dirty="0">
                <a:solidFill>
                  <a:schemeClr val="lt1">
                    <a:alpha val="0"/>
                  </a:schemeClr>
                </a:solidFill>
                <a:latin typeface="Fira Code"/>
                <a:ea typeface="Fira Code"/>
                <a:cs typeface="Fira Code"/>
                <a:sym typeface="Fira Code"/>
              </a:endParaRPr>
            </a:p>
          </p:txBody>
        </p:sp>
      </p:grpSp>
      <p:grpSp>
        <p:nvGrpSpPr>
          <p:cNvPr id="50" name="Group 49">
            <a:extLst>
              <a:ext uri="{FF2B5EF4-FFF2-40B4-BE49-F238E27FC236}">
                <a16:creationId xmlns:a16="http://schemas.microsoft.com/office/drawing/2014/main" id="{F98F9249-C776-4B40-9DE7-867E1CA64DAD}"/>
              </a:ext>
            </a:extLst>
          </p:cNvPr>
          <p:cNvGrpSpPr/>
          <p:nvPr/>
        </p:nvGrpSpPr>
        <p:grpSpPr>
          <a:xfrm>
            <a:off x="6054056" y="694656"/>
            <a:ext cx="403733" cy="403734"/>
            <a:chOff x="5775275" y="2102706"/>
            <a:chExt cx="743803" cy="743805"/>
          </a:xfrm>
          <a:noFill/>
        </p:grpSpPr>
        <p:sp>
          <p:nvSpPr>
            <p:cNvPr id="51" name="Flowchart: Connector 50">
              <a:extLst>
                <a:ext uri="{FF2B5EF4-FFF2-40B4-BE49-F238E27FC236}">
                  <a16:creationId xmlns:a16="http://schemas.microsoft.com/office/drawing/2014/main" id="{52EF1D6D-F403-45B4-8DFE-36690EFDADE5}"/>
                </a:ext>
              </a:extLst>
            </p:cNvPr>
            <p:cNvSpPr/>
            <p:nvPr/>
          </p:nvSpPr>
          <p:spPr>
            <a:xfrm>
              <a:off x="5775275" y="2102708"/>
              <a:ext cx="743803" cy="743803"/>
            </a:xfrm>
            <a:prstGeom prst="flowChartConnector">
              <a:avLst/>
            </a:prstGeom>
            <a:grpFill/>
            <a:ln>
              <a:solidFill>
                <a:schemeClr val="accent6">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52" name="TextBox 51">
              <a:extLst>
                <a:ext uri="{FF2B5EF4-FFF2-40B4-BE49-F238E27FC236}">
                  <a16:creationId xmlns:a16="http://schemas.microsoft.com/office/drawing/2014/main" id="{C48FD020-EDD6-4CF6-8F34-489F8B259576}"/>
                </a:ext>
              </a:extLst>
            </p:cNvPr>
            <p:cNvSpPr txBox="1"/>
            <p:nvPr/>
          </p:nvSpPr>
          <p:spPr>
            <a:xfrm flipH="1">
              <a:off x="5895503" y="2102706"/>
              <a:ext cx="502696" cy="737128"/>
            </a:xfrm>
            <a:prstGeom prst="rect">
              <a:avLst/>
            </a:prstGeom>
            <a:grpFill/>
            <a:ln>
              <a:solidFill>
                <a:schemeClr val="accent6">
                  <a:alpha val="0"/>
                </a:schemeClr>
              </a:solidFill>
            </a:ln>
          </p:spPr>
          <p:txBody>
            <a:bodyPr wrap="square">
              <a:spAutoFit/>
            </a:bodyPr>
            <a:lstStyle/>
            <a:p>
              <a:pPr algn="ctr"/>
              <a:r>
                <a:rPr lang="en" sz="2000" dirty="0">
                  <a:solidFill>
                    <a:schemeClr val="lt1">
                      <a:alpha val="0"/>
                    </a:schemeClr>
                  </a:solidFill>
                  <a:latin typeface="Fira Code"/>
                  <a:ea typeface="Fira Code"/>
                  <a:cs typeface="Fira Code"/>
                  <a:sym typeface="Fira Code"/>
                </a:rPr>
                <a:t>7</a:t>
              </a:r>
              <a:endParaRPr lang="es-ES" sz="2000" dirty="0">
                <a:solidFill>
                  <a:schemeClr val="lt1">
                    <a:alpha val="0"/>
                  </a:schemeClr>
                </a:solidFill>
                <a:latin typeface="Fira Code"/>
                <a:ea typeface="Fira Code"/>
                <a:cs typeface="Fira Code"/>
                <a:sym typeface="Fira Code"/>
              </a:endParaRPr>
            </a:p>
          </p:txBody>
        </p:sp>
      </p:grpSp>
      <p:grpSp>
        <p:nvGrpSpPr>
          <p:cNvPr id="53" name="Group 52">
            <a:extLst>
              <a:ext uri="{FF2B5EF4-FFF2-40B4-BE49-F238E27FC236}">
                <a16:creationId xmlns:a16="http://schemas.microsoft.com/office/drawing/2014/main" id="{CF94A2A0-68C4-44B9-8A64-C884FFFB0AEB}"/>
              </a:ext>
            </a:extLst>
          </p:cNvPr>
          <p:cNvGrpSpPr/>
          <p:nvPr/>
        </p:nvGrpSpPr>
        <p:grpSpPr>
          <a:xfrm>
            <a:off x="6921414" y="694655"/>
            <a:ext cx="403733" cy="403734"/>
            <a:chOff x="5775275" y="2102706"/>
            <a:chExt cx="743803" cy="743805"/>
          </a:xfrm>
          <a:noFill/>
        </p:grpSpPr>
        <p:sp>
          <p:nvSpPr>
            <p:cNvPr id="54" name="Flowchart: Connector 53">
              <a:extLst>
                <a:ext uri="{FF2B5EF4-FFF2-40B4-BE49-F238E27FC236}">
                  <a16:creationId xmlns:a16="http://schemas.microsoft.com/office/drawing/2014/main" id="{445BCBAC-9CF8-440A-A7B9-87836B345312}"/>
                </a:ext>
              </a:extLst>
            </p:cNvPr>
            <p:cNvSpPr/>
            <p:nvPr/>
          </p:nvSpPr>
          <p:spPr>
            <a:xfrm>
              <a:off x="5775275" y="2102708"/>
              <a:ext cx="743803" cy="743803"/>
            </a:xfrm>
            <a:prstGeom prst="flowChartConnector">
              <a:avLst/>
            </a:prstGeom>
            <a:grpFill/>
            <a:ln>
              <a:solidFill>
                <a:schemeClr val="accent6">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55" name="TextBox 54">
              <a:extLst>
                <a:ext uri="{FF2B5EF4-FFF2-40B4-BE49-F238E27FC236}">
                  <a16:creationId xmlns:a16="http://schemas.microsoft.com/office/drawing/2014/main" id="{203BE733-9EC3-4A2B-AA74-36B2CB1631C7}"/>
                </a:ext>
              </a:extLst>
            </p:cNvPr>
            <p:cNvSpPr txBox="1"/>
            <p:nvPr/>
          </p:nvSpPr>
          <p:spPr>
            <a:xfrm flipH="1">
              <a:off x="5895503" y="2102706"/>
              <a:ext cx="502696" cy="737128"/>
            </a:xfrm>
            <a:prstGeom prst="rect">
              <a:avLst/>
            </a:prstGeom>
            <a:grpFill/>
            <a:ln>
              <a:solidFill>
                <a:schemeClr val="accent6">
                  <a:alpha val="0"/>
                </a:schemeClr>
              </a:solidFill>
            </a:ln>
          </p:spPr>
          <p:txBody>
            <a:bodyPr wrap="square">
              <a:spAutoFit/>
            </a:bodyPr>
            <a:lstStyle/>
            <a:p>
              <a:pPr algn="ctr"/>
              <a:r>
                <a:rPr lang="en" sz="2000" dirty="0">
                  <a:solidFill>
                    <a:schemeClr val="lt1">
                      <a:alpha val="0"/>
                    </a:schemeClr>
                  </a:solidFill>
                  <a:latin typeface="Fira Code"/>
                  <a:ea typeface="Fira Code"/>
                  <a:cs typeface="Fira Code"/>
                  <a:sym typeface="Fira Code"/>
                </a:rPr>
                <a:t>6</a:t>
              </a:r>
              <a:endParaRPr lang="es-ES" sz="2000" dirty="0">
                <a:solidFill>
                  <a:schemeClr val="lt1">
                    <a:alpha val="0"/>
                  </a:schemeClr>
                </a:solidFill>
                <a:latin typeface="Fira Code"/>
                <a:ea typeface="Fira Code"/>
                <a:cs typeface="Fira Code"/>
                <a:sym typeface="Fira Code"/>
              </a:endParaRPr>
            </a:p>
          </p:txBody>
        </p:sp>
      </p:grpSp>
      <p:grpSp>
        <p:nvGrpSpPr>
          <p:cNvPr id="56" name="Group 55">
            <a:extLst>
              <a:ext uri="{FF2B5EF4-FFF2-40B4-BE49-F238E27FC236}">
                <a16:creationId xmlns:a16="http://schemas.microsoft.com/office/drawing/2014/main" id="{44626939-BD7C-4999-8726-85D0174ADCC3}"/>
              </a:ext>
            </a:extLst>
          </p:cNvPr>
          <p:cNvGrpSpPr/>
          <p:nvPr/>
        </p:nvGrpSpPr>
        <p:grpSpPr>
          <a:xfrm>
            <a:off x="3540592" y="716152"/>
            <a:ext cx="403733" cy="403734"/>
            <a:chOff x="4078405" y="2102708"/>
            <a:chExt cx="743803" cy="743804"/>
          </a:xfrm>
        </p:grpSpPr>
        <p:sp>
          <p:nvSpPr>
            <p:cNvPr id="57" name="Flowchart: Connector 56">
              <a:extLst>
                <a:ext uri="{FF2B5EF4-FFF2-40B4-BE49-F238E27FC236}">
                  <a16:creationId xmlns:a16="http://schemas.microsoft.com/office/drawing/2014/main" id="{3A6D54D5-8D66-4FA0-8B1C-060A547E2484}"/>
                </a:ext>
              </a:extLst>
            </p:cNvPr>
            <p:cNvSpPr/>
            <p:nvPr/>
          </p:nvSpPr>
          <p:spPr>
            <a:xfrm>
              <a:off x="407840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58" name="TextBox 57">
              <a:extLst>
                <a:ext uri="{FF2B5EF4-FFF2-40B4-BE49-F238E27FC236}">
                  <a16:creationId xmlns:a16="http://schemas.microsoft.com/office/drawing/2014/main" id="{3D51813B-B3DB-44A5-90A6-032A1DD77B5B}"/>
                </a:ext>
              </a:extLst>
            </p:cNvPr>
            <p:cNvSpPr txBox="1"/>
            <p:nvPr/>
          </p:nvSpPr>
          <p:spPr>
            <a:xfrm flipH="1">
              <a:off x="4180758" y="2102708"/>
              <a:ext cx="502696" cy="737128"/>
            </a:xfrm>
            <a:prstGeom prst="rect">
              <a:avLst/>
            </a:prstGeom>
            <a:noFill/>
            <a:ln>
              <a:noFill/>
            </a:ln>
          </p:spPr>
          <p:txBody>
            <a:bodyPr wrap="square">
              <a:spAutoFit/>
            </a:bodyPr>
            <a:lstStyle/>
            <a:p>
              <a:pPr algn="ctr"/>
              <a:r>
                <a:rPr lang="en" sz="2000" dirty="0">
                  <a:solidFill>
                    <a:schemeClr val="lt1">
                      <a:alpha val="0"/>
                    </a:schemeClr>
                  </a:solidFill>
                  <a:latin typeface="Fira Code"/>
                  <a:ea typeface="Fira Code"/>
                  <a:cs typeface="Fira Code"/>
                  <a:sym typeface="Fira Code"/>
                </a:rPr>
                <a:t>5</a:t>
              </a:r>
              <a:endParaRPr lang="es-ES" sz="2000" dirty="0">
                <a:solidFill>
                  <a:schemeClr val="lt1">
                    <a:alpha val="0"/>
                  </a:schemeClr>
                </a:solidFill>
                <a:latin typeface="Fira Code"/>
                <a:ea typeface="Fira Code"/>
                <a:cs typeface="Fira Code"/>
                <a:sym typeface="Fira Code"/>
              </a:endParaRPr>
            </a:p>
          </p:txBody>
        </p:sp>
      </p:grpSp>
      <p:grpSp>
        <p:nvGrpSpPr>
          <p:cNvPr id="59" name="Group 58">
            <a:extLst>
              <a:ext uri="{FF2B5EF4-FFF2-40B4-BE49-F238E27FC236}">
                <a16:creationId xmlns:a16="http://schemas.microsoft.com/office/drawing/2014/main" id="{46ED36E9-457A-4149-947D-744436728D75}"/>
              </a:ext>
            </a:extLst>
          </p:cNvPr>
          <p:cNvGrpSpPr/>
          <p:nvPr/>
        </p:nvGrpSpPr>
        <p:grpSpPr>
          <a:xfrm>
            <a:off x="4389027" y="716150"/>
            <a:ext cx="403733" cy="404252"/>
            <a:chOff x="4926840" y="2102707"/>
            <a:chExt cx="743803" cy="744759"/>
          </a:xfrm>
        </p:grpSpPr>
        <p:sp>
          <p:nvSpPr>
            <p:cNvPr id="60" name="Flowchart: Connector 59">
              <a:extLst>
                <a:ext uri="{FF2B5EF4-FFF2-40B4-BE49-F238E27FC236}">
                  <a16:creationId xmlns:a16="http://schemas.microsoft.com/office/drawing/2014/main" id="{53C1DF04-5587-43D4-A19D-ABDC197605EB}"/>
                </a:ext>
              </a:extLst>
            </p:cNvPr>
            <p:cNvSpPr/>
            <p:nvPr/>
          </p:nvSpPr>
          <p:spPr>
            <a:xfrm>
              <a:off x="4926840" y="2103663"/>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61" name="TextBox 60">
              <a:extLst>
                <a:ext uri="{FF2B5EF4-FFF2-40B4-BE49-F238E27FC236}">
                  <a16:creationId xmlns:a16="http://schemas.microsoft.com/office/drawing/2014/main" id="{7FD05A03-4C7C-4F67-A4A0-5BFA97D1D84A}"/>
                </a:ext>
              </a:extLst>
            </p:cNvPr>
            <p:cNvSpPr txBox="1"/>
            <p:nvPr/>
          </p:nvSpPr>
          <p:spPr>
            <a:xfrm flipH="1">
              <a:off x="5047068" y="2102707"/>
              <a:ext cx="502696" cy="737128"/>
            </a:xfrm>
            <a:prstGeom prst="rect">
              <a:avLst/>
            </a:prstGeom>
            <a:noFill/>
            <a:ln>
              <a:noFill/>
            </a:ln>
          </p:spPr>
          <p:txBody>
            <a:bodyPr wrap="square">
              <a:spAutoFit/>
            </a:bodyPr>
            <a:lstStyle/>
            <a:p>
              <a:pPr algn="ctr"/>
              <a:r>
                <a:rPr lang="en" sz="2000" dirty="0">
                  <a:solidFill>
                    <a:schemeClr val="lt1">
                      <a:alpha val="0"/>
                    </a:schemeClr>
                  </a:solidFill>
                  <a:latin typeface="Fira Code"/>
                  <a:ea typeface="Fira Code"/>
                  <a:cs typeface="Fira Code"/>
                  <a:sym typeface="Fira Code"/>
                </a:rPr>
                <a:t>2</a:t>
              </a:r>
              <a:endParaRPr lang="es-ES" sz="2000" dirty="0">
                <a:solidFill>
                  <a:schemeClr val="lt1">
                    <a:alpha val="0"/>
                  </a:schemeClr>
                </a:solidFill>
                <a:latin typeface="Fira Code"/>
                <a:ea typeface="Fira Code"/>
                <a:cs typeface="Fira Code"/>
                <a:sym typeface="Fira Code"/>
              </a:endParaRPr>
            </a:p>
          </p:txBody>
        </p:sp>
      </p:grpSp>
      <p:grpSp>
        <p:nvGrpSpPr>
          <p:cNvPr id="62" name="Group 61">
            <a:extLst>
              <a:ext uri="{FF2B5EF4-FFF2-40B4-BE49-F238E27FC236}">
                <a16:creationId xmlns:a16="http://schemas.microsoft.com/office/drawing/2014/main" id="{F54E7F15-7947-4E83-9D29-3EA86B9BAA0F}"/>
              </a:ext>
            </a:extLst>
          </p:cNvPr>
          <p:cNvGrpSpPr/>
          <p:nvPr/>
        </p:nvGrpSpPr>
        <p:grpSpPr>
          <a:xfrm>
            <a:off x="3638010" y="750554"/>
            <a:ext cx="356841" cy="369332"/>
            <a:chOff x="4078405" y="2102708"/>
            <a:chExt cx="743803" cy="769838"/>
          </a:xfrm>
          <a:noFill/>
        </p:grpSpPr>
        <p:sp>
          <p:nvSpPr>
            <p:cNvPr id="63" name="Flowchart: Connector 62">
              <a:extLst>
                <a:ext uri="{FF2B5EF4-FFF2-40B4-BE49-F238E27FC236}">
                  <a16:creationId xmlns:a16="http://schemas.microsoft.com/office/drawing/2014/main" id="{D8B57D39-BAE7-479C-89EC-B537367BC87D}"/>
                </a:ext>
              </a:extLst>
            </p:cNvPr>
            <p:cNvSpPr/>
            <p:nvPr/>
          </p:nvSpPr>
          <p:spPr>
            <a:xfrm>
              <a:off x="4078405" y="2102709"/>
              <a:ext cx="743803" cy="7438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64" name="TextBox 63">
              <a:extLst>
                <a:ext uri="{FF2B5EF4-FFF2-40B4-BE49-F238E27FC236}">
                  <a16:creationId xmlns:a16="http://schemas.microsoft.com/office/drawing/2014/main" id="{7831BA56-3C83-4D0A-8373-9388EECF25E3}"/>
                </a:ext>
              </a:extLst>
            </p:cNvPr>
            <p:cNvSpPr txBox="1"/>
            <p:nvPr/>
          </p:nvSpPr>
          <p:spPr>
            <a:xfrm flipH="1">
              <a:off x="4180758" y="2102708"/>
              <a:ext cx="502695" cy="769838"/>
            </a:xfrm>
            <a:prstGeom prst="rect">
              <a:avLst/>
            </a:prstGeom>
            <a:grp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5</a:t>
              </a:r>
              <a:endParaRPr lang="es-ES" sz="1800" dirty="0">
                <a:solidFill>
                  <a:schemeClr val="lt1">
                    <a:alpha val="0"/>
                  </a:schemeClr>
                </a:solidFill>
                <a:latin typeface="Fira Code"/>
                <a:ea typeface="Fira Code"/>
                <a:cs typeface="Fira Code"/>
                <a:sym typeface="Fira Code"/>
              </a:endParaRPr>
            </a:p>
          </p:txBody>
        </p:sp>
      </p:grpSp>
      <p:grpSp>
        <p:nvGrpSpPr>
          <p:cNvPr id="65" name="Group 64">
            <a:extLst>
              <a:ext uri="{FF2B5EF4-FFF2-40B4-BE49-F238E27FC236}">
                <a16:creationId xmlns:a16="http://schemas.microsoft.com/office/drawing/2014/main" id="{00D27C85-A30A-45B8-AB96-7B7A39498E49}"/>
              </a:ext>
            </a:extLst>
          </p:cNvPr>
          <p:cNvGrpSpPr/>
          <p:nvPr/>
        </p:nvGrpSpPr>
        <p:grpSpPr>
          <a:xfrm>
            <a:off x="4486445" y="750551"/>
            <a:ext cx="356841" cy="369332"/>
            <a:chOff x="4926840" y="2102707"/>
            <a:chExt cx="743803" cy="769839"/>
          </a:xfrm>
          <a:noFill/>
        </p:grpSpPr>
        <p:sp>
          <p:nvSpPr>
            <p:cNvPr id="66" name="Flowchart: Connector 65">
              <a:extLst>
                <a:ext uri="{FF2B5EF4-FFF2-40B4-BE49-F238E27FC236}">
                  <a16:creationId xmlns:a16="http://schemas.microsoft.com/office/drawing/2014/main" id="{2FD1FE63-78CA-46FE-A0A8-E4AC4934E0B2}"/>
                </a:ext>
              </a:extLst>
            </p:cNvPr>
            <p:cNvSpPr/>
            <p:nvPr/>
          </p:nvSpPr>
          <p:spPr>
            <a:xfrm>
              <a:off x="4926840" y="2103663"/>
              <a:ext cx="743803" cy="7438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67" name="TextBox 66">
              <a:extLst>
                <a:ext uri="{FF2B5EF4-FFF2-40B4-BE49-F238E27FC236}">
                  <a16:creationId xmlns:a16="http://schemas.microsoft.com/office/drawing/2014/main" id="{A7CF58B6-5EB6-4CB1-B10D-02BACBF61056}"/>
                </a:ext>
              </a:extLst>
            </p:cNvPr>
            <p:cNvSpPr txBox="1"/>
            <p:nvPr/>
          </p:nvSpPr>
          <p:spPr>
            <a:xfrm flipH="1">
              <a:off x="5047069" y="2102707"/>
              <a:ext cx="502695" cy="769839"/>
            </a:xfrm>
            <a:prstGeom prst="rect">
              <a:avLst/>
            </a:prstGeom>
            <a:grp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2</a:t>
              </a:r>
              <a:endParaRPr lang="es-ES" sz="1800" dirty="0">
                <a:solidFill>
                  <a:schemeClr val="lt1">
                    <a:alpha val="0"/>
                  </a:schemeClr>
                </a:solidFill>
                <a:latin typeface="Fira Code"/>
                <a:ea typeface="Fira Code"/>
                <a:cs typeface="Fira Code"/>
                <a:sym typeface="Fira Code"/>
              </a:endParaRPr>
            </a:p>
          </p:txBody>
        </p:sp>
      </p:grpSp>
    </p:spTree>
    <p:extLst>
      <p:ext uri="{BB962C8B-B14F-4D97-AF65-F5344CB8AC3E}">
        <p14:creationId xmlns:p14="http://schemas.microsoft.com/office/powerpoint/2010/main" val="2184792333"/>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odingm.h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xamplem.h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1771191" y="668551"/>
            <a:ext cx="488056" cy="528464"/>
            <a:chOff x="2381535" y="2102706"/>
            <a:chExt cx="743803" cy="805386"/>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3</a:t>
              </a:r>
              <a:endParaRPr lang="es-ES" sz="2800" dirty="0">
                <a:solidFill>
                  <a:schemeClr val="lt1"/>
                </a:solidFill>
                <a:latin typeface="Fira Code"/>
                <a:ea typeface="Fira Code"/>
                <a:cs typeface="Fira Code"/>
                <a:sym typeface="Fira Code"/>
              </a:endParaRPr>
            </a:p>
          </p:txBody>
        </p:sp>
      </p:grpSp>
      <p:grpSp>
        <p:nvGrpSpPr>
          <p:cNvPr id="15" name="Group 14">
            <a:extLst>
              <a:ext uri="{FF2B5EF4-FFF2-40B4-BE49-F238E27FC236}">
                <a16:creationId xmlns:a16="http://schemas.microsoft.com/office/drawing/2014/main" id="{CA7D3354-130B-4A7F-B65D-D0A12EDC3F1C}"/>
              </a:ext>
            </a:extLst>
          </p:cNvPr>
          <p:cNvGrpSpPr/>
          <p:nvPr/>
        </p:nvGrpSpPr>
        <p:grpSpPr>
          <a:xfrm>
            <a:off x="2619626" y="668552"/>
            <a:ext cx="488056" cy="528464"/>
            <a:chOff x="3229970" y="2102707"/>
            <a:chExt cx="743803" cy="805386"/>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1</a:t>
              </a:r>
              <a:endParaRPr lang="es-ES" sz="28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3468061" y="668553"/>
            <a:ext cx="488056" cy="528464"/>
            <a:chOff x="4078405" y="2102708"/>
            <a:chExt cx="743803" cy="805386"/>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8" y="2102708"/>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5</a:t>
              </a:r>
              <a:endParaRPr lang="es-ES" sz="28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316496" y="668552"/>
            <a:ext cx="488056" cy="528464"/>
            <a:chOff x="4926840" y="2102707"/>
            <a:chExt cx="743803" cy="805386"/>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2</a:t>
              </a:r>
              <a:endParaRPr lang="es-ES" sz="28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164931" y="668551"/>
            <a:ext cx="488056" cy="528464"/>
            <a:chOff x="5775275" y="2102706"/>
            <a:chExt cx="743803" cy="805386"/>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4</a:t>
              </a:r>
              <a:endParaRPr lang="es-ES" sz="2800" dirty="0">
                <a:solidFill>
                  <a:schemeClr val="lt1"/>
                </a:solidFill>
                <a:latin typeface="Fira Code"/>
                <a:ea typeface="Fira Code"/>
                <a:cs typeface="Fira Code"/>
                <a:sym typeface="Fira Code"/>
              </a:endParaRPr>
            </a:p>
          </p:txBody>
        </p:sp>
      </p:grpSp>
      <p:grpSp>
        <p:nvGrpSpPr>
          <p:cNvPr id="20" name="Group 19">
            <a:extLst>
              <a:ext uri="{FF2B5EF4-FFF2-40B4-BE49-F238E27FC236}">
                <a16:creationId xmlns:a16="http://schemas.microsoft.com/office/drawing/2014/main" id="{8206BC43-8183-4D00-BBB0-C3B4A5C9656B}"/>
              </a:ext>
            </a:extLst>
          </p:cNvPr>
          <p:cNvGrpSpPr/>
          <p:nvPr/>
        </p:nvGrpSpPr>
        <p:grpSpPr>
          <a:xfrm>
            <a:off x="6009930" y="642915"/>
            <a:ext cx="488056" cy="528464"/>
            <a:chOff x="5775275" y="2102706"/>
            <a:chExt cx="743803" cy="805386"/>
          </a:xfrm>
        </p:grpSpPr>
        <p:sp>
          <p:nvSpPr>
            <p:cNvPr id="21" name="Flowchart: Connector 20">
              <a:extLst>
                <a:ext uri="{FF2B5EF4-FFF2-40B4-BE49-F238E27FC236}">
                  <a16:creationId xmlns:a16="http://schemas.microsoft.com/office/drawing/2014/main" id="{50C41E27-F9B2-47F3-B3A9-BF3BFEB0B363}"/>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2" name="TextBox 21">
              <a:extLst>
                <a:ext uri="{FF2B5EF4-FFF2-40B4-BE49-F238E27FC236}">
                  <a16:creationId xmlns:a16="http://schemas.microsoft.com/office/drawing/2014/main" id="{063F50AD-9008-42A9-BE56-697A023D10D3}"/>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7</a:t>
              </a:r>
              <a:endParaRPr lang="es-ES" sz="2800" dirty="0">
                <a:solidFill>
                  <a:schemeClr val="lt1"/>
                </a:solidFill>
                <a:latin typeface="Fira Code"/>
                <a:ea typeface="Fira Code"/>
                <a:cs typeface="Fira Code"/>
                <a:sym typeface="Fira Code"/>
              </a:endParaRPr>
            </a:p>
          </p:txBody>
        </p:sp>
      </p:grpSp>
      <p:grpSp>
        <p:nvGrpSpPr>
          <p:cNvPr id="23" name="Group 22">
            <a:extLst>
              <a:ext uri="{FF2B5EF4-FFF2-40B4-BE49-F238E27FC236}">
                <a16:creationId xmlns:a16="http://schemas.microsoft.com/office/drawing/2014/main" id="{D36F2F99-5941-4D5D-A602-946A8933C207}"/>
              </a:ext>
            </a:extLst>
          </p:cNvPr>
          <p:cNvGrpSpPr/>
          <p:nvPr/>
        </p:nvGrpSpPr>
        <p:grpSpPr>
          <a:xfrm>
            <a:off x="6877288" y="642914"/>
            <a:ext cx="488056" cy="528464"/>
            <a:chOff x="5775275" y="2102706"/>
            <a:chExt cx="743803" cy="805386"/>
          </a:xfrm>
        </p:grpSpPr>
        <p:sp>
          <p:nvSpPr>
            <p:cNvPr id="24" name="Flowchart: Connector 23">
              <a:extLst>
                <a:ext uri="{FF2B5EF4-FFF2-40B4-BE49-F238E27FC236}">
                  <a16:creationId xmlns:a16="http://schemas.microsoft.com/office/drawing/2014/main" id="{225EBF62-75D9-4C5C-9C5A-2C36D0E45E0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5" name="TextBox 24">
              <a:extLst>
                <a:ext uri="{FF2B5EF4-FFF2-40B4-BE49-F238E27FC236}">
                  <a16:creationId xmlns:a16="http://schemas.microsoft.com/office/drawing/2014/main" id="{D3BB4A46-1CD2-494D-8EFE-20A095F6F5EE}"/>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6</a:t>
              </a:r>
              <a:endParaRPr lang="es-ES" sz="2800" dirty="0">
                <a:solidFill>
                  <a:schemeClr val="lt1"/>
                </a:solidFill>
                <a:latin typeface="Fira Code"/>
                <a:ea typeface="Fira Code"/>
                <a:cs typeface="Fira Code"/>
                <a:sym typeface="Fira Code"/>
              </a:endParaRPr>
            </a:p>
          </p:txBody>
        </p:sp>
      </p:grpSp>
      <p:grpSp>
        <p:nvGrpSpPr>
          <p:cNvPr id="26" name="Group 25">
            <a:extLst>
              <a:ext uri="{FF2B5EF4-FFF2-40B4-BE49-F238E27FC236}">
                <a16:creationId xmlns:a16="http://schemas.microsoft.com/office/drawing/2014/main" id="{0EFC789A-8410-4F3A-8B66-BCDA45A15E60}"/>
              </a:ext>
            </a:extLst>
          </p:cNvPr>
          <p:cNvGrpSpPr/>
          <p:nvPr/>
        </p:nvGrpSpPr>
        <p:grpSpPr>
          <a:xfrm>
            <a:off x="987126" y="1299888"/>
            <a:ext cx="403733" cy="403735"/>
            <a:chOff x="2381535" y="2102706"/>
            <a:chExt cx="743803" cy="743806"/>
          </a:xfrm>
        </p:grpSpPr>
        <p:sp>
          <p:nvSpPr>
            <p:cNvPr id="27" name="Flowchart: Connector 26">
              <a:extLst>
                <a:ext uri="{FF2B5EF4-FFF2-40B4-BE49-F238E27FC236}">
                  <a16:creationId xmlns:a16="http://schemas.microsoft.com/office/drawing/2014/main" id="{13AC9D33-64C7-4109-8C2D-7BBBFF2A986A}"/>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28" name="TextBox 27">
              <a:extLst>
                <a:ext uri="{FF2B5EF4-FFF2-40B4-BE49-F238E27FC236}">
                  <a16:creationId xmlns:a16="http://schemas.microsoft.com/office/drawing/2014/main" id="{2FA4CD23-6A96-4768-ABE8-146531DE176F}"/>
                </a:ext>
              </a:extLst>
            </p:cNvPr>
            <p:cNvSpPr txBox="1"/>
            <p:nvPr/>
          </p:nvSpPr>
          <p:spPr>
            <a:xfrm flipH="1">
              <a:off x="2483724"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3</a:t>
              </a:r>
              <a:endParaRPr lang="es-ES" sz="2000" dirty="0">
                <a:solidFill>
                  <a:schemeClr val="lt1"/>
                </a:solidFill>
                <a:latin typeface="Fira Code"/>
                <a:ea typeface="Fira Code"/>
                <a:cs typeface="Fira Code"/>
                <a:sym typeface="Fira Code"/>
              </a:endParaRPr>
            </a:p>
          </p:txBody>
        </p:sp>
      </p:grpSp>
      <p:grpSp>
        <p:nvGrpSpPr>
          <p:cNvPr id="33" name="Group 32">
            <a:extLst>
              <a:ext uri="{FF2B5EF4-FFF2-40B4-BE49-F238E27FC236}">
                <a16:creationId xmlns:a16="http://schemas.microsoft.com/office/drawing/2014/main" id="{707F3FBB-CA16-4EA5-8953-C713A62E07C4}"/>
              </a:ext>
            </a:extLst>
          </p:cNvPr>
          <p:cNvGrpSpPr/>
          <p:nvPr/>
        </p:nvGrpSpPr>
        <p:grpSpPr>
          <a:xfrm>
            <a:off x="1835561" y="1299888"/>
            <a:ext cx="403733" cy="403734"/>
            <a:chOff x="3229970" y="2102707"/>
            <a:chExt cx="743803" cy="743805"/>
          </a:xfrm>
        </p:grpSpPr>
        <p:sp>
          <p:nvSpPr>
            <p:cNvPr id="34" name="Flowchart: Connector 33">
              <a:extLst>
                <a:ext uri="{FF2B5EF4-FFF2-40B4-BE49-F238E27FC236}">
                  <a16:creationId xmlns:a16="http://schemas.microsoft.com/office/drawing/2014/main" id="{DC4DB6C3-8A35-4FBA-B6EE-2AEF72CA8C7C}"/>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0" name="TextBox 39">
              <a:extLst>
                <a:ext uri="{FF2B5EF4-FFF2-40B4-BE49-F238E27FC236}">
                  <a16:creationId xmlns:a16="http://schemas.microsoft.com/office/drawing/2014/main" id="{A9C7FBD6-A450-45A9-B771-4F1814019C04}"/>
                </a:ext>
              </a:extLst>
            </p:cNvPr>
            <p:cNvSpPr txBox="1"/>
            <p:nvPr/>
          </p:nvSpPr>
          <p:spPr>
            <a:xfrm flipH="1">
              <a:off x="3350524"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1</a:t>
              </a:r>
              <a:endParaRPr lang="es-ES" sz="2000" dirty="0">
                <a:solidFill>
                  <a:schemeClr val="lt1"/>
                </a:solidFill>
                <a:latin typeface="Fira Code"/>
                <a:ea typeface="Fira Code"/>
                <a:cs typeface="Fira Code"/>
                <a:sym typeface="Fira Code"/>
              </a:endParaRPr>
            </a:p>
          </p:txBody>
        </p:sp>
      </p:grpSp>
      <p:grpSp>
        <p:nvGrpSpPr>
          <p:cNvPr id="41" name="Group 40">
            <a:extLst>
              <a:ext uri="{FF2B5EF4-FFF2-40B4-BE49-F238E27FC236}">
                <a16:creationId xmlns:a16="http://schemas.microsoft.com/office/drawing/2014/main" id="{1E0C0B20-A51D-4A32-A8DA-5961420FFE11}"/>
              </a:ext>
            </a:extLst>
          </p:cNvPr>
          <p:cNvGrpSpPr/>
          <p:nvPr/>
        </p:nvGrpSpPr>
        <p:grpSpPr>
          <a:xfrm>
            <a:off x="2683996" y="1299890"/>
            <a:ext cx="403733" cy="403734"/>
            <a:chOff x="4078405" y="2102708"/>
            <a:chExt cx="743803" cy="743804"/>
          </a:xfrm>
        </p:grpSpPr>
        <p:sp>
          <p:nvSpPr>
            <p:cNvPr id="42" name="Flowchart: Connector 41">
              <a:extLst>
                <a:ext uri="{FF2B5EF4-FFF2-40B4-BE49-F238E27FC236}">
                  <a16:creationId xmlns:a16="http://schemas.microsoft.com/office/drawing/2014/main" id="{9510D1A7-7B6F-4A03-A5A1-3DC5BFC92C87}"/>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3" name="TextBox 42">
              <a:extLst>
                <a:ext uri="{FF2B5EF4-FFF2-40B4-BE49-F238E27FC236}">
                  <a16:creationId xmlns:a16="http://schemas.microsoft.com/office/drawing/2014/main" id="{917BB2EA-EB87-4CBA-AC47-F7F482BC25E5}"/>
                </a:ext>
              </a:extLst>
            </p:cNvPr>
            <p:cNvSpPr txBox="1"/>
            <p:nvPr/>
          </p:nvSpPr>
          <p:spPr>
            <a:xfrm flipH="1">
              <a:off x="4180758" y="2102708"/>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5</a:t>
              </a:r>
              <a:endParaRPr lang="es-ES" sz="2000" dirty="0">
                <a:solidFill>
                  <a:schemeClr val="lt1"/>
                </a:solidFill>
                <a:latin typeface="Fira Code"/>
                <a:ea typeface="Fira Code"/>
                <a:cs typeface="Fira Code"/>
                <a:sym typeface="Fira Code"/>
              </a:endParaRPr>
            </a:p>
          </p:txBody>
        </p:sp>
      </p:grpSp>
      <p:grpSp>
        <p:nvGrpSpPr>
          <p:cNvPr id="44" name="Group 43">
            <a:extLst>
              <a:ext uri="{FF2B5EF4-FFF2-40B4-BE49-F238E27FC236}">
                <a16:creationId xmlns:a16="http://schemas.microsoft.com/office/drawing/2014/main" id="{48214DBB-C5C6-4C19-8300-3B26D465C8C4}"/>
              </a:ext>
            </a:extLst>
          </p:cNvPr>
          <p:cNvGrpSpPr/>
          <p:nvPr/>
        </p:nvGrpSpPr>
        <p:grpSpPr>
          <a:xfrm>
            <a:off x="3532431" y="1299888"/>
            <a:ext cx="403733" cy="404252"/>
            <a:chOff x="4926840" y="2102707"/>
            <a:chExt cx="743803" cy="744759"/>
          </a:xfrm>
        </p:grpSpPr>
        <p:sp>
          <p:nvSpPr>
            <p:cNvPr id="45" name="Flowchart: Connector 44">
              <a:extLst>
                <a:ext uri="{FF2B5EF4-FFF2-40B4-BE49-F238E27FC236}">
                  <a16:creationId xmlns:a16="http://schemas.microsoft.com/office/drawing/2014/main" id="{164C55A0-EDFD-4633-BD23-83605A51D3A9}"/>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6" name="TextBox 45">
              <a:extLst>
                <a:ext uri="{FF2B5EF4-FFF2-40B4-BE49-F238E27FC236}">
                  <a16:creationId xmlns:a16="http://schemas.microsoft.com/office/drawing/2014/main" id="{71E74C42-1FB3-4BCB-81D5-C8B72B02A0B0}"/>
                </a:ext>
              </a:extLst>
            </p:cNvPr>
            <p:cNvSpPr txBox="1"/>
            <p:nvPr/>
          </p:nvSpPr>
          <p:spPr>
            <a:xfrm flipH="1">
              <a:off x="5047068"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2</a:t>
              </a:r>
              <a:endParaRPr lang="es-ES" sz="2000" dirty="0">
                <a:solidFill>
                  <a:schemeClr val="lt1"/>
                </a:solidFill>
                <a:latin typeface="Fira Code"/>
                <a:ea typeface="Fira Code"/>
                <a:cs typeface="Fira Code"/>
                <a:sym typeface="Fira Code"/>
              </a:endParaRPr>
            </a:p>
          </p:txBody>
        </p:sp>
      </p:grpSp>
      <p:grpSp>
        <p:nvGrpSpPr>
          <p:cNvPr id="47" name="Group 46">
            <a:extLst>
              <a:ext uri="{FF2B5EF4-FFF2-40B4-BE49-F238E27FC236}">
                <a16:creationId xmlns:a16="http://schemas.microsoft.com/office/drawing/2014/main" id="{49268C3B-1A0D-467F-8DAE-5E947502319E}"/>
              </a:ext>
            </a:extLst>
          </p:cNvPr>
          <p:cNvGrpSpPr/>
          <p:nvPr/>
        </p:nvGrpSpPr>
        <p:grpSpPr>
          <a:xfrm>
            <a:off x="5573671" y="1259481"/>
            <a:ext cx="403733" cy="403734"/>
            <a:chOff x="5775275" y="2102706"/>
            <a:chExt cx="743803" cy="743805"/>
          </a:xfrm>
        </p:grpSpPr>
        <p:sp>
          <p:nvSpPr>
            <p:cNvPr id="48" name="Flowchart: Connector 47">
              <a:extLst>
                <a:ext uri="{FF2B5EF4-FFF2-40B4-BE49-F238E27FC236}">
                  <a16:creationId xmlns:a16="http://schemas.microsoft.com/office/drawing/2014/main" id="{9F7E2C42-EAB6-45DE-954F-828DA15166F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9" name="TextBox 48">
              <a:extLst>
                <a:ext uri="{FF2B5EF4-FFF2-40B4-BE49-F238E27FC236}">
                  <a16:creationId xmlns:a16="http://schemas.microsoft.com/office/drawing/2014/main" id="{CADF3134-BF1C-4FFB-B5A8-49C25E29B463}"/>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4</a:t>
              </a:r>
              <a:endParaRPr lang="es-ES" sz="2000" dirty="0">
                <a:solidFill>
                  <a:schemeClr val="lt1"/>
                </a:solidFill>
                <a:latin typeface="Fira Code"/>
                <a:ea typeface="Fira Code"/>
                <a:cs typeface="Fira Code"/>
                <a:sym typeface="Fira Code"/>
              </a:endParaRPr>
            </a:p>
          </p:txBody>
        </p:sp>
      </p:grpSp>
      <p:grpSp>
        <p:nvGrpSpPr>
          <p:cNvPr id="50" name="Group 49">
            <a:extLst>
              <a:ext uri="{FF2B5EF4-FFF2-40B4-BE49-F238E27FC236}">
                <a16:creationId xmlns:a16="http://schemas.microsoft.com/office/drawing/2014/main" id="{F5E1E22D-8311-4E06-8D75-FEDE959A031F}"/>
              </a:ext>
            </a:extLst>
          </p:cNvPr>
          <p:cNvGrpSpPr/>
          <p:nvPr/>
        </p:nvGrpSpPr>
        <p:grpSpPr>
          <a:xfrm>
            <a:off x="6418670" y="1233845"/>
            <a:ext cx="403733" cy="403734"/>
            <a:chOff x="5775275" y="2102706"/>
            <a:chExt cx="743803" cy="743805"/>
          </a:xfrm>
        </p:grpSpPr>
        <p:sp>
          <p:nvSpPr>
            <p:cNvPr id="51" name="Flowchart: Connector 50">
              <a:extLst>
                <a:ext uri="{FF2B5EF4-FFF2-40B4-BE49-F238E27FC236}">
                  <a16:creationId xmlns:a16="http://schemas.microsoft.com/office/drawing/2014/main" id="{CCC1FDBE-AEF1-4541-B283-4C1EF2ED8B9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52" name="TextBox 51">
              <a:extLst>
                <a:ext uri="{FF2B5EF4-FFF2-40B4-BE49-F238E27FC236}">
                  <a16:creationId xmlns:a16="http://schemas.microsoft.com/office/drawing/2014/main" id="{F4FFF6D3-9E71-4FB9-9377-586D00528FBF}"/>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7</a:t>
              </a:r>
              <a:endParaRPr lang="es-ES" sz="2000" dirty="0">
                <a:solidFill>
                  <a:schemeClr val="lt1"/>
                </a:solidFill>
                <a:latin typeface="Fira Code"/>
                <a:ea typeface="Fira Code"/>
                <a:cs typeface="Fira Code"/>
                <a:sym typeface="Fira Code"/>
              </a:endParaRPr>
            </a:p>
          </p:txBody>
        </p:sp>
      </p:grpSp>
      <p:grpSp>
        <p:nvGrpSpPr>
          <p:cNvPr id="53" name="Group 52">
            <a:extLst>
              <a:ext uri="{FF2B5EF4-FFF2-40B4-BE49-F238E27FC236}">
                <a16:creationId xmlns:a16="http://schemas.microsoft.com/office/drawing/2014/main" id="{17AB01AA-CD94-4892-9CFA-DB3C006AF0AC}"/>
              </a:ext>
            </a:extLst>
          </p:cNvPr>
          <p:cNvGrpSpPr/>
          <p:nvPr/>
        </p:nvGrpSpPr>
        <p:grpSpPr>
          <a:xfrm>
            <a:off x="7286028" y="1233844"/>
            <a:ext cx="403733" cy="403734"/>
            <a:chOff x="5775275" y="2102706"/>
            <a:chExt cx="743803" cy="743805"/>
          </a:xfrm>
        </p:grpSpPr>
        <p:sp>
          <p:nvSpPr>
            <p:cNvPr id="54" name="Flowchart: Connector 53">
              <a:extLst>
                <a:ext uri="{FF2B5EF4-FFF2-40B4-BE49-F238E27FC236}">
                  <a16:creationId xmlns:a16="http://schemas.microsoft.com/office/drawing/2014/main" id="{79FD7FEE-E1BC-46C2-84E4-192A2F91783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55" name="TextBox 54">
              <a:extLst>
                <a:ext uri="{FF2B5EF4-FFF2-40B4-BE49-F238E27FC236}">
                  <a16:creationId xmlns:a16="http://schemas.microsoft.com/office/drawing/2014/main" id="{11CC18E5-02B4-4695-9307-0604D3647A66}"/>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6</a:t>
              </a:r>
              <a:endParaRPr lang="es-ES" sz="2000" dirty="0">
                <a:solidFill>
                  <a:schemeClr val="lt1"/>
                </a:solidFill>
                <a:latin typeface="Fira Code"/>
                <a:ea typeface="Fira Code"/>
                <a:cs typeface="Fira Code"/>
                <a:sym typeface="Fira Code"/>
              </a:endParaRPr>
            </a:p>
          </p:txBody>
        </p:sp>
      </p:grpSp>
      <p:grpSp>
        <p:nvGrpSpPr>
          <p:cNvPr id="56" name="Group 55">
            <a:extLst>
              <a:ext uri="{FF2B5EF4-FFF2-40B4-BE49-F238E27FC236}">
                <a16:creationId xmlns:a16="http://schemas.microsoft.com/office/drawing/2014/main" id="{F75BCEDF-9676-4207-9D29-32009C047662}"/>
              </a:ext>
            </a:extLst>
          </p:cNvPr>
          <p:cNvGrpSpPr/>
          <p:nvPr/>
        </p:nvGrpSpPr>
        <p:grpSpPr>
          <a:xfrm>
            <a:off x="808705" y="1334290"/>
            <a:ext cx="356841" cy="369332"/>
            <a:chOff x="2381535" y="2102706"/>
            <a:chExt cx="743803" cy="769838"/>
          </a:xfrm>
          <a:noFill/>
        </p:grpSpPr>
        <p:sp>
          <p:nvSpPr>
            <p:cNvPr id="57" name="Flowchart: Connector 56">
              <a:extLst>
                <a:ext uri="{FF2B5EF4-FFF2-40B4-BE49-F238E27FC236}">
                  <a16:creationId xmlns:a16="http://schemas.microsoft.com/office/drawing/2014/main" id="{85FBA6CF-A07D-4C14-B133-CC8ABCFCB564}"/>
                </a:ext>
              </a:extLst>
            </p:cNvPr>
            <p:cNvSpPr/>
            <p:nvPr/>
          </p:nvSpPr>
          <p:spPr>
            <a:xfrm>
              <a:off x="2381535" y="2102709"/>
              <a:ext cx="743803" cy="7438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58" name="TextBox 57">
              <a:extLst>
                <a:ext uri="{FF2B5EF4-FFF2-40B4-BE49-F238E27FC236}">
                  <a16:creationId xmlns:a16="http://schemas.microsoft.com/office/drawing/2014/main" id="{5AC7AB29-12E3-4580-A5F5-561787E357A2}"/>
                </a:ext>
              </a:extLst>
            </p:cNvPr>
            <p:cNvSpPr txBox="1"/>
            <p:nvPr/>
          </p:nvSpPr>
          <p:spPr>
            <a:xfrm flipH="1">
              <a:off x="2483723" y="2102706"/>
              <a:ext cx="502695" cy="769838"/>
            </a:xfrm>
            <a:prstGeom prst="rect">
              <a:avLst/>
            </a:prstGeom>
            <a:grp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3</a:t>
              </a:r>
              <a:endParaRPr lang="es-ES" sz="1800" dirty="0">
                <a:solidFill>
                  <a:schemeClr val="lt1">
                    <a:alpha val="0"/>
                  </a:schemeClr>
                </a:solidFill>
                <a:latin typeface="Fira Code"/>
                <a:ea typeface="Fira Code"/>
                <a:cs typeface="Fira Code"/>
                <a:sym typeface="Fira Code"/>
              </a:endParaRPr>
            </a:p>
          </p:txBody>
        </p:sp>
      </p:grpSp>
      <p:grpSp>
        <p:nvGrpSpPr>
          <p:cNvPr id="59" name="Group 58">
            <a:extLst>
              <a:ext uri="{FF2B5EF4-FFF2-40B4-BE49-F238E27FC236}">
                <a16:creationId xmlns:a16="http://schemas.microsoft.com/office/drawing/2014/main" id="{202F5C9E-49AC-4AB6-9B81-10B17B8DE603}"/>
              </a:ext>
            </a:extLst>
          </p:cNvPr>
          <p:cNvGrpSpPr/>
          <p:nvPr/>
        </p:nvGrpSpPr>
        <p:grpSpPr>
          <a:xfrm>
            <a:off x="1657140" y="1334290"/>
            <a:ext cx="356841" cy="369332"/>
            <a:chOff x="3229970" y="2102707"/>
            <a:chExt cx="743803" cy="769839"/>
          </a:xfrm>
          <a:noFill/>
        </p:grpSpPr>
        <p:sp>
          <p:nvSpPr>
            <p:cNvPr id="60" name="Flowchart: Connector 59">
              <a:extLst>
                <a:ext uri="{FF2B5EF4-FFF2-40B4-BE49-F238E27FC236}">
                  <a16:creationId xmlns:a16="http://schemas.microsoft.com/office/drawing/2014/main" id="{17BDDDF3-E424-4E49-AC56-3390B5BAB01B}"/>
                </a:ext>
              </a:extLst>
            </p:cNvPr>
            <p:cNvSpPr/>
            <p:nvPr/>
          </p:nvSpPr>
          <p:spPr>
            <a:xfrm>
              <a:off x="3229970" y="2102709"/>
              <a:ext cx="743803" cy="7438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61" name="TextBox 60">
              <a:extLst>
                <a:ext uri="{FF2B5EF4-FFF2-40B4-BE49-F238E27FC236}">
                  <a16:creationId xmlns:a16="http://schemas.microsoft.com/office/drawing/2014/main" id="{72EB4C96-2BEB-4CDD-B3F4-AC244E2FC6A5}"/>
                </a:ext>
              </a:extLst>
            </p:cNvPr>
            <p:cNvSpPr txBox="1"/>
            <p:nvPr/>
          </p:nvSpPr>
          <p:spPr>
            <a:xfrm flipH="1">
              <a:off x="3350524" y="2102707"/>
              <a:ext cx="502695" cy="769839"/>
            </a:xfrm>
            <a:prstGeom prst="rect">
              <a:avLst/>
            </a:prstGeom>
            <a:grp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1</a:t>
              </a:r>
              <a:endParaRPr lang="es-ES" sz="1800" dirty="0">
                <a:solidFill>
                  <a:schemeClr val="lt1">
                    <a:alpha val="0"/>
                  </a:schemeClr>
                </a:solidFill>
                <a:latin typeface="Fira Code"/>
                <a:ea typeface="Fira Code"/>
                <a:cs typeface="Fira Code"/>
                <a:sym typeface="Fira Code"/>
              </a:endParaRPr>
            </a:p>
          </p:txBody>
        </p:sp>
      </p:grpSp>
      <p:grpSp>
        <p:nvGrpSpPr>
          <p:cNvPr id="62" name="Group 61">
            <a:extLst>
              <a:ext uri="{FF2B5EF4-FFF2-40B4-BE49-F238E27FC236}">
                <a16:creationId xmlns:a16="http://schemas.microsoft.com/office/drawing/2014/main" id="{799C5049-40D9-4D02-8B7E-861C364EFD20}"/>
              </a:ext>
            </a:extLst>
          </p:cNvPr>
          <p:cNvGrpSpPr/>
          <p:nvPr/>
        </p:nvGrpSpPr>
        <p:grpSpPr>
          <a:xfrm>
            <a:off x="2781414" y="1334292"/>
            <a:ext cx="356841" cy="369332"/>
            <a:chOff x="4078405" y="2102708"/>
            <a:chExt cx="743803" cy="769838"/>
          </a:xfrm>
          <a:noFill/>
        </p:grpSpPr>
        <p:sp>
          <p:nvSpPr>
            <p:cNvPr id="63" name="Flowchart: Connector 62">
              <a:extLst>
                <a:ext uri="{FF2B5EF4-FFF2-40B4-BE49-F238E27FC236}">
                  <a16:creationId xmlns:a16="http://schemas.microsoft.com/office/drawing/2014/main" id="{4A89AF41-48D5-4D94-BE9A-DA53076CD004}"/>
                </a:ext>
              </a:extLst>
            </p:cNvPr>
            <p:cNvSpPr/>
            <p:nvPr/>
          </p:nvSpPr>
          <p:spPr>
            <a:xfrm>
              <a:off x="4078405" y="2102709"/>
              <a:ext cx="743803" cy="7438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64" name="TextBox 63">
              <a:extLst>
                <a:ext uri="{FF2B5EF4-FFF2-40B4-BE49-F238E27FC236}">
                  <a16:creationId xmlns:a16="http://schemas.microsoft.com/office/drawing/2014/main" id="{DD57645E-C5FC-4706-AF63-B506C146F3E4}"/>
                </a:ext>
              </a:extLst>
            </p:cNvPr>
            <p:cNvSpPr txBox="1"/>
            <p:nvPr/>
          </p:nvSpPr>
          <p:spPr>
            <a:xfrm flipH="1">
              <a:off x="4180758" y="2102708"/>
              <a:ext cx="502695" cy="769838"/>
            </a:xfrm>
            <a:prstGeom prst="rect">
              <a:avLst/>
            </a:prstGeom>
            <a:grp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5</a:t>
              </a:r>
              <a:endParaRPr lang="es-ES" sz="1800" dirty="0">
                <a:solidFill>
                  <a:schemeClr val="lt1">
                    <a:alpha val="0"/>
                  </a:schemeClr>
                </a:solidFill>
                <a:latin typeface="Fira Code"/>
                <a:ea typeface="Fira Code"/>
                <a:cs typeface="Fira Code"/>
                <a:sym typeface="Fira Code"/>
              </a:endParaRPr>
            </a:p>
          </p:txBody>
        </p:sp>
      </p:grpSp>
      <p:grpSp>
        <p:nvGrpSpPr>
          <p:cNvPr id="65" name="Group 64">
            <a:extLst>
              <a:ext uri="{FF2B5EF4-FFF2-40B4-BE49-F238E27FC236}">
                <a16:creationId xmlns:a16="http://schemas.microsoft.com/office/drawing/2014/main" id="{9F893E88-8C68-4763-96C3-50C3AFC4177A}"/>
              </a:ext>
            </a:extLst>
          </p:cNvPr>
          <p:cNvGrpSpPr/>
          <p:nvPr/>
        </p:nvGrpSpPr>
        <p:grpSpPr>
          <a:xfrm>
            <a:off x="3629849" y="1334289"/>
            <a:ext cx="356841" cy="369332"/>
            <a:chOff x="4926840" y="2102707"/>
            <a:chExt cx="743803" cy="769839"/>
          </a:xfrm>
          <a:noFill/>
        </p:grpSpPr>
        <p:sp>
          <p:nvSpPr>
            <p:cNvPr id="66" name="Flowchart: Connector 65">
              <a:extLst>
                <a:ext uri="{FF2B5EF4-FFF2-40B4-BE49-F238E27FC236}">
                  <a16:creationId xmlns:a16="http://schemas.microsoft.com/office/drawing/2014/main" id="{42BD9DCE-5792-4D73-AB8A-731BC33286C8}"/>
                </a:ext>
              </a:extLst>
            </p:cNvPr>
            <p:cNvSpPr/>
            <p:nvPr/>
          </p:nvSpPr>
          <p:spPr>
            <a:xfrm>
              <a:off x="4926840" y="2103663"/>
              <a:ext cx="743803" cy="7438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67" name="TextBox 66">
              <a:extLst>
                <a:ext uri="{FF2B5EF4-FFF2-40B4-BE49-F238E27FC236}">
                  <a16:creationId xmlns:a16="http://schemas.microsoft.com/office/drawing/2014/main" id="{043B176B-8907-42D8-B9E7-0E6AA95C067F}"/>
                </a:ext>
              </a:extLst>
            </p:cNvPr>
            <p:cNvSpPr txBox="1"/>
            <p:nvPr/>
          </p:nvSpPr>
          <p:spPr>
            <a:xfrm flipH="1">
              <a:off x="5047069" y="2102707"/>
              <a:ext cx="502695" cy="769839"/>
            </a:xfrm>
            <a:prstGeom prst="rect">
              <a:avLst/>
            </a:prstGeom>
            <a:grp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2</a:t>
              </a:r>
              <a:endParaRPr lang="es-ES" sz="1800" dirty="0">
                <a:solidFill>
                  <a:schemeClr val="lt1">
                    <a:alpha val="0"/>
                  </a:schemeClr>
                </a:solidFill>
                <a:latin typeface="Fira Code"/>
                <a:ea typeface="Fira Code"/>
                <a:cs typeface="Fira Code"/>
                <a:sym typeface="Fira Code"/>
              </a:endParaRPr>
            </a:p>
          </p:txBody>
        </p:sp>
      </p:grpSp>
      <p:grpSp>
        <p:nvGrpSpPr>
          <p:cNvPr id="68" name="Group 67">
            <a:extLst>
              <a:ext uri="{FF2B5EF4-FFF2-40B4-BE49-F238E27FC236}">
                <a16:creationId xmlns:a16="http://schemas.microsoft.com/office/drawing/2014/main" id="{E2809FFD-2233-4FA9-B8B8-5FAA7F94E48F}"/>
              </a:ext>
            </a:extLst>
          </p:cNvPr>
          <p:cNvGrpSpPr/>
          <p:nvPr/>
        </p:nvGrpSpPr>
        <p:grpSpPr>
          <a:xfrm>
            <a:off x="6003318" y="1285450"/>
            <a:ext cx="369331" cy="369332"/>
            <a:chOff x="5775275" y="2102706"/>
            <a:chExt cx="743803" cy="743805"/>
          </a:xfrm>
          <a:noFill/>
        </p:grpSpPr>
        <p:sp>
          <p:nvSpPr>
            <p:cNvPr id="69" name="Flowchart: Connector 68">
              <a:extLst>
                <a:ext uri="{FF2B5EF4-FFF2-40B4-BE49-F238E27FC236}">
                  <a16:creationId xmlns:a16="http://schemas.microsoft.com/office/drawing/2014/main" id="{FF1A1392-0FD3-4142-A724-10EDF2356E53}"/>
                </a:ext>
              </a:extLst>
            </p:cNvPr>
            <p:cNvSpPr/>
            <p:nvPr/>
          </p:nvSpPr>
          <p:spPr>
            <a:xfrm>
              <a:off x="5775275" y="2102708"/>
              <a:ext cx="743803" cy="7438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70" name="TextBox 69">
              <a:extLst>
                <a:ext uri="{FF2B5EF4-FFF2-40B4-BE49-F238E27FC236}">
                  <a16:creationId xmlns:a16="http://schemas.microsoft.com/office/drawing/2014/main" id="{53871772-7826-46EE-B59E-64724572D499}"/>
                </a:ext>
              </a:extLst>
            </p:cNvPr>
            <p:cNvSpPr txBox="1"/>
            <p:nvPr/>
          </p:nvSpPr>
          <p:spPr>
            <a:xfrm flipH="1">
              <a:off x="5895503" y="2102706"/>
              <a:ext cx="502696" cy="737128"/>
            </a:xfrm>
            <a:prstGeom prst="rect">
              <a:avLst/>
            </a:prstGeom>
            <a:grp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4</a:t>
              </a:r>
              <a:endParaRPr lang="es-ES" sz="1800" dirty="0">
                <a:solidFill>
                  <a:schemeClr val="lt1">
                    <a:alpha val="0"/>
                  </a:schemeClr>
                </a:solidFill>
                <a:latin typeface="Fira Code"/>
                <a:ea typeface="Fira Code"/>
                <a:cs typeface="Fira Code"/>
                <a:sym typeface="Fira Code"/>
              </a:endParaRPr>
            </a:p>
          </p:txBody>
        </p:sp>
      </p:grpSp>
      <p:grpSp>
        <p:nvGrpSpPr>
          <p:cNvPr id="71" name="Group 70">
            <a:extLst>
              <a:ext uri="{FF2B5EF4-FFF2-40B4-BE49-F238E27FC236}">
                <a16:creationId xmlns:a16="http://schemas.microsoft.com/office/drawing/2014/main" id="{F3DCDCCF-EC22-4D04-AE78-BA4FF74FDB72}"/>
              </a:ext>
            </a:extLst>
          </p:cNvPr>
          <p:cNvGrpSpPr/>
          <p:nvPr/>
        </p:nvGrpSpPr>
        <p:grpSpPr>
          <a:xfrm>
            <a:off x="6848317" y="1259814"/>
            <a:ext cx="369331" cy="369332"/>
            <a:chOff x="5775275" y="2102706"/>
            <a:chExt cx="743803" cy="743805"/>
          </a:xfrm>
          <a:noFill/>
        </p:grpSpPr>
        <p:sp>
          <p:nvSpPr>
            <p:cNvPr id="72" name="Flowchart: Connector 71">
              <a:extLst>
                <a:ext uri="{FF2B5EF4-FFF2-40B4-BE49-F238E27FC236}">
                  <a16:creationId xmlns:a16="http://schemas.microsoft.com/office/drawing/2014/main" id="{E9EFCE7B-36B4-402E-9445-C93042045258}"/>
                </a:ext>
              </a:extLst>
            </p:cNvPr>
            <p:cNvSpPr/>
            <p:nvPr/>
          </p:nvSpPr>
          <p:spPr>
            <a:xfrm>
              <a:off x="5775275" y="2102708"/>
              <a:ext cx="743803" cy="7438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73" name="TextBox 72">
              <a:extLst>
                <a:ext uri="{FF2B5EF4-FFF2-40B4-BE49-F238E27FC236}">
                  <a16:creationId xmlns:a16="http://schemas.microsoft.com/office/drawing/2014/main" id="{56337544-26DC-4771-BBEE-70B6AF842C44}"/>
                </a:ext>
              </a:extLst>
            </p:cNvPr>
            <p:cNvSpPr txBox="1"/>
            <p:nvPr/>
          </p:nvSpPr>
          <p:spPr>
            <a:xfrm flipH="1">
              <a:off x="5895503" y="2102706"/>
              <a:ext cx="502696" cy="737128"/>
            </a:xfrm>
            <a:prstGeom prst="rect">
              <a:avLst/>
            </a:prstGeom>
            <a:grp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7</a:t>
              </a:r>
              <a:endParaRPr lang="es-ES" sz="1800" dirty="0">
                <a:solidFill>
                  <a:schemeClr val="lt1">
                    <a:alpha val="0"/>
                  </a:schemeClr>
                </a:solidFill>
                <a:latin typeface="Fira Code"/>
                <a:ea typeface="Fira Code"/>
                <a:cs typeface="Fira Code"/>
                <a:sym typeface="Fira Code"/>
              </a:endParaRPr>
            </a:p>
          </p:txBody>
        </p:sp>
      </p:grpSp>
      <p:grpSp>
        <p:nvGrpSpPr>
          <p:cNvPr id="74" name="Group 73">
            <a:extLst>
              <a:ext uri="{FF2B5EF4-FFF2-40B4-BE49-F238E27FC236}">
                <a16:creationId xmlns:a16="http://schemas.microsoft.com/office/drawing/2014/main" id="{0ADE3479-ABB6-4B24-9292-2F200EEC18BE}"/>
              </a:ext>
            </a:extLst>
          </p:cNvPr>
          <p:cNvGrpSpPr/>
          <p:nvPr/>
        </p:nvGrpSpPr>
        <p:grpSpPr>
          <a:xfrm>
            <a:off x="7918035" y="1256499"/>
            <a:ext cx="369331" cy="369332"/>
            <a:chOff x="5775275" y="2102706"/>
            <a:chExt cx="743803" cy="743805"/>
          </a:xfrm>
          <a:noFill/>
        </p:grpSpPr>
        <p:sp>
          <p:nvSpPr>
            <p:cNvPr id="75" name="Flowchart: Connector 74">
              <a:extLst>
                <a:ext uri="{FF2B5EF4-FFF2-40B4-BE49-F238E27FC236}">
                  <a16:creationId xmlns:a16="http://schemas.microsoft.com/office/drawing/2014/main" id="{682EEC26-A673-42ED-9907-EEE8C1EBE5A2}"/>
                </a:ext>
              </a:extLst>
            </p:cNvPr>
            <p:cNvSpPr/>
            <p:nvPr/>
          </p:nvSpPr>
          <p:spPr>
            <a:xfrm>
              <a:off x="5775275" y="2102708"/>
              <a:ext cx="743803" cy="743803"/>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76" name="TextBox 75">
              <a:extLst>
                <a:ext uri="{FF2B5EF4-FFF2-40B4-BE49-F238E27FC236}">
                  <a16:creationId xmlns:a16="http://schemas.microsoft.com/office/drawing/2014/main" id="{88D83CF2-A079-4CE5-843C-DAD7EADB80F4}"/>
                </a:ext>
              </a:extLst>
            </p:cNvPr>
            <p:cNvSpPr txBox="1"/>
            <p:nvPr/>
          </p:nvSpPr>
          <p:spPr>
            <a:xfrm flipH="1">
              <a:off x="5895503" y="2102706"/>
              <a:ext cx="502696" cy="737128"/>
            </a:xfrm>
            <a:prstGeom prst="rect">
              <a:avLst/>
            </a:prstGeom>
            <a:grp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6</a:t>
              </a:r>
              <a:endParaRPr lang="es-ES" sz="1800" dirty="0">
                <a:solidFill>
                  <a:schemeClr val="lt1">
                    <a:alpha val="0"/>
                  </a:schemeClr>
                </a:solidFill>
                <a:latin typeface="Fira Code"/>
                <a:ea typeface="Fira Code"/>
                <a:cs typeface="Fira Code"/>
                <a:sym typeface="Fira Code"/>
              </a:endParaRPr>
            </a:p>
          </p:txBody>
        </p:sp>
      </p:grpSp>
    </p:spTree>
    <p:extLst>
      <p:ext uri="{BB962C8B-B14F-4D97-AF65-F5344CB8AC3E}">
        <p14:creationId xmlns:p14="http://schemas.microsoft.com/office/powerpoint/2010/main" val="2011298060"/>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odingm.h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xamplem.h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1771191" y="668551"/>
            <a:ext cx="488056" cy="528464"/>
            <a:chOff x="2381535" y="2102706"/>
            <a:chExt cx="743803" cy="805386"/>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3</a:t>
              </a:r>
              <a:endParaRPr lang="es-ES" sz="2800" dirty="0">
                <a:solidFill>
                  <a:schemeClr val="lt1"/>
                </a:solidFill>
                <a:latin typeface="Fira Code"/>
                <a:ea typeface="Fira Code"/>
                <a:cs typeface="Fira Code"/>
                <a:sym typeface="Fira Code"/>
              </a:endParaRPr>
            </a:p>
          </p:txBody>
        </p:sp>
      </p:grpSp>
      <p:grpSp>
        <p:nvGrpSpPr>
          <p:cNvPr id="15" name="Group 14">
            <a:extLst>
              <a:ext uri="{FF2B5EF4-FFF2-40B4-BE49-F238E27FC236}">
                <a16:creationId xmlns:a16="http://schemas.microsoft.com/office/drawing/2014/main" id="{CA7D3354-130B-4A7F-B65D-D0A12EDC3F1C}"/>
              </a:ext>
            </a:extLst>
          </p:cNvPr>
          <p:cNvGrpSpPr/>
          <p:nvPr/>
        </p:nvGrpSpPr>
        <p:grpSpPr>
          <a:xfrm>
            <a:off x="2619626" y="668552"/>
            <a:ext cx="488056" cy="528464"/>
            <a:chOff x="3229970" y="2102707"/>
            <a:chExt cx="743803" cy="805386"/>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1</a:t>
              </a:r>
              <a:endParaRPr lang="es-ES" sz="28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3468061" y="668553"/>
            <a:ext cx="488056" cy="528464"/>
            <a:chOff x="4078405" y="2102708"/>
            <a:chExt cx="743803" cy="805386"/>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8" y="2102708"/>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5</a:t>
              </a:r>
              <a:endParaRPr lang="es-ES" sz="28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316496" y="668552"/>
            <a:ext cx="488056" cy="528464"/>
            <a:chOff x="4926840" y="2102707"/>
            <a:chExt cx="743803" cy="805386"/>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2</a:t>
              </a:r>
              <a:endParaRPr lang="es-ES" sz="28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164931" y="668551"/>
            <a:ext cx="488056" cy="528464"/>
            <a:chOff x="5775275" y="2102706"/>
            <a:chExt cx="743803" cy="805386"/>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4</a:t>
              </a:r>
              <a:endParaRPr lang="es-ES" sz="2800" dirty="0">
                <a:solidFill>
                  <a:schemeClr val="lt1"/>
                </a:solidFill>
                <a:latin typeface="Fira Code"/>
                <a:ea typeface="Fira Code"/>
                <a:cs typeface="Fira Code"/>
                <a:sym typeface="Fira Code"/>
              </a:endParaRPr>
            </a:p>
          </p:txBody>
        </p:sp>
      </p:grpSp>
      <p:grpSp>
        <p:nvGrpSpPr>
          <p:cNvPr id="20" name="Group 19">
            <a:extLst>
              <a:ext uri="{FF2B5EF4-FFF2-40B4-BE49-F238E27FC236}">
                <a16:creationId xmlns:a16="http://schemas.microsoft.com/office/drawing/2014/main" id="{8206BC43-8183-4D00-BBB0-C3B4A5C9656B}"/>
              </a:ext>
            </a:extLst>
          </p:cNvPr>
          <p:cNvGrpSpPr/>
          <p:nvPr/>
        </p:nvGrpSpPr>
        <p:grpSpPr>
          <a:xfrm>
            <a:off x="6009930" y="642915"/>
            <a:ext cx="488056" cy="528464"/>
            <a:chOff x="5775275" y="2102706"/>
            <a:chExt cx="743803" cy="805386"/>
          </a:xfrm>
        </p:grpSpPr>
        <p:sp>
          <p:nvSpPr>
            <p:cNvPr id="21" name="Flowchart: Connector 20">
              <a:extLst>
                <a:ext uri="{FF2B5EF4-FFF2-40B4-BE49-F238E27FC236}">
                  <a16:creationId xmlns:a16="http://schemas.microsoft.com/office/drawing/2014/main" id="{50C41E27-F9B2-47F3-B3A9-BF3BFEB0B363}"/>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2" name="TextBox 21">
              <a:extLst>
                <a:ext uri="{FF2B5EF4-FFF2-40B4-BE49-F238E27FC236}">
                  <a16:creationId xmlns:a16="http://schemas.microsoft.com/office/drawing/2014/main" id="{063F50AD-9008-42A9-BE56-697A023D10D3}"/>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7</a:t>
              </a:r>
              <a:endParaRPr lang="es-ES" sz="2800" dirty="0">
                <a:solidFill>
                  <a:schemeClr val="lt1"/>
                </a:solidFill>
                <a:latin typeface="Fira Code"/>
                <a:ea typeface="Fira Code"/>
                <a:cs typeface="Fira Code"/>
                <a:sym typeface="Fira Code"/>
              </a:endParaRPr>
            </a:p>
          </p:txBody>
        </p:sp>
      </p:grpSp>
      <p:grpSp>
        <p:nvGrpSpPr>
          <p:cNvPr id="23" name="Group 22">
            <a:extLst>
              <a:ext uri="{FF2B5EF4-FFF2-40B4-BE49-F238E27FC236}">
                <a16:creationId xmlns:a16="http://schemas.microsoft.com/office/drawing/2014/main" id="{D36F2F99-5941-4D5D-A602-946A8933C207}"/>
              </a:ext>
            </a:extLst>
          </p:cNvPr>
          <p:cNvGrpSpPr/>
          <p:nvPr/>
        </p:nvGrpSpPr>
        <p:grpSpPr>
          <a:xfrm>
            <a:off x="6877288" y="642914"/>
            <a:ext cx="488056" cy="528464"/>
            <a:chOff x="5775275" y="2102706"/>
            <a:chExt cx="743803" cy="805386"/>
          </a:xfrm>
        </p:grpSpPr>
        <p:sp>
          <p:nvSpPr>
            <p:cNvPr id="24" name="Flowchart: Connector 23">
              <a:extLst>
                <a:ext uri="{FF2B5EF4-FFF2-40B4-BE49-F238E27FC236}">
                  <a16:creationId xmlns:a16="http://schemas.microsoft.com/office/drawing/2014/main" id="{225EBF62-75D9-4C5C-9C5A-2C36D0E45E0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5" name="TextBox 24">
              <a:extLst>
                <a:ext uri="{FF2B5EF4-FFF2-40B4-BE49-F238E27FC236}">
                  <a16:creationId xmlns:a16="http://schemas.microsoft.com/office/drawing/2014/main" id="{D3BB4A46-1CD2-494D-8EFE-20A095F6F5EE}"/>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6</a:t>
              </a:r>
              <a:endParaRPr lang="es-ES" sz="2800" dirty="0">
                <a:solidFill>
                  <a:schemeClr val="lt1"/>
                </a:solidFill>
                <a:latin typeface="Fira Code"/>
                <a:ea typeface="Fira Code"/>
                <a:cs typeface="Fira Code"/>
                <a:sym typeface="Fira Code"/>
              </a:endParaRPr>
            </a:p>
          </p:txBody>
        </p:sp>
      </p:grpSp>
      <p:grpSp>
        <p:nvGrpSpPr>
          <p:cNvPr id="26" name="Group 25">
            <a:extLst>
              <a:ext uri="{FF2B5EF4-FFF2-40B4-BE49-F238E27FC236}">
                <a16:creationId xmlns:a16="http://schemas.microsoft.com/office/drawing/2014/main" id="{0EFC789A-8410-4F3A-8B66-BCDA45A15E60}"/>
              </a:ext>
            </a:extLst>
          </p:cNvPr>
          <p:cNvGrpSpPr/>
          <p:nvPr/>
        </p:nvGrpSpPr>
        <p:grpSpPr>
          <a:xfrm>
            <a:off x="987126" y="1299888"/>
            <a:ext cx="403733" cy="403735"/>
            <a:chOff x="2381535" y="2102706"/>
            <a:chExt cx="743803" cy="743806"/>
          </a:xfrm>
        </p:grpSpPr>
        <p:sp>
          <p:nvSpPr>
            <p:cNvPr id="27" name="Flowchart: Connector 26">
              <a:extLst>
                <a:ext uri="{FF2B5EF4-FFF2-40B4-BE49-F238E27FC236}">
                  <a16:creationId xmlns:a16="http://schemas.microsoft.com/office/drawing/2014/main" id="{13AC9D33-64C7-4109-8C2D-7BBBFF2A986A}"/>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28" name="TextBox 27">
              <a:extLst>
                <a:ext uri="{FF2B5EF4-FFF2-40B4-BE49-F238E27FC236}">
                  <a16:creationId xmlns:a16="http://schemas.microsoft.com/office/drawing/2014/main" id="{2FA4CD23-6A96-4768-ABE8-146531DE176F}"/>
                </a:ext>
              </a:extLst>
            </p:cNvPr>
            <p:cNvSpPr txBox="1"/>
            <p:nvPr/>
          </p:nvSpPr>
          <p:spPr>
            <a:xfrm flipH="1">
              <a:off x="2483724"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3</a:t>
              </a:r>
              <a:endParaRPr lang="es-ES" sz="2000" dirty="0">
                <a:solidFill>
                  <a:schemeClr val="lt1"/>
                </a:solidFill>
                <a:latin typeface="Fira Code"/>
                <a:ea typeface="Fira Code"/>
                <a:cs typeface="Fira Code"/>
                <a:sym typeface="Fira Code"/>
              </a:endParaRPr>
            </a:p>
          </p:txBody>
        </p:sp>
      </p:grpSp>
      <p:grpSp>
        <p:nvGrpSpPr>
          <p:cNvPr id="33" name="Group 32">
            <a:extLst>
              <a:ext uri="{FF2B5EF4-FFF2-40B4-BE49-F238E27FC236}">
                <a16:creationId xmlns:a16="http://schemas.microsoft.com/office/drawing/2014/main" id="{707F3FBB-CA16-4EA5-8953-C713A62E07C4}"/>
              </a:ext>
            </a:extLst>
          </p:cNvPr>
          <p:cNvGrpSpPr/>
          <p:nvPr/>
        </p:nvGrpSpPr>
        <p:grpSpPr>
          <a:xfrm>
            <a:off x="1835561" y="1299888"/>
            <a:ext cx="403733" cy="403734"/>
            <a:chOff x="3229970" y="2102707"/>
            <a:chExt cx="743803" cy="743805"/>
          </a:xfrm>
        </p:grpSpPr>
        <p:sp>
          <p:nvSpPr>
            <p:cNvPr id="34" name="Flowchart: Connector 33">
              <a:extLst>
                <a:ext uri="{FF2B5EF4-FFF2-40B4-BE49-F238E27FC236}">
                  <a16:creationId xmlns:a16="http://schemas.microsoft.com/office/drawing/2014/main" id="{DC4DB6C3-8A35-4FBA-B6EE-2AEF72CA8C7C}"/>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0" name="TextBox 39">
              <a:extLst>
                <a:ext uri="{FF2B5EF4-FFF2-40B4-BE49-F238E27FC236}">
                  <a16:creationId xmlns:a16="http://schemas.microsoft.com/office/drawing/2014/main" id="{A9C7FBD6-A450-45A9-B771-4F1814019C04}"/>
                </a:ext>
              </a:extLst>
            </p:cNvPr>
            <p:cNvSpPr txBox="1"/>
            <p:nvPr/>
          </p:nvSpPr>
          <p:spPr>
            <a:xfrm flipH="1">
              <a:off x="3350524"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1</a:t>
              </a:r>
              <a:endParaRPr lang="es-ES" sz="2000" dirty="0">
                <a:solidFill>
                  <a:schemeClr val="lt1"/>
                </a:solidFill>
                <a:latin typeface="Fira Code"/>
                <a:ea typeface="Fira Code"/>
                <a:cs typeface="Fira Code"/>
                <a:sym typeface="Fira Code"/>
              </a:endParaRPr>
            </a:p>
          </p:txBody>
        </p:sp>
      </p:grpSp>
      <p:grpSp>
        <p:nvGrpSpPr>
          <p:cNvPr id="41" name="Group 40">
            <a:extLst>
              <a:ext uri="{FF2B5EF4-FFF2-40B4-BE49-F238E27FC236}">
                <a16:creationId xmlns:a16="http://schemas.microsoft.com/office/drawing/2014/main" id="{1E0C0B20-A51D-4A32-A8DA-5961420FFE11}"/>
              </a:ext>
            </a:extLst>
          </p:cNvPr>
          <p:cNvGrpSpPr/>
          <p:nvPr/>
        </p:nvGrpSpPr>
        <p:grpSpPr>
          <a:xfrm>
            <a:off x="2683996" y="1299890"/>
            <a:ext cx="403733" cy="403734"/>
            <a:chOff x="4078405" y="2102708"/>
            <a:chExt cx="743803" cy="743804"/>
          </a:xfrm>
        </p:grpSpPr>
        <p:sp>
          <p:nvSpPr>
            <p:cNvPr id="42" name="Flowchart: Connector 41">
              <a:extLst>
                <a:ext uri="{FF2B5EF4-FFF2-40B4-BE49-F238E27FC236}">
                  <a16:creationId xmlns:a16="http://schemas.microsoft.com/office/drawing/2014/main" id="{9510D1A7-7B6F-4A03-A5A1-3DC5BFC92C87}"/>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3" name="TextBox 42">
              <a:extLst>
                <a:ext uri="{FF2B5EF4-FFF2-40B4-BE49-F238E27FC236}">
                  <a16:creationId xmlns:a16="http://schemas.microsoft.com/office/drawing/2014/main" id="{917BB2EA-EB87-4CBA-AC47-F7F482BC25E5}"/>
                </a:ext>
              </a:extLst>
            </p:cNvPr>
            <p:cNvSpPr txBox="1"/>
            <p:nvPr/>
          </p:nvSpPr>
          <p:spPr>
            <a:xfrm flipH="1">
              <a:off x="4180758" y="2102708"/>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5</a:t>
              </a:r>
              <a:endParaRPr lang="es-ES" sz="2000" dirty="0">
                <a:solidFill>
                  <a:schemeClr val="lt1"/>
                </a:solidFill>
                <a:latin typeface="Fira Code"/>
                <a:ea typeface="Fira Code"/>
                <a:cs typeface="Fira Code"/>
                <a:sym typeface="Fira Code"/>
              </a:endParaRPr>
            </a:p>
          </p:txBody>
        </p:sp>
      </p:grpSp>
      <p:grpSp>
        <p:nvGrpSpPr>
          <p:cNvPr id="44" name="Group 43">
            <a:extLst>
              <a:ext uri="{FF2B5EF4-FFF2-40B4-BE49-F238E27FC236}">
                <a16:creationId xmlns:a16="http://schemas.microsoft.com/office/drawing/2014/main" id="{48214DBB-C5C6-4C19-8300-3B26D465C8C4}"/>
              </a:ext>
            </a:extLst>
          </p:cNvPr>
          <p:cNvGrpSpPr/>
          <p:nvPr/>
        </p:nvGrpSpPr>
        <p:grpSpPr>
          <a:xfrm>
            <a:off x="3532431" y="1299888"/>
            <a:ext cx="403733" cy="404252"/>
            <a:chOff x="4926840" y="2102707"/>
            <a:chExt cx="743803" cy="744759"/>
          </a:xfrm>
        </p:grpSpPr>
        <p:sp>
          <p:nvSpPr>
            <p:cNvPr id="45" name="Flowchart: Connector 44">
              <a:extLst>
                <a:ext uri="{FF2B5EF4-FFF2-40B4-BE49-F238E27FC236}">
                  <a16:creationId xmlns:a16="http://schemas.microsoft.com/office/drawing/2014/main" id="{164C55A0-EDFD-4633-BD23-83605A51D3A9}"/>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6" name="TextBox 45">
              <a:extLst>
                <a:ext uri="{FF2B5EF4-FFF2-40B4-BE49-F238E27FC236}">
                  <a16:creationId xmlns:a16="http://schemas.microsoft.com/office/drawing/2014/main" id="{71E74C42-1FB3-4BCB-81D5-C8B72B02A0B0}"/>
                </a:ext>
              </a:extLst>
            </p:cNvPr>
            <p:cNvSpPr txBox="1"/>
            <p:nvPr/>
          </p:nvSpPr>
          <p:spPr>
            <a:xfrm flipH="1">
              <a:off x="5047068"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2</a:t>
              </a:r>
              <a:endParaRPr lang="es-ES" sz="2000" dirty="0">
                <a:solidFill>
                  <a:schemeClr val="lt1"/>
                </a:solidFill>
                <a:latin typeface="Fira Code"/>
                <a:ea typeface="Fira Code"/>
                <a:cs typeface="Fira Code"/>
                <a:sym typeface="Fira Code"/>
              </a:endParaRPr>
            </a:p>
          </p:txBody>
        </p:sp>
      </p:grpSp>
      <p:grpSp>
        <p:nvGrpSpPr>
          <p:cNvPr id="47" name="Group 46">
            <a:extLst>
              <a:ext uri="{FF2B5EF4-FFF2-40B4-BE49-F238E27FC236}">
                <a16:creationId xmlns:a16="http://schemas.microsoft.com/office/drawing/2014/main" id="{49268C3B-1A0D-467F-8DAE-5E947502319E}"/>
              </a:ext>
            </a:extLst>
          </p:cNvPr>
          <p:cNvGrpSpPr/>
          <p:nvPr/>
        </p:nvGrpSpPr>
        <p:grpSpPr>
          <a:xfrm>
            <a:off x="5573671" y="1259481"/>
            <a:ext cx="403733" cy="403734"/>
            <a:chOff x="5775275" y="2102706"/>
            <a:chExt cx="743803" cy="743805"/>
          </a:xfrm>
        </p:grpSpPr>
        <p:sp>
          <p:nvSpPr>
            <p:cNvPr id="48" name="Flowchart: Connector 47">
              <a:extLst>
                <a:ext uri="{FF2B5EF4-FFF2-40B4-BE49-F238E27FC236}">
                  <a16:creationId xmlns:a16="http://schemas.microsoft.com/office/drawing/2014/main" id="{9F7E2C42-EAB6-45DE-954F-828DA15166F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9" name="TextBox 48">
              <a:extLst>
                <a:ext uri="{FF2B5EF4-FFF2-40B4-BE49-F238E27FC236}">
                  <a16:creationId xmlns:a16="http://schemas.microsoft.com/office/drawing/2014/main" id="{CADF3134-BF1C-4FFB-B5A8-49C25E29B463}"/>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4</a:t>
              </a:r>
              <a:endParaRPr lang="es-ES" sz="2000" dirty="0">
                <a:solidFill>
                  <a:schemeClr val="lt1"/>
                </a:solidFill>
                <a:latin typeface="Fira Code"/>
                <a:ea typeface="Fira Code"/>
                <a:cs typeface="Fira Code"/>
                <a:sym typeface="Fira Code"/>
              </a:endParaRPr>
            </a:p>
          </p:txBody>
        </p:sp>
      </p:grpSp>
      <p:grpSp>
        <p:nvGrpSpPr>
          <p:cNvPr id="50" name="Group 49">
            <a:extLst>
              <a:ext uri="{FF2B5EF4-FFF2-40B4-BE49-F238E27FC236}">
                <a16:creationId xmlns:a16="http://schemas.microsoft.com/office/drawing/2014/main" id="{F5E1E22D-8311-4E06-8D75-FEDE959A031F}"/>
              </a:ext>
            </a:extLst>
          </p:cNvPr>
          <p:cNvGrpSpPr/>
          <p:nvPr/>
        </p:nvGrpSpPr>
        <p:grpSpPr>
          <a:xfrm>
            <a:off x="6418670" y="1233845"/>
            <a:ext cx="403733" cy="403734"/>
            <a:chOff x="5775275" y="2102706"/>
            <a:chExt cx="743803" cy="743805"/>
          </a:xfrm>
        </p:grpSpPr>
        <p:sp>
          <p:nvSpPr>
            <p:cNvPr id="51" name="Flowchart: Connector 50">
              <a:extLst>
                <a:ext uri="{FF2B5EF4-FFF2-40B4-BE49-F238E27FC236}">
                  <a16:creationId xmlns:a16="http://schemas.microsoft.com/office/drawing/2014/main" id="{CCC1FDBE-AEF1-4541-B283-4C1EF2ED8B9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52" name="TextBox 51">
              <a:extLst>
                <a:ext uri="{FF2B5EF4-FFF2-40B4-BE49-F238E27FC236}">
                  <a16:creationId xmlns:a16="http://schemas.microsoft.com/office/drawing/2014/main" id="{F4FFF6D3-9E71-4FB9-9377-586D00528FBF}"/>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7</a:t>
              </a:r>
              <a:endParaRPr lang="es-ES" sz="2000" dirty="0">
                <a:solidFill>
                  <a:schemeClr val="lt1"/>
                </a:solidFill>
                <a:latin typeface="Fira Code"/>
                <a:ea typeface="Fira Code"/>
                <a:cs typeface="Fira Code"/>
                <a:sym typeface="Fira Code"/>
              </a:endParaRPr>
            </a:p>
          </p:txBody>
        </p:sp>
      </p:grpSp>
      <p:grpSp>
        <p:nvGrpSpPr>
          <p:cNvPr id="53" name="Group 52">
            <a:extLst>
              <a:ext uri="{FF2B5EF4-FFF2-40B4-BE49-F238E27FC236}">
                <a16:creationId xmlns:a16="http://schemas.microsoft.com/office/drawing/2014/main" id="{17AB01AA-CD94-4892-9CFA-DB3C006AF0AC}"/>
              </a:ext>
            </a:extLst>
          </p:cNvPr>
          <p:cNvGrpSpPr/>
          <p:nvPr/>
        </p:nvGrpSpPr>
        <p:grpSpPr>
          <a:xfrm>
            <a:off x="7286028" y="1233844"/>
            <a:ext cx="403733" cy="403734"/>
            <a:chOff x="5775275" y="2102706"/>
            <a:chExt cx="743803" cy="743805"/>
          </a:xfrm>
        </p:grpSpPr>
        <p:sp>
          <p:nvSpPr>
            <p:cNvPr id="54" name="Flowchart: Connector 53">
              <a:extLst>
                <a:ext uri="{FF2B5EF4-FFF2-40B4-BE49-F238E27FC236}">
                  <a16:creationId xmlns:a16="http://schemas.microsoft.com/office/drawing/2014/main" id="{79FD7FEE-E1BC-46C2-84E4-192A2F91783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55" name="TextBox 54">
              <a:extLst>
                <a:ext uri="{FF2B5EF4-FFF2-40B4-BE49-F238E27FC236}">
                  <a16:creationId xmlns:a16="http://schemas.microsoft.com/office/drawing/2014/main" id="{11CC18E5-02B4-4695-9307-0604D3647A66}"/>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6</a:t>
              </a:r>
              <a:endParaRPr lang="es-ES" sz="2000" dirty="0">
                <a:solidFill>
                  <a:schemeClr val="lt1"/>
                </a:solidFill>
                <a:latin typeface="Fira Code"/>
                <a:ea typeface="Fira Code"/>
                <a:cs typeface="Fira Code"/>
                <a:sym typeface="Fira Code"/>
              </a:endParaRPr>
            </a:p>
          </p:txBody>
        </p:sp>
      </p:grpSp>
      <p:grpSp>
        <p:nvGrpSpPr>
          <p:cNvPr id="56" name="Group 55">
            <a:extLst>
              <a:ext uri="{FF2B5EF4-FFF2-40B4-BE49-F238E27FC236}">
                <a16:creationId xmlns:a16="http://schemas.microsoft.com/office/drawing/2014/main" id="{21DBC544-C66A-4194-80B4-9A25F888719E}"/>
              </a:ext>
            </a:extLst>
          </p:cNvPr>
          <p:cNvGrpSpPr/>
          <p:nvPr/>
        </p:nvGrpSpPr>
        <p:grpSpPr>
          <a:xfrm>
            <a:off x="598125" y="1846209"/>
            <a:ext cx="356841" cy="369332"/>
            <a:chOff x="2381535" y="2102706"/>
            <a:chExt cx="743803" cy="769838"/>
          </a:xfrm>
        </p:grpSpPr>
        <p:sp>
          <p:nvSpPr>
            <p:cNvPr id="57" name="Flowchart: Connector 56">
              <a:extLst>
                <a:ext uri="{FF2B5EF4-FFF2-40B4-BE49-F238E27FC236}">
                  <a16:creationId xmlns:a16="http://schemas.microsoft.com/office/drawing/2014/main" id="{D15C32B6-7AA4-4E59-9268-2C1EAEE53CB9}"/>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58" name="TextBox 57">
              <a:extLst>
                <a:ext uri="{FF2B5EF4-FFF2-40B4-BE49-F238E27FC236}">
                  <a16:creationId xmlns:a16="http://schemas.microsoft.com/office/drawing/2014/main" id="{6488EEA9-0A63-4590-A6E5-090EE58E53B0}"/>
                </a:ext>
              </a:extLst>
            </p:cNvPr>
            <p:cNvSpPr txBox="1"/>
            <p:nvPr/>
          </p:nvSpPr>
          <p:spPr>
            <a:xfrm flipH="1">
              <a:off x="2483723" y="2102706"/>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3</a:t>
              </a:r>
              <a:endParaRPr lang="es-ES" sz="1800" dirty="0">
                <a:solidFill>
                  <a:schemeClr val="lt1"/>
                </a:solidFill>
                <a:latin typeface="Fira Code"/>
                <a:ea typeface="Fira Code"/>
                <a:cs typeface="Fira Code"/>
                <a:sym typeface="Fira Code"/>
              </a:endParaRPr>
            </a:p>
          </p:txBody>
        </p:sp>
      </p:grpSp>
      <p:grpSp>
        <p:nvGrpSpPr>
          <p:cNvPr id="59" name="Group 58">
            <a:extLst>
              <a:ext uri="{FF2B5EF4-FFF2-40B4-BE49-F238E27FC236}">
                <a16:creationId xmlns:a16="http://schemas.microsoft.com/office/drawing/2014/main" id="{4B74EB7A-9688-4AC3-9038-06C99A13B681}"/>
              </a:ext>
            </a:extLst>
          </p:cNvPr>
          <p:cNvGrpSpPr/>
          <p:nvPr/>
        </p:nvGrpSpPr>
        <p:grpSpPr>
          <a:xfrm>
            <a:off x="1446560" y="1846209"/>
            <a:ext cx="356841" cy="369332"/>
            <a:chOff x="3229970" y="2102707"/>
            <a:chExt cx="743803" cy="769839"/>
          </a:xfrm>
        </p:grpSpPr>
        <p:sp>
          <p:nvSpPr>
            <p:cNvPr id="60" name="Flowchart: Connector 59">
              <a:extLst>
                <a:ext uri="{FF2B5EF4-FFF2-40B4-BE49-F238E27FC236}">
                  <a16:creationId xmlns:a16="http://schemas.microsoft.com/office/drawing/2014/main" id="{F71179D8-03E7-4460-A8D4-4338E2155D41}"/>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1" name="TextBox 60">
              <a:extLst>
                <a:ext uri="{FF2B5EF4-FFF2-40B4-BE49-F238E27FC236}">
                  <a16:creationId xmlns:a16="http://schemas.microsoft.com/office/drawing/2014/main" id="{85B90E22-207E-453E-B0DF-96B925850907}"/>
                </a:ext>
              </a:extLst>
            </p:cNvPr>
            <p:cNvSpPr txBox="1"/>
            <p:nvPr/>
          </p:nvSpPr>
          <p:spPr>
            <a:xfrm flipH="1">
              <a:off x="3350524"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1</a:t>
              </a:r>
              <a:endParaRPr lang="es-ES" sz="1800" dirty="0">
                <a:solidFill>
                  <a:schemeClr val="lt1"/>
                </a:solidFill>
                <a:latin typeface="Fira Code"/>
                <a:ea typeface="Fira Code"/>
                <a:cs typeface="Fira Code"/>
                <a:sym typeface="Fira Code"/>
              </a:endParaRPr>
            </a:p>
          </p:txBody>
        </p:sp>
      </p:grpSp>
      <p:grpSp>
        <p:nvGrpSpPr>
          <p:cNvPr id="62" name="Group 61">
            <a:extLst>
              <a:ext uri="{FF2B5EF4-FFF2-40B4-BE49-F238E27FC236}">
                <a16:creationId xmlns:a16="http://schemas.microsoft.com/office/drawing/2014/main" id="{22A0D8C1-7DE9-49C6-8E14-5C84F41B8357}"/>
              </a:ext>
            </a:extLst>
          </p:cNvPr>
          <p:cNvGrpSpPr/>
          <p:nvPr/>
        </p:nvGrpSpPr>
        <p:grpSpPr>
          <a:xfrm>
            <a:off x="2570834" y="1846211"/>
            <a:ext cx="356841" cy="369332"/>
            <a:chOff x="4078405" y="2102708"/>
            <a:chExt cx="743803" cy="769838"/>
          </a:xfrm>
        </p:grpSpPr>
        <p:sp>
          <p:nvSpPr>
            <p:cNvPr id="63" name="Flowchart: Connector 62">
              <a:extLst>
                <a:ext uri="{FF2B5EF4-FFF2-40B4-BE49-F238E27FC236}">
                  <a16:creationId xmlns:a16="http://schemas.microsoft.com/office/drawing/2014/main" id="{150C8944-E3D5-4F51-92B7-9C66A3C9F85F}"/>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4" name="TextBox 63">
              <a:extLst>
                <a:ext uri="{FF2B5EF4-FFF2-40B4-BE49-F238E27FC236}">
                  <a16:creationId xmlns:a16="http://schemas.microsoft.com/office/drawing/2014/main" id="{D5B7E095-E437-4A2B-8669-6AE5C5DE45CA}"/>
                </a:ext>
              </a:extLst>
            </p:cNvPr>
            <p:cNvSpPr txBox="1"/>
            <p:nvPr/>
          </p:nvSpPr>
          <p:spPr>
            <a:xfrm flipH="1">
              <a:off x="4180758" y="2102708"/>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5</a:t>
              </a:r>
              <a:endParaRPr lang="es-ES" sz="1800" dirty="0">
                <a:solidFill>
                  <a:schemeClr val="lt1"/>
                </a:solidFill>
                <a:latin typeface="Fira Code"/>
                <a:ea typeface="Fira Code"/>
                <a:cs typeface="Fira Code"/>
                <a:sym typeface="Fira Code"/>
              </a:endParaRPr>
            </a:p>
          </p:txBody>
        </p:sp>
      </p:grpSp>
      <p:grpSp>
        <p:nvGrpSpPr>
          <p:cNvPr id="65" name="Group 64">
            <a:extLst>
              <a:ext uri="{FF2B5EF4-FFF2-40B4-BE49-F238E27FC236}">
                <a16:creationId xmlns:a16="http://schemas.microsoft.com/office/drawing/2014/main" id="{4BF6487F-D058-4EB7-BCBE-63AC21581002}"/>
              </a:ext>
            </a:extLst>
          </p:cNvPr>
          <p:cNvGrpSpPr/>
          <p:nvPr/>
        </p:nvGrpSpPr>
        <p:grpSpPr>
          <a:xfrm>
            <a:off x="3419269" y="1846208"/>
            <a:ext cx="356841" cy="369332"/>
            <a:chOff x="4926840" y="2102707"/>
            <a:chExt cx="743803" cy="769839"/>
          </a:xfrm>
        </p:grpSpPr>
        <p:sp>
          <p:nvSpPr>
            <p:cNvPr id="66" name="Flowchart: Connector 65">
              <a:extLst>
                <a:ext uri="{FF2B5EF4-FFF2-40B4-BE49-F238E27FC236}">
                  <a16:creationId xmlns:a16="http://schemas.microsoft.com/office/drawing/2014/main" id="{F9E1EAD8-B687-4944-A2AF-B96FED5A871F}"/>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7" name="TextBox 66">
              <a:extLst>
                <a:ext uri="{FF2B5EF4-FFF2-40B4-BE49-F238E27FC236}">
                  <a16:creationId xmlns:a16="http://schemas.microsoft.com/office/drawing/2014/main" id="{AEF8F23A-C921-44B7-B012-5027D7154EB4}"/>
                </a:ext>
              </a:extLst>
            </p:cNvPr>
            <p:cNvSpPr txBox="1"/>
            <p:nvPr/>
          </p:nvSpPr>
          <p:spPr>
            <a:xfrm flipH="1">
              <a:off x="5047069"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2</a:t>
              </a:r>
              <a:endParaRPr lang="es-ES" sz="1800" dirty="0">
                <a:solidFill>
                  <a:schemeClr val="lt1"/>
                </a:solidFill>
                <a:latin typeface="Fira Code"/>
                <a:ea typeface="Fira Code"/>
                <a:cs typeface="Fira Code"/>
                <a:sym typeface="Fira Code"/>
              </a:endParaRPr>
            </a:p>
          </p:txBody>
        </p:sp>
      </p:grpSp>
      <p:grpSp>
        <p:nvGrpSpPr>
          <p:cNvPr id="68" name="Group 67">
            <a:extLst>
              <a:ext uri="{FF2B5EF4-FFF2-40B4-BE49-F238E27FC236}">
                <a16:creationId xmlns:a16="http://schemas.microsoft.com/office/drawing/2014/main" id="{E8074BD1-D023-4B1B-9DD3-23044ED11DDF}"/>
              </a:ext>
            </a:extLst>
          </p:cNvPr>
          <p:cNvGrpSpPr/>
          <p:nvPr/>
        </p:nvGrpSpPr>
        <p:grpSpPr>
          <a:xfrm>
            <a:off x="5792738" y="1797369"/>
            <a:ext cx="369331" cy="369332"/>
            <a:chOff x="5775275" y="2102706"/>
            <a:chExt cx="743803" cy="743805"/>
          </a:xfrm>
        </p:grpSpPr>
        <p:sp>
          <p:nvSpPr>
            <p:cNvPr id="69" name="Flowchart: Connector 68">
              <a:extLst>
                <a:ext uri="{FF2B5EF4-FFF2-40B4-BE49-F238E27FC236}">
                  <a16:creationId xmlns:a16="http://schemas.microsoft.com/office/drawing/2014/main" id="{13CDB0B5-0EEF-4DB1-AF7C-E05B3D390C3B}"/>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0" name="TextBox 69">
              <a:extLst>
                <a:ext uri="{FF2B5EF4-FFF2-40B4-BE49-F238E27FC236}">
                  <a16:creationId xmlns:a16="http://schemas.microsoft.com/office/drawing/2014/main" id="{CE5F1DBE-A4ED-4785-A174-289A78EE24FD}"/>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4</a:t>
              </a:r>
              <a:endParaRPr lang="es-ES" sz="1800" dirty="0">
                <a:solidFill>
                  <a:schemeClr val="lt1"/>
                </a:solidFill>
                <a:latin typeface="Fira Code"/>
                <a:ea typeface="Fira Code"/>
                <a:cs typeface="Fira Code"/>
                <a:sym typeface="Fira Code"/>
              </a:endParaRPr>
            </a:p>
          </p:txBody>
        </p:sp>
      </p:grpSp>
      <p:grpSp>
        <p:nvGrpSpPr>
          <p:cNvPr id="71" name="Group 70">
            <a:extLst>
              <a:ext uri="{FF2B5EF4-FFF2-40B4-BE49-F238E27FC236}">
                <a16:creationId xmlns:a16="http://schemas.microsoft.com/office/drawing/2014/main" id="{B1BA0E92-90B7-4CF8-9E34-5B47D0429DDC}"/>
              </a:ext>
            </a:extLst>
          </p:cNvPr>
          <p:cNvGrpSpPr/>
          <p:nvPr/>
        </p:nvGrpSpPr>
        <p:grpSpPr>
          <a:xfrm>
            <a:off x="6637737" y="1771733"/>
            <a:ext cx="369331" cy="369332"/>
            <a:chOff x="5775275" y="2102706"/>
            <a:chExt cx="743803" cy="743805"/>
          </a:xfrm>
        </p:grpSpPr>
        <p:sp>
          <p:nvSpPr>
            <p:cNvPr id="72" name="Flowchart: Connector 71">
              <a:extLst>
                <a:ext uri="{FF2B5EF4-FFF2-40B4-BE49-F238E27FC236}">
                  <a16:creationId xmlns:a16="http://schemas.microsoft.com/office/drawing/2014/main" id="{9FF93B45-D297-445C-AC2D-E1A6D3879C3F}"/>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3" name="TextBox 72">
              <a:extLst>
                <a:ext uri="{FF2B5EF4-FFF2-40B4-BE49-F238E27FC236}">
                  <a16:creationId xmlns:a16="http://schemas.microsoft.com/office/drawing/2014/main" id="{FBA71E12-3199-40AA-9794-CAA79810FCA3}"/>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7</a:t>
              </a:r>
              <a:endParaRPr lang="es-ES" sz="1800" dirty="0">
                <a:solidFill>
                  <a:schemeClr val="lt1"/>
                </a:solidFill>
                <a:latin typeface="Fira Code"/>
                <a:ea typeface="Fira Code"/>
                <a:cs typeface="Fira Code"/>
                <a:sym typeface="Fira Code"/>
              </a:endParaRPr>
            </a:p>
          </p:txBody>
        </p:sp>
      </p:grpSp>
      <p:grpSp>
        <p:nvGrpSpPr>
          <p:cNvPr id="74" name="Group 73">
            <a:extLst>
              <a:ext uri="{FF2B5EF4-FFF2-40B4-BE49-F238E27FC236}">
                <a16:creationId xmlns:a16="http://schemas.microsoft.com/office/drawing/2014/main" id="{9B5BC3C9-DDDE-4797-BF9A-6C9A5B9FFE1D}"/>
              </a:ext>
            </a:extLst>
          </p:cNvPr>
          <p:cNvGrpSpPr/>
          <p:nvPr/>
        </p:nvGrpSpPr>
        <p:grpSpPr>
          <a:xfrm>
            <a:off x="7707455" y="1768418"/>
            <a:ext cx="369331" cy="369332"/>
            <a:chOff x="5775275" y="2102706"/>
            <a:chExt cx="743803" cy="743805"/>
          </a:xfrm>
        </p:grpSpPr>
        <p:sp>
          <p:nvSpPr>
            <p:cNvPr id="75" name="Flowchart: Connector 74">
              <a:extLst>
                <a:ext uri="{FF2B5EF4-FFF2-40B4-BE49-F238E27FC236}">
                  <a16:creationId xmlns:a16="http://schemas.microsoft.com/office/drawing/2014/main" id="{9A191770-B6FF-4043-B458-C613029884EE}"/>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6" name="TextBox 75">
              <a:extLst>
                <a:ext uri="{FF2B5EF4-FFF2-40B4-BE49-F238E27FC236}">
                  <a16:creationId xmlns:a16="http://schemas.microsoft.com/office/drawing/2014/main" id="{2ACF33FF-0A02-4A5C-8321-FAA5FE392E9C}"/>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6</a:t>
              </a:r>
              <a:endParaRPr lang="es-ES" sz="1800" dirty="0">
                <a:solidFill>
                  <a:schemeClr val="lt1"/>
                </a:solidFill>
                <a:latin typeface="Fira Code"/>
                <a:ea typeface="Fira Code"/>
                <a:cs typeface="Fira Code"/>
                <a:sym typeface="Fira Code"/>
              </a:endParaRPr>
            </a:p>
          </p:txBody>
        </p:sp>
      </p:grpSp>
      <p:grpSp>
        <p:nvGrpSpPr>
          <p:cNvPr id="77" name="Group 76">
            <a:extLst>
              <a:ext uri="{FF2B5EF4-FFF2-40B4-BE49-F238E27FC236}">
                <a16:creationId xmlns:a16="http://schemas.microsoft.com/office/drawing/2014/main" id="{46A6487B-44DA-4ECC-8700-0A3B341D0EC6}"/>
              </a:ext>
            </a:extLst>
          </p:cNvPr>
          <p:cNvGrpSpPr/>
          <p:nvPr/>
        </p:nvGrpSpPr>
        <p:grpSpPr>
          <a:xfrm>
            <a:off x="353284" y="1823708"/>
            <a:ext cx="356841" cy="369332"/>
            <a:chOff x="2381535" y="2102706"/>
            <a:chExt cx="743803" cy="769838"/>
          </a:xfrm>
        </p:grpSpPr>
        <p:sp>
          <p:nvSpPr>
            <p:cNvPr id="78" name="Flowchart: Connector 77">
              <a:extLst>
                <a:ext uri="{FF2B5EF4-FFF2-40B4-BE49-F238E27FC236}">
                  <a16:creationId xmlns:a16="http://schemas.microsoft.com/office/drawing/2014/main" id="{A082018D-41F1-42C2-8823-D4B973A67EF9}"/>
                </a:ext>
              </a:extLst>
            </p:cNvPr>
            <p:cNvSpPr/>
            <p:nvPr/>
          </p:nvSpPr>
          <p:spPr>
            <a:xfrm>
              <a:off x="238153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79" name="TextBox 78">
              <a:extLst>
                <a:ext uri="{FF2B5EF4-FFF2-40B4-BE49-F238E27FC236}">
                  <a16:creationId xmlns:a16="http://schemas.microsoft.com/office/drawing/2014/main" id="{555C79FE-C17B-40B5-8443-5E73680AB562}"/>
                </a:ext>
              </a:extLst>
            </p:cNvPr>
            <p:cNvSpPr txBox="1"/>
            <p:nvPr/>
          </p:nvSpPr>
          <p:spPr>
            <a:xfrm flipH="1">
              <a:off x="2483723" y="2102706"/>
              <a:ext cx="502695" cy="76983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3</a:t>
              </a:r>
              <a:endParaRPr lang="es-ES" sz="1800" dirty="0">
                <a:solidFill>
                  <a:schemeClr val="lt1">
                    <a:alpha val="0"/>
                  </a:schemeClr>
                </a:solidFill>
                <a:latin typeface="Fira Code"/>
                <a:ea typeface="Fira Code"/>
                <a:cs typeface="Fira Code"/>
                <a:sym typeface="Fira Code"/>
              </a:endParaRPr>
            </a:p>
          </p:txBody>
        </p:sp>
      </p:grpSp>
      <p:grpSp>
        <p:nvGrpSpPr>
          <p:cNvPr id="80" name="Group 79">
            <a:extLst>
              <a:ext uri="{FF2B5EF4-FFF2-40B4-BE49-F238E27FC236}">
                <a16:creationId xmlns:a16="http://schemas.microsoft.com/office/drawing/2014/main" id="{07C2CB89-11F6-4ED3-A879-0A15A7836318}"/>
              </a:ext>
            </a:extLst>
          </p:cNvPr>
          <p:cNvGrpSpPr/>
          <p:nvPr/>
        </p:nvGrpSpPr>
        <p:grpSpPr>
          <a:xfrm>
            <a:off x="1306315" y="1817464"/>
            <a:ext cx="356841" cy="369332"/>
            <a:chOff x="3229970" y="2102707"/>
            <a:chExt cx="743803" cy="769839"/>
          </a:xfrm>
        </p:grpSpPr>
        <p:sp>
          <p:nvSpPr>
            <p:cNvPr id="81" name="Flowchart: Connector 80">
              <a:extLst>
                <a:ext uri="{FF2B5EF4-FFF2-40B4-BE49-F238E27FC236}">
                  <a16:creationId xmlns:a16="http://schemas.microsoft.com/office/drawing/2014/main" id="{0500567F-79F3-4F50-A69B-48ADED106869}"/>
                </a:ext>
              </a:extLst>
            </p:cNvPr>
            <p:cNvSpPr/>
            <p:nvPr/>
          </p:nvSpPr>
          <p:spPr>
            <a:xfrm>
              <a:off x="3229970"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82" name="TextBox 81">
              <a:extLst>
                <a:ext uri="{FF2B5EF4-FFF2-40B4-BE49-F238E27FC236}">
                  <a16:creationId xmlns:a16="http://schemas.microsoft.com/office/drawing/2014/main" id="{D5E75065-D04B-4BF3-8517-2AFE105846BE}"/>
                </a:ext>
              </a:extLst>
            </p:cNvPr>
            <p:cNvSpPr txBox="1"/>
            <p:nvPr/>
          </p:nvSpPr>
          <p:spPr>
            <a:xfrm flipH="1">
              <a:off x="3350524" y="2102707"/>
              <a:ext cx="502695" cy="769839"/>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1</a:t>
              </a:r>
              <a:endParaRPr lang="es-ES" sz="1800" dirty="0">
                <a:solidFill>
                  <a:schemeClr val="lt1">
                    <a:alpha val="0"/>
                  </a:schemeClr>
                </a:solidFill>
                <a:latin typeface="Fira Code"/>
                <a:ea typeface="Fira Code"/>
                <a:cs typeface="Fira Code"/>
                <a:sym typeface="Fira Code"/>
              </a:endParaRPr>
            </a:p>
          </p:txBody>
        </p:sp>
      </p:grpSp>
      <p:grpSp>
        <p:nvGrpSpPr>
          <p:cNvPr id="83" name="Group 82">
            <a:extLst>
              <a:ext uri="{FF2B5EF4-FFF2-40B4-BE49-F238E27FC236}">
                <a16:creationId xmlns:a16="http://schemas.microsoft.com/office/drawing/2014/main" id="{324BE054-8994-4830-89AE-BE2F587ACE14}"/>
              </a:ext>
            </a:extLst>
          </p:cNvPr>
          <p:cNvGrpSpPr/>
          <p:nvPr/>
        </p:nvGrpSpPr>
        <p:grpSpPr>
          <a:xfrm>
            <a:off x="2325993" y="1823710"/>
            <a:ext cx="356841" cy="369332"/>
            <a:chOff x="4078405" y="2102708"/>
            <a:chExt cx="743803" cy="769838"/>
          </a:xfrm>
        </p:grpSpPr>
        <p:sp>
          <p:nvSpPr>
            <p:cNvPr id="84" name="Flowchart: Connector 83">
              <a:extLst>
                <a:ext uri="{FF2B5EF4-FFF2-40B4-BE49-F238E27FC236}">
                  <a16:creationId xmlns:a16="http://schemas.microsoft.com/office/drawing/2014/main" id="{085B70A8-9F16-476B-88B3-14D2E352F338}"/>
                </a:ext>
              </a:extLst>
            </p:cNvPr>
            <p:cNvSpPr/>
            <p:nvPr/>
          </p:nvSpPr>
          <p:spPr>
            <a:xfrm>
              <a:off x="407840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85" name="TextBox 84">
              <a:extLst>
                <a:ext uri="{FF2B5EF4-FFF2-40B4-BE49-F238E27FC236}">
                  <a16:creationId xmlns:a16="http://schemas.microsoft.com/office/drawing/2014/main" id="{B9043499-0467-4B15-9473-47300E5F0918}"/>
                </a:ext>
              </a:extLst>
            </p:cNvPr>
            <p:cNvSpPr txBox="1"/>
            <p:nvPr/>
          </p:nvSpPr>
          <p:spPr>
            <a:xfrm flipH="1">
              <a:off x="4180758" y="2102708"/>
              <a:ext cx="502695" cy="76983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5</a:t>
              </a:r>
              <a:endParaRPr lang="es-ES" sz="1800" dirty="0">
                <a:solidFill>
                  <a:schemeClr val="lt1">
                    <a:alpha val="0"/>
                  </a:schemeClr>
                </a:solidFill>
                <a:latin typeface="Fira Code"/>
                <a:ea typeface="Fira Code"/>
                <a:cs typeface="Fira Code"/>
                <a:sym typeface="Fira Code"/>
              </a:endParaRPr>
            </a:p>
          </p:txBody>
        </p:sp>
      </p:grpSp>
      <p:grpSp>
        <p:nvGrpSpPr>
          <p:cNvPr id="86" name="Group 85">
            <a:extLst>
              <a:ext uri="{FF2B5EF4-FFF2-40B4-BE49-F238E27FC236}">
                <a16:creationId xmlns:a16="http://schemas.microsoft.com/office/drawing/2014/main" id="{633D1825-DA0C-4824-BB64-7E0F9CE9BDEB}"/>
              </a:ext>
            </a:extLst>
          </p:cNvPr>
          <p:cNvGrpSpPr/>
          <p:nvPr/>
        </p:nvGrpSpPr>
        <p:grpSpPr>
          <a:xfrm>
            <a:off x="3287922" y="1823708"/>
            <a:ext cx="356841" cy="369332"/>
            <a:chOff x="4926840" y="2102707"/>
            <a:chExt cx="743803" cy="769839"/>
          </a:xfrm>
        </p:grpSpPr>
        <p:sp>
          <p:nvSpPr>
            <p:cNvPr id="87" name="Flowchart: Connector 86">
              <a:extLst>
                <a:ext uri="{FF2B5EF4-FFF2-40B4-BE49-F238E27FC236}">
                  <a16:creationId xmlns:a16="http://schemas.microsoft.com/office/drawing/2014/main" id="{3AC1E228-C03B-4584-8CDA-E8DD495C97C2}"/>
                </a:ext>
              </a:extLst>
            </p:cNvPr>
            <p:cNvSpPr/>
            <p:nvPr/>
          </p:nvSpPr>
          <p:spPr>
            <a:xfrm>
              <a:off x="4926840" y="2103663"/>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88" name="TextBox 87">
              <a:extLst>
                <a:ext uri="{FF2B5EF4-FFF2-40B4-BE49-F238E27FC236}">
                  <a16:creationId xmlns:a16="http://schemas.microsoft.com/office/drawing/2014/main" id="{C55B1E68-3A53-4C2A-8E9B-88A5032E9361}"/>
                </a:ext>
              </a:extLst>
            </p:cNvPr>
            <p:cNvSpPr txBox="1"/>
            <p:nvPr/>
          </p:nvSpPr>
          <p:spPr>
            <a:xfrm flipH="1">
              <a:off x="5047069" y="2102707"/>
              <a:ext cx="502695" cy="769839"/>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2</a:t>
              </a:r>
              <a:endParaRPr lang="es-ES" sz="1800" dirty="0">
                <a:solidFill>
                  <a:schemeClr val="lt1">
                    <a:alpha val="0"/>
                  </a:schemeClr>
                </a:solidFill>
                <a:latin typeface="Fira Code"/>
                <a:ea typeface="Fira Code"/>
                <a:cs typeface="Fira Code"/>
                <a:sym typeface="Fira Code"/>
              </a:endParaRPr>
            </a:p>
          </p:txBody>
        </p:sp>
      </p:grpSp>
      <p:grpSp>
        <p:nvGrpSpPr>
          <p:cNvPr id="89" name="Group 88">
            <a:extLst>
              <a:ext uri="{FF2B5EF4-FFF2-40B4-BE49-F238E27FC236}">
                <a16:creationId xmlns:a16="http://schemas.microsoft.com/office/drawing/2014/main" id="{5774E6A2-FF70-43BD-A8CB-2BB0206F4468}"/>
              </a:ext>
            </a:extLst>
          </p:cNvPr>
          <p:cNvGrpSpPr/>
          <p:nvPr/>
        </p:nvGrpSpPr>
        <p:grpSpPr>
          <a:xfrm>
            <a:off x="6123296" y="1829404"/>
            <a:ext cx="369331" cy="369332"/>
            <a:chOff x="5775275" y="2102706"/>
            <a:chExt cx="743803" cy="743805"/>
          </a:xfrm>
        </p:grpSpPr>
        <p:sp>
          <p:nvSpPr>
            <p:cNvPr id="90" name="Flowchart: Connector 89">
              <a:extLst>
                <a:ext uri="{FF2B5EF4-FFF2-40B4-BE49-F238E27FC236}">
                  <a16:creationId xmlns:a16="http://schemas.microsoft.com/office/drawing/2014/main" id="{9E8DF9EF-1D83-4003-A2D6-5A8B3DF1A6DA}"/>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91" name="TextBox 90">
              <a:extLst>
                <a:ext uri="{FF2B5EF4-FFF2-40B4-BE49-F238E27FC236}">
                  <a16:creationId xmlns:a16="http://schemas.microsoft.com/office/drawing/2014/main" id="{C09B2398-60DE-411F-8ECA-DFCD0A6C7C98}"/>
                </a:ext>
              </a:extLst>
            </p:cNvPr>
            <p:cNvSpPr txBox="1"/>
            <p:nvPr/>
          </p:nvSpPr>
          <p:spPr>
            <a:xfrm flipH="1">
              <a:off x="5895503" y="2102706"/>
              <a:ext cx="502696" cy="73712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4</a:t>
              </a:r>
              <a:endParaRPr lang="es-ES" sz="1800" dirty="0">
                <a:solidFill>
                  <a:schemeClr val="lt1">
                    <a:alpha val="0"/>
                  </a:schemeClr>
                </a:solidFill>
                <a:latin typeface="Fira Code"/>
                <a:ea typeface="Fira Code"/>
                <a:cs typeface="Fira Code"/>
                <a:sym typeface="Fira Code"/>
              </a:endParaRPr>
            </a:p>
          </p:txBody>
        </p:sp>
      </p:grpSp>
      <p:grpSp>
        <p:nvGrpSpPr>
          <p:cNvPr id="92" name="Group 91">
            <a:extLst>
              <a:ext uri="{FF2B5EF4-FFF2-40B4-BE49-F238E27FC236}">
                <a16:creationId xmlns:a16="http://schemas.microsoft.com/office/drawing/2014/main" id="{DA13BE4B-C559-4C75-B90A-B67576ED929C}"/>
              </a:ext>
            </a:extLst>
          </p:cNvPr>
          <p:cNvGrpSpPr/>
          <p:nvPr/>
        </p:nvGrpSpPr>
        <p:grpSpPr>
          <a:xfrm>
            <a:off x="7134076" y="1804974"/>
            <a:ext cx="369331" cy="369332"/>
            <a:chOff x="5775275" y="2102706"/>
            <a:chExt cx="743803" cy="743805"/>
          </a:xfrm>
        </p:grpSpPr>
        <p:sp>
          <p:nvSpPr>
            <p:cNvPr id="93" name="Flowchart: Connector 92">
              <a:extLst>
                <a:ext uri="{FF2B5EF4-FFF2-40B4-BE49-F238E27FC236}">
                  <a16:creationId xmlns:a16="http://schemas.microsoft.com/office/drawing/2014/main" id="{4D509D7C-118D-44B1-AF94-DC015D173341}"/>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94" name="TextBox 93">
              <a:extLst>
                <a:ext uri="{FF2B5EF4-FFF2-40B4-BE49-F238E27FC236}">
                  <a16:creationId xmlns:a16="http://schemas.microsoft.com/office/drawing/2014/main" id="{0C00F992-B76F-42CC-97DC-9AEF419BCEB0}"/>
                </a:ext>
              </a:extLst>
            </p:cNvPr>
            <p:cNvSpPr txBox="1"/>
            <p:nvPr/>
          </p:nvSpPr>
          <p:spPr>
            <a:xfrm flipH="1">
              <a:off x="5895503" y="2102706"/>
              <a:ext cx="502696" cy="73712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7</a:t>
              </a:r>
              <a:endParaRPr lang="es-ES" sz="1800" dirty="0">
                <a:solidFill>
                  <a:schemeClr val="lt1">
                    <a:alpha val="0"/>
                  </a:schemeClr>
                </a:solidFill>
                <a:latin typeface="Fira Code"/>
                <a:ea typeface="Fira Code"/>
                <a:cs typeface="Fira Code"/>
                <a:sym typeface="Fira Code"/>
              </a:endParaRPr>
            </a:p>
          </p:txBody>
        </p:sp>
      </p:grpSp>
      <p:grpSp>
        <p:nvGrpSpPr>
          <p:cNvPr id="95" name="Group 94">
            <a:extLst>
              <a:ext uri="{FF2B5EF4-FFF2-40B4-BE49-F238E27FC236}">
                <a16:creationId xmlns:a16="http://schemas.microsoft.com/office/drawing/2014/main" id="{28A0D8D4-589C-442D-8C5B-7796337118FA}"/>
              </a:ext>
            </a:extLst>
          </p:cNvPr>
          <p:cNvGrpSpPr/>
          <p:nvPr/>
        </p:nvGrpSpPr>
        <p:grpSpPr>
          <a:xfrm>
            <a:off x="8015356" y="1801659"/>
            <a:ext cx="369331" cy="369332"/>
            <a:chOff x="5775275" y="2102706"/>
            <a:chExt cx="743803" cy="743805"/>
          </a:xfrm>
        </p:grpSpPr>
        <p:sp>
          <p:nvSpPr>
            <p:cNvPr id="96" name="Flowchart: Connector 95">
              <a:extLst>
                <a:ext uri="{FF2B5EF4-FFF2-40B4-BE49-F238E27FC236}">
                  <a16:creationId xmlns:a16="http://schemas.microsoft.com/office/drawing/2014/main" id="{A06AD678-61F6-4ADD-AF0B-0AFC6DA7B595}"/>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97" name="TextBox 96">
              <a:extLst>
                <a:ext uri="{FF2B5EF4-FFF2-40B4-BE49-F238E27FC236}">
                  <a16:creationId xmlns:a16="http://schemas.microsoft.com/office/drawing/2014/main" id="{6BBA5AEE-235C-409F-8584-C4446AA0E367}"/>
                </a:ext>
              </a:extLst>
            </p:cNvPr>
            <p:cNvSpPr txBox="1"/>
            <p:nvPr/>
          </p:nvSpPr>
          <p:spPr>
            <a:xfrm flipH="1">
              <a:off x="5895503" y="2102706"/>
              <a:ext cx="502696" cy="73712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6</a:t>
              </a:r>
              <a:endParaRPr lang="es-ES" sz="1800" dirty="0">
                <a:solidFill>
                  <a:schemeClr val="lt1">
                    <a:alpha val="0"/>
                  </a:schemeClr>
                </a:solidFill>
                <a:latin typeface="Fira Code"/>
                <a:ea typeface="Fira Code"/>
                <a:cs typeface="Fira Code"/>
                <a:sym typeface="Fira Code"/>
              </a:endParaRPr>
            </a:p>
          </p:txBody>
        </p:sp>
      </p:grpSp>
      <p:grpSp>
        <p:nvGrpSpPr>
          <p:cNvPr id="98" name="Group 97">
            <a:extLst>
              <a:ext uri="{FF2B5EF4-FFF2-40B4-BE49-F238E27FC236}">
                <a16:creationId xmlns:a16="http://schemas.microsoft.com/office/drawing/2014/main" id="{54F4ACE5-818F-40E9-B649-0313D250C352}"/>
              </a:ext>
            </a:extLst>
          </p:cNvPr>
          <p:cNvGrpSpPr/>
          <p:nvPr/>
        </p:nvGrpSpPr>
        <p:grpSpPr>
          <a:xfrm>
            <a:off x="286637" y="1794844"/>
            <a:ext cx="356841" cy="369332"/>
            <a:chOff x="2381535" y="2102706"/>
            <a:chExt cx="743803" cy="769838"/>
          </a:xfrm>
        </p:grpSpPr>
        <p:sp>
          <p:nvSpPr>
            <p:cNvPr id="99" name="Flowchart: Connector 98">
              <a:extLst>
                <a:ext uri="{FF2B5EF4-FFF2-40B4-BE49-F238E27FC236}">
                  <a16:creationId xmlns:a16="http://schemas.microsoft.com/office/drawing/2014/main" id="{BFFFB4FF-38E1-40C8-814A-2E468AF97D3C}"/>
                </a:ext>
              </a:extLst>
            </p:cNvPr>
            <p:cNvSpPr/>
            <p:nvPr/>
          </p:nvSpPr>
          <p:spPr>
            <a:xfrm>
              <a:off x="238153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00" name="TextBox 99">
              <a:extLst>
                <a:ext uri="{FF2B5EF4-FFF2-40B4-BE49-F238E27FC236}">
                  <a16:creationId xmlns:a16="http://schemas.microsoft.com/office/drawing/2014/main" id="{2961C0BE-ACAB-442C-95FD-DF5D6102CF8B}"/>
                </a:ext>
              </a:extLst>
            </p:cNvPr>
            <p:cNvSpPr txBox="1"/>
            <p:nvPr/>
          </p:nvSpPr>
          <p:spPr>
            <a:xfrm flipH="1">
              <a:off x="2483723" y="2102706"/>
              <a:ext cx="502695" cy="76983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3</a:t>
              </a:r>
              <a:endParaRPr lang="es-ES" sz="1800" dirty="0">
                <a:solidFill>
                  <a:schemeClr val="lt1">
                    <a:alpha val="0"/>
                  </a:schemeClr>
                </a:solidFill>
                <a:latin typeface="Fira Code"/>
                <a:ea typeface="Fira Code"/>
                <a:cs typeface="Fira Code"/>
                <a:sym typeface="Fira Code"/>
              </a:endParaRPr>
            </a:p>
          </p:txBody>
        </p:sp>
      </p:grpSp>
      <p:grpSp>
        <p:nvGrpSpPr>
          <p:cNvPr id="101" name="Group 100">
            <a:extLst>
              <a:ext uri="{FF2B5EF4-FFF2-40B4-BE49-F238E27FC236}">
                <a16:creationId xmlns:a16="http://schemas.microsoft.com/office/drawing/2014/main" id="{08685901-34A8-4A40-BF20-9B314EC891EA}"/>
              </a:ext>
            </a:extLst>
          </p:cNvPr>
          <p:cNvGrpSpPr/>
          <p:nvPr/>
        </p:nvGrpSpPr>
        <p:grpSpPr>
          <a:xfrm>
            <a:off x="1239668" y="1788600"/>
            <a:ext cx="356841" cy="369332"/>
            <a:chOff x="3229970" y="2102707"/>
            <a:chExt cx="743803" cy="769839"/>
          </a:xfrm>
        </p:grpSpPr>
        <p:sp>
          <p:nvSpPr>
            <p:cNvPr id="102" name="Flowchart: Connector 101">
              <a:extLst>
                <a:ext uri="{FF2B5EF4-FFF2-40B4-BE49-F238E27FC236}">
                  <a16:creationId xmlns:a16="http://schemas.microsoft.com/office/drawing/2014/main" id="{8BAF016C-C4CD-4480-B6BB-AAFA2C0AC053}"/>
                </a:ext>
              </a:extLst>
            </p:cNvPr>
            <p:cNvSpPr/>
            <p:nvPr/>
          </p:nvSpPr>
          <p:spPr>
            <a:xfrm>
              <a:off x="3229970"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03" name="TextBox 102">
              <a:extLst>
                <a:ext uri="{FF2B5EF4-FFF2-40B4-BE49-F238E27FC236}">
                  <a16:creationId xmlns:a16="http://schemas.microsoft.com/office/drawing/2014/main" id="{3EB7EDA2-4B0C-41A2-8CB8-103E274A67E1}"/>
                </a:ext>
              </a:extLst>
            </p:cNvPr>
            <p:cNvSpPr txBox="1"/>
            <p:nvPr/>
          </p:nvSpPr>
          <p:spPr>
            <a:xfrm flipH="1">
              <a:off x="3350524" y="2102707"/>
              <a:ext cx="502695" cy="769839"/>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1</a:t>
              </a:r>
              <a:endParaRPr lang="es-ES" sz="1800" dirty="0">
                <a:solidFill>
                  <a:schemeClr val="lt1">
                    <a:alpha val="0"/>
                  </a:schemeClr>
                </a:solidFill>
                <a:latin typeface="Fira Code"/>
                <a:ea typeface="Fira Code"/>
                <a:cs typeface="Fira Code"/>
                <a:sym typeface="Fira Code"/>
              </a:endParaRPr>
            </a:p>
          </p:txBody>
        </p:sp>
      </p:grpSp>
      <p:grpSp>
        <p:nvGrpSpPr>
          <p:cNvPr id="104" name="Group 103">
            <a:extLst>
              <a:ext uri="{FF2B5EF4-FFF2-40B4-BE49-F238E27FC236}">
                <a16:creationId xmlns:a16="http://schemas.microsoft.com/office/drawing/2014/main" id="{9BF98410-8E6B-4F4C-A634-9B6F29D77FE7}"/>
              </a:ext>
            </a:extLst>
          </p:cNvPr>
          <p:cNvGrpSpPr/>
          <p:nvPr/>
        </p:nvGrpSpPr>
        <p:grpSpPr>
          <a:xfrm>
            <a:off x="2259346" y="1794846"/>
            <a:ext cx="356841" cy="369332"/>
            <a:chOff x="4078405" y="2102708"/>
            <a:chExt cx="743803" cy="769838"/>
          </a:xfrm>
        </p:grpSpPr>
        <p:sp>
          <p:nvSpPr>
            <p:cNvPr id="105" name="Flowchart: Connector 104">
              <a:extLst>
                <a:ext uri="{FF2B5EF4-FFF2-40B4-BE49-F238E27FC236}">
                  <a16:creationId xmlns:a16="http://schemas.microsoft.com/office/drawing/2014/main" id="{1D38E3C8-CDB7-487E-A269-9EEDB2394551}"/>
                </a:ext>
              </a:extLst>
            </p:cNvPr>
            <p:cNvSpPr/>
            <p:nvPr/>
          </p:nvSpPr>
          <p:spPr>
            <a:xfrm>
              <a:off x="407840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06" name="TextBox 105">
              <a:extLst>
                <a:ext uri="{FF2B5EF4-FFF2-40B4-BE49-F238E27FC236}">
                  <a16:creationId xmlns:a16="http://schemas.microsoft.com/office/drawing/2014/main" id="{B8A55EFD-49CF-4460-BF26-99ED7B18B2AA}"/>
                </a:ext>
              </a:extLst>
            </p:cNvPr>
            <p:cNvSpPr txBox="1"/>
            <p:nvPr/>
          </p:nvSpPr>
          <p:spPr>
            <a:xfrm flipH="1">
              <a:off x="4180758" y="2102708"/>
              <a:ext cx="502695" cy="76983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5</a:t>
              </a:r>
              <a:endParaRPr lang="es-ES" sz="1800" dirty="0">
                <a:solidFill>
                  <a:schemeClr val="lt1">
                    <a:alpha val="0"/>
                  </a:schemeClr>
                </a:solidFill>
                <a:latin typeface="Fira Code"/>
                <a:ea typeface="Fira Code"/>
                <a:cs typeface="Fira Code"/>
                <a:sym typeface="Fira Code"/>
              </a:endParaRPr>
            </a:p>
          </p:txBody>
        </p:sp>
      </p:grpSp>
      <p:grpSp>
        <p:nvGrpSpPr>
          <p:cNvPr id="107" name="Group 106">
            <a:extLst>
              <a:ext uri="{FF2B5EF4-FFF2-40B4-BE49-F238E27FC236}">
                <a16:creationId xmlns:a16="http://schemas.microsoft.com/office/drawing/2014/main" id="{CE56BEF4-AB05-4BD9-B224-C15CBE4030A0}"/>
              </a:ext>
            </a:extLst>
          </p:cNvPr>
          <p:cNvGrpSpPr/>
          <p:nvPr/>
        </p:nvGrpSpPr>
        <p:grpSpPr>
          <a:xfrm>
            <a:off x="3221275" y="1794844"/>
            <a:ext cx="356841" cy="369332"/>
            <a:chOff x="4926840" y="2102707"/>
            <a:chExt cx="743803" cy="769839"/>
          </a:xfrm>
        </p:grpSpPr>
        <p:sp>
          <p:nvSpPr>
            <p:cNvPr id="108" name="Flowchart: Connector 107">
              <a:extLst>
                <a:ext uri="{FF2B5EF4-FFF2-40B4-BE49-F238E27FC236}">
                  <a16:creationId xmlns:a16="http://schemas.microsoft.com/office/drawing/2014/main" id="{1F751AAE-C9ED-4685-AD78-14CA192B13BD}"/>
                </a:ext>
              </a:extLst>
            </p:cNvPr>
            <p:cNvSpPr/>
            <p:nvPr/>
          </p:nvSpPr>
          <p:spPr>
            <a:xfrm>
              <a:off x="4926840" y="2103663"/>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09" name="TextBox 108">
              <a:extLst>
                <a:ext uri="{FF2B5EF4-FFF2-40B4-BE49-F238E27FC236}">
                  <a16:creationId xmlns:a16="http://schemas.microsoft.com/office/drawing/2014/main" id="{0F9A764B-21AB-4308-814D-8E8FBCD5AEE6}"/>
                </a:ext>
              </a:extLst>
            </p:cNvPr>
            <p:cNvSpPr txBox="1"/>
            <p:nvPr/>
          </p:nvSpPr>
          <p:spPr>
            <a:xfrm flipH="1">
              <a:off x="5047069" y="2102707"/>
              <a:ext cx="502695" cy="769839"/>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2</a:t>
              </a:r>
              <a:endParaRPr lang="es-ES" sz="1800" dirty="0">
                <a:solidFill>
                  <a:schemeClr val="lt1">
                    <a:alpha val="0"/>
                  </a:schemeClr>
                </a:solidFill>
                <a:latin typeface="Fira Code"/>
                <a:ea typeface="Fira Code"/>
                <a:cs typeface="Fira Code"/>
                <a:sym typeface="Fira Code"/>
              </a:endParaRPr>
            </a:p>
          </p:txBody>
        </p:sp>
      </p:grpSp>
      <p:grpSp>
        <p:nvGrpSpPr>
          <p:cNvPr id="110" name="Group 109">
            <a:extLst>
              <a:ext uri="{FF2B5EF4-FFF2-40B4-BE49-F238E27FC236}">
                <a16:creationId xmlns:a16="http://schemas.microsoft.com/office/drawing/2014/main" id="{7E31DA4C-16F1-4D7D-961B-24CB867E180F}"/>
              </a:ext>
            </a:extLst>
          </p:cNvPr>
          <p:cNvGrpSpPr/>
          <p:nvPr/>
        </p:nvGrpSpPr>
        <p:grpSpPr>
          <a:xfrm>
            <a:off x="6056649" y="1800540"/>
            <a:ext cx="369331" cy="369332"/>
            <a:chOff x="5775275" y="2102706"/>
            <a:chExt cx="743803" cy="743805"/>
          </a:xfrm>
        </p:grpSpPr>
        <p:sp>
          <p:nvSpPr>
            <p:cNvPr id="111" name="Flowchart: Connector 110">
              <a:extLst>
                <a:ext uri="{FF2B5EF4-FFF2-40B4-BE49-F238E27FC236}">
                  <a16:creationId xmlns:a16="http://schemas.microsoft.com/office/drawing/2014/main" id="{567CA681-47C2-4FFC-BE9D-A893BBFB4D11}"/>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12" name="TextBox 111">
              <a:extLst>
                <a:ext uri="{FF2B5EF4-FFF2-40B4-BE49-F238E27FC236}">
                  <a16:creationId xmlns:a16="http://schemas.microsoft.com/office/drawing/2014/main" id="{0618667F-031D-4502-8B60-4EA8A8C8BFC1}"/>
                </a:ext>
              </a:extLst>
            </p:cNvPr>
            <p:cNvSpPr txBox="1"/>
            <p:nvPr/>
          </p:nvSpPr>
          <p:spPr>
            <a:xfrm flipH="1">
              <a:off x="5895503" y="2102706"/>
              <a:ext cx="502696" cy="73712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4</a:t>
              </a:r>
              <a:endParaRPr lang="es-ES" sz="1800" dirty="0">
                <a:solidFill>
                  <a:schemeClr val="lt1">
                    <a:alpha val="0"/>
                  </a:schemeClr>
                </a:solidFill>
                <a:latin typeface="Fira Code"/>
                <a:ea typeface="Fira Code"/>
                <a:cs typeface="Fira Code"/>
                <a:sym typeface="Fira Code"/>
              </a:endParaRPr>
            </a:p>
          </p:txBody>
        </p:sp>
      </p:grpSp>
      <p:grpSp>
        <p:nvGrpSpPr>
          <p:cNvPr id="113" name="Group 112">
            <a:extLst>
              <a:ext uri="{FF2B5EF4-FFF2-40B4-BE49-F238E27FC236}">
                <a16:creationId xmlns:a16="http://schemas.microsoft.com/office/drawing/2014/main" id="{1A8463A1-E6B6-4D51-998E-11B3B6142456}"/>
              </a:ext>
            </a:extLst>
          </p:cNvPr>
          <p:cNvGrpSpPr/>
          <p:nvPr/>
        </p:nvGrpSpPr>
        <p:grpSpPr>
          <a:xfrm>
            <a:off x="7067429" y="1776110"/>
            <a:ext cx="369331" cy="369332"/>
            <a:chOff x="5775275" y="2102706"/>
            <a:chExt cx="743803" cy="743805"/>
          </a:xfrm>
        </p:grpSpPr>
        <p:sp>
          <p:nvSpPr>
            <p:cNvPr id="114" name="Flowchart: Connector 113">
              <a:extLst>
                <a:ext uri="{FF2B5EF4-FFF2-40B4-BE49-F238E27FC236}">
                  <a16:creationId xmlns:a16="http://schemas.microsoft.com/office/drawing/2014/main" id="{1D36CE29-80E7-4798-B059-0C6CBED320DD}"/>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15" name="TextBox 114">
              <a:extLst>
                <a:ext uri="{FF2B5EF4-FFF2-40B4-BE49-F238E27FC236}">
                  <a16:creationId xmlns:a16="http://schemas.microsoft.com/office/drawing/2014/main" id="{4D68E3F0-FD5E-4C06-94CC-5847797B312E}"/>
                </a:ext>
              </a:extLst>
            </p:cNvPr>
            <p:cNvSpPr txBox="1"/>
            <p:nvPr/>
          </p:nvSpPr>
          <p:spPr>
            <a:xfrm flipH="1">
              <a:off x="5895503" y="2102706"/>
              <a:ext cx="502696" cy="73712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7</a:t>
              </a:r>
              <a:endParaRPr lang="es-ES" sz="1800" dirty="0">
                <a:solidFill>
                  <a:schemeClr val="lt1">
                    <a:alpha val="0"/>
                  </a:schemeClr>
                </a:solidFill>
                <a:latin typeface="Fira Code"/>
                <a:ea typeface="Fira Code"/>
                <a:cs typeface="Fira Code"/>
                <a:sym typeface="Fira Code"/>
              </a:endParaRPr>
            </a:p>
          </p:txBody>
        </p:sp>
      </p:grpSp>
      <p:grpSp>
        <p:nvGrpSpPr>
          <p:cNvPr id="116" name="Group 115">
            <a:extLst>
              <a:ext uri="{FF2B5EF4-FFF2-40B4-BE49-F238E27FC236}">
                <a16:creationId xmlns:a16="http://schemas.microsoft.com/office/drawing/2014/main" id="{6C4AA35D-1AB8-429D-97FE-3398B0671B43}"/>
              </a:ext>
            </a:extLst>
          </p:cNvPr>
          <p:cNvGrpSpPr/>
          <p:nvPr/>
        </p:nvGrpSpPr>
        <p:grpSpPr>
          <a:xfrm>
            <a:off x="7948709" y="1772795"/>
            <a:ext cx="369331" cy="369332"/>
            <a:chOff x="5775275" y="2102706"/>
            <a:chExt cx="743803" cy="743805"/>
          </a:xfrm>
        </p:grpSpPr>
        <p:sp>
          <p:nvSpPr>
            <p:cNvPr id="117" name="Flowchart: Connector 116">
              <a:extLst>
                <a:ext uri="{FF2B5EF4-FFF2-40B4-BE49-F238E27FC236}">
                  <a16:creationId xmlns:a16="http://schemas.microsoft.com/office/drawing/2014/main" id="{078401CF-498B-4BED-B8A1-378BAF641902}"/>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18" name="TextBox 117">
              <a:extLst>
                <a:ext uri="{FF2B5EF4-FFF2-40B4-BE49-F238E27FC236}">
                  <a16:creationId xmlns:a16="http://schemas.microsoft.com/office/drawing/2014/main" id="{7BB4AB0D-2C2B-4B8C-B23B-1AB4BB2C79D0}"/>
                </a:ext>
              </a:extLst>
            </p:cNvPr>
            <p:cNvSpPr txBox="1"/>
            <p:nvPr/>
          </p:nvSpPr>
          <p:spPr>
            <a:xfrm flipH="1">
              <a:off x="5895503" y="2102706"/>
              <a:ext cx="502696" cy="73712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6</a:t>
              </a:r>
              <a:endParaRPr lang="es-ES" sz="1800" dirty="0">
                <a:solidFill>
                  <a:schemeClr val="lt1">
                    <a:alpha val="0"/>
                  </a:schemeClr>
                </a:solidFill>
                <a:latin typeface="Fira Code"/>
                <a:ea typeface="Fira Code"/>
                <a:cs typeface="Fira Code"/>
                <a:sym typeface="Fira Code"/>
              </a:endParaRPr>
            </a:p>
          </p:txBody>
        </p:sp>
      </p:grpSp>
      <p:grpSp>
        <p:nvGrpSpPr>
          <p:cNvPr id="119" name="Group 118">
            <a:extLst>
              <a:ext uri="{FF2B5EF4-FFF2-40B4-BE49-F238E27FC236}">
                <a16:creationId xmlns:a16="http://schemas.microsoft.com/office/drawing/2014/main" id="{976787AB-3AC0-4CAD-A7EE-58CD3C65FA6C}"/>
              </a:ext>
            </a:extLst>
          </p:cNvPr>
          <p:cNvGrpSpPr/>
          <p:nvPr/>
        </p:nvGrpSpPr>
        <p:grpSpPr>
          <a:xfrm>
            <a:off x="1360252" y="1781264"/>
            <a:ext cx="356841" cy="369332"/>
            <a:chOff x="2381535" y="2102704"/>
            <a:chExt cx="743803" cy="769838"/>
          </a:xfrm>
        </p:grpSpPr>
        <p:sp>
          <p:nvSpPr>
            <p:cNvPr id="120" name="Flowchart: Connector 119">
              <a:extLst>
                <a:ext uri="{FF2B5EF4-FFF2-40B4-BE49-F238E27FC236}">
                  <a16:creationId xmlns:a16="http://schemas.microsoft.com/office/drawing/2014/main" id="{1431D15F-EE5F-4140-A7D6-E6AA7511526C}"/>
                </a:ext>
              </a:extLst>
            </p:cNvPr>
            <p:cNvSpPr/>
            <p:nvPr/>
          </p:nvSpPr>
          <p:spPr>
            <a:xfrm>
              <a:off x="238153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solidFill>
                  <a:schemeClr val="lt1">
                    <a:alpha val="0"/>
                  </a:schemeClr>
                </a:solidFill>
              </a:endParaRPr>
            </a:p>
          </p:txBody>
        </p:sp>
        <p:sp>
          <p:nvSpPr>
            <p:cNvPr id="121" name="TextBox 120">
              <a:extLst>
                <a:ext uri="{FF2B5EF4-FFF2-40B4-BE49-F238E27FC236}">
                  <a16:creationId xmlns:a16="http://schemas.microsoft.com/office/drawing/2014/main" id="{3965B8A4-D9E9-4471-9279-F7F11FDF5DD2}"/>
                </a:ext>
              </a:extLst>
            </p:cNvPr>
            <p:cNvSpPr txBox="1"/>
            <p:nvPr/>
          </p:nvSpPr>
          <p:spPr>
            <a:xfrm flipH="1">
              <a:off x="2481974" y="2102704"/>
              <a:ext cx="502695" cy="76983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3</a:t>
              </a:r>
              <a:endParaRPr lang="es-ES" sz="1800" dirty="0">
                <a:solidFill>
                  <a:schemeClr val="lt1">
                    <a:alpha val="0"/>
                  </a:schemeClr>
                </a:solidFill>
                <a:latin typeface="Fira Code"/>
                <a:ea typeface="Fira Code"/>
                <a:cs typeface="Fira Code"/>
                <a:sym typeface="Fira Code"/>
              </a:endParaRPr>
            </a:p>
          </p:txBody>
        </p:sp>
      </p:grpSp>
      <p:grpSp>
        <p:nvGrpSpPr>
          <p:cNvPr id="122" name="Group 121">
            <a:extLst>
              <a:ext uri="{FF2B5EF4-FFF2-40B4-BE49-F238E27FC236}">
                <a16:creationId xmlns:a16="http://schemas.microsoft.com/office/drawing/2014/main" id="{D2FDD6CC-C8FD-49A0-8586-91DBF210995D}"/>
              </a:ext>
            </a:extLst>
          </p:cNvPr>
          <p:cNvGrpSpPr/>
          <p:nvPr/>
        </p:nvGrpSpPr>
        <p:grpSpPr>
          <a:xfrm>
            <a:off x="520215" y="1781265"/>
            <a:ext cx="356841" cy="369332"/>
            <a:chOff x="3229970" y="2102707"/>
            <a:chExt cx="743803" cy="769839"/>
          </a:xfrm>
        </p:grpSpPr>
        <p:sp>
          <p:nvSpPr>
            <p:cNvPr id="123" name="Flowchart: Connector 122">
              <a:extLst>
                <a:ext uri="{FF2B5EF4-FFF2-40B4-BE49-F238E27FC236}">
                  <a16:creationId xmlns:a16="http://schemas.microsoft.com/office/drawing/2014/main" id="{00C24D14-6169-44DB-A981-886ADD235901}"/>
                </a:ext>
              </a:extLst>
            </p:cNvPr>
            <p:cNvSpPr/>
            <p:nvPr/>
          </p:nvSpPr>
          <p:spPr>
            <a:xfrm>
              <a:off x="3229970"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24" name="TextBox 123">
              <a:extLst>
                <a:ext uri="{FF2B5EF4-FFF2-40B4-BE49-F238E27FC236}">
                  <a16:creationId xmlns:a16="http://schemas.microsoft.com/office/drawing/2014/main" id="{C94B4F20-DAAA-4C60-9D17-F270BE701771}"/>
                </a:ext>
              </a:extLst>
            </p:cNvPr>
            <p:cNvSpPr txBox="1"/>
            <p:nvPr/>
          </p:nvSpPr>
          <p:spPr>
            <a:xfrm flipH="1">
              <a:off x="3350524" y="2102707"/>
              <a:ext cx="502695" cy="769839"/>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1</a:t>
              </a:r>
              <a:endParaRPr lang="es-ES" sz="1800" dirty="0">
                <a:solidFill>
                  <a:schemeClr val="lt1">
                    <a:alpha val="0"/>
                  </a:schemeClr>
                </a:solidFill>
                <a:latin typeface="Fira Code"/>
                <a:ea typeface="Fira Code"/>
                <a:cs typeface="Fira Code"/>
                <a:sym typeface="Fira Code"/>
              </a:endParaRPr>
            </a:p>
          </p:txBody>
        </p:sp>
      </p:grpSp>
      <p:grpSp>
        <p:nvGrpSpPr>
          <p:cNvPr id="125" name="Group 124">
            <a:extLst>
              <a:ext uri="{FF2B5EF4-FFF2-40B4-BE49-F238E27FC236}">
                <a16:creationId xmlns:a16="http://schemas.microsoft.com/office/drawing/2014/main" id="{35DC6F41-3E3B-4C57-916C-DA64F4B97614}"/>
              </a:ext>
            </a:extLst>
          </p:cNvPr>
          <p:cNvGrpSpPr/>
          <p:nvPr/>
        </p:nvGrpSpPr>
        <p:grpSpPr>
          <a:xfrm>
            <a:off x="3332861" y="1781267"/>
            <a:ext cx="356841" cy="369332"/>
            <a:chOff x="4078405" y="2102708"/>
            <a:chExt cx="743803" cy="769838"/>
          </a:xfrm>
        </p:grpSpPr>
        <p:sp>
          <p:nvSpPr>
            <p:cNvPr id="126" name="Flowchart: Connector 125">
              <a:extLst>
                <a:ext uri="{FF2B5EF4-FFF2-40B4-BE49-F238E27FC236}">
                  <a16:creationId xmlns:a16="http://schemas.microsoft.com/office/drawing/2014/main" id="{FD747A8F-8444-454F-A782-94E2CB442F20}"/>
                </a:ext>
              </a:extLst>
            </p:cNvPr>
            <p:cNvSpPr/>
            <p:nvPr/>
          </p:nvSpPr>
          <p:spPr>
            <a:xfrm>
              <a:off x="407840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27" name="TextBox 126">
              <a:extLst>
                <a:ext uri="{FF2B5EF4-FFF2-40B4-BE49-F238E27FC236}">
                  <a16:creationId xmlns:a16="http://schemas.microsoft.com/office/drawing/2014/main" id="{5100DCAC-6D64-42FD-A771-665A096BE360}"/>
                </a:ext>
              </a:extLst>
            </p:cNvPr>
            <p:cNvSpPr txBox="1"/>
            <p:nvPr/>
          </p:nvSpPr>
          <p:spPr>
            <a:xfrm flipH="1">
              <a:off x="4180758" y="2102708"/>
              <a:ext cx="502695" cy="76983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5</a:t>
              </a:r>
              <a:endParaRPr lang="es-ES" sz="1800" dirty="0">
                <a:solidFill>
                  <a:schemeClr val="lt1">
                    <a:alpha val="0"/>
                  </a:schemeClr>
                </a:solidFill>
                <a:latin typeface="Fira Code"/>
                <a:ea typeface="Fira Code"/>
                <a:cs typeface="Fira Code"/>
                <a:sym typeface="Fira Code"/>
              </a:endParaRPr>
            </a:p>
          </p:txBody>
        </p:sp>
      </p:grpSp>
      <p:grpSp>
        <p:nvGrpSpPr>
          <p:cNvPr id="128" name="Group 127">
            <a:extLst>
              <a:ext uri="{FF2B5EF4-FFF2-40B4-BE49-F238E27FC236}">
                <a16:creationId xmlns:a16="http://schemas.microsoft.com/office/drawing/2014/main" id="{C324542A-F127-48C5-82BB-419E684439C1}"/>
              </a:ext>
            </a:extLst>
          </p:cNvPr>
          <p:cNvGrpSpPr/>
          <p:nvPr/>
        </p:nvGrpSpPr>
        <p:grpSpPr>
          <a:xfrm>
            <a:off x="2491390" y="1781264"/>
            <a:ext cx="356841" cy="369332"/>
            <a:chOff x="4926840" y="2102707"/>
            <a:chExt cx="743803" cy="769839"/>
          </a:xfrm>
        </p:grpSpPr>
        <p:sp>
          <p:nvSpPr>
            <p:cNvPr id="129" name="Flowchart: Connector 128">
              <a:extLst>
                <a:ext uri="{FF2B5EF4-FFF2-40B4-BE49-F238E27FC236}">
                  <a16:creationId xmlns:a16="http://schemas.microsoft.com/office/drawing/2014/main" id="{27096C20-8752-464E-B933-3A8CBDB45433}"/>
                </a:ext>
              </a:extLst>
            </p:cNvPr>
            <p:cNvSpPr/>
            <p:nvPr/>
          </p:nvSpPr>
          <p:spPr>
            <a:xfrm>
              <a:off x="4926840" y="2103663"/>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30" name="TextBox 129">
              <a:extLst>
                <a:ext uri="{FF2B5EF4-FFF2-40B4-BE49-F238E27FC236}">
                  <a16:creationId xmlns:a16="http://schemas.microsoft.com/office/drawing/2014/main" id="{662E39EC-4643-4EFF-BF5E-B4B71FBD53FD}"/>
                </a:ext>
              </a:extLst>
            </p:cNvPr>
            <p:cNvSpPr txBox="1"/>
            <p:nvPr/>
          </p:nvSpPr>
          <p:spPr>
            <a:xfrm flipH="1">
              <a:off x="5047069" y="2102707"/>
              <a:ext cx="502695" cy="769839"/>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2</a:t>
              </a:r>
              <a:endParaRPr lang="es-ES" sz="1800" dirty="0">
                <a:solidFill>
                  <a:schemeClr val="lt1">
                    <a:alpha val="0"/>
                  </a:schemeClr>
                </a:solidFill>
                <a:latin typeface="Fira Code"/>
                <a:ea typeface="Fira Code"/>
                <a:cs typeface="Fira Code"/>
                <a:sym typeface="Fira Code"/>
              </a:endParaRPr>
            </a:p>
          </p:txBody>
        </p:sp>
      </p:grpSp>
      <p:grpSp>
        <p:nvGrpSpPr>
          <p:cNvPr id="131" name="Group 130">
            <a:extLst>
              <a:ext uri="{FF2B5EF4-FFF2-40B4-BE49-F238E27FC236}">
                <a16:creationId xmlns:a16="http://schemas.microsoft.com/office/drawing/2014/main" id="{3412B842-5C84-4D54-B8A9-84217CC12015}"/>
              </a:ext>
            </a:extLst>
          </p:cNvPr>
          <p:cNvGrpSpPr/>
          <p:nvPr/>
        </p:nvGrpSpPr>
        <p:grpSpPr>
          <a:xfrm>
            <a:off x="5713294" y="1764568"/>
            <a:ext cx="369331" cy="369332"/>
            <a:chOff x="5775275" y="2102706"/>
            <a:chExt cx="743803" cy="743805"/>
          </a:xfrm>
        </p:grpSpPr>
        <p:sp>
          <p:nvSpPr>
            <p:cNvPr id="132" name="Flowchart: Connector 131">
              <a:extLst>
                <a:ext uri="{FF2B5EF4-FFF2-40B4-BE49-F238E27FC236}">
                  <a16:creationId xmlns:a16="http://schemas.microsoft.com/office/drawing/2014/main" id="{6E95CDC6-3445-4080-A5CA-31D5A8908A51}"/>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33" name="TextBox 132">
              <a:extLst>
                <a:ext uri="{FF2B5EF4-FFF2-40B4-BE49-F238E27FC236}">
                  <a16:creationId xmlns:a16="http://schemas.microsoft.com/office/drawing/2014/main" id="{B8478433-F5A1-4FE7-A382-798106CC72A9}"/>
                </a:ext>
              </a:extLst>
            </p:cNvPr>
            <p:cNvSpPr txBox="1"/>
            <p:nvPr/>
          </p:nvSpPr>
          <p:spPr>
            <a:xfrm flipH="1">
              <a:off x="5895503" y="2102706"/>
              <a:ext cx="502696" cy="73712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4</a:t>
              </a:r>
              <a:endParaRPr lang="es-ES" sz="1800" dirty="0">
                <a:solidFill>
                  <a:schemeClr val="lt1">
                    <a:alpha val="0"/>
                  </a:schemeClr>
                </a:solidFill>
                <a:latin typeface="Fira Code"/>
                <a:ea typeface="Fira Code"/>
                <a:cs typeface="Fira Code"/>
                <a:sym typeface="Fira Code"/>
              </a:endParaRPr>
            </a:p>
          </p:txBody>
        </p:sp>
      </p:grpSp>
    </p:spTree>
    <p:extLst>
      <p:ext uri="{BB962C8B-B14F-4D97-AF65-F5344CB8AC3E}">
        <p14:creationId xmlns:p14="http://schemas.microsoft.com/office/powerpoint/2010/main" val="505091747"/>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odingm.h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xamplem.h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1771191" y="668551"/>
            <a:ext cx="488056" cy="528464"/>
            <a:chOff x="2381535" y="2102706"/>
            <a:chExt cx="743803" cy="805386"/>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3</a:t>
              </a:r>
              <a:endParaRPr lang="es-ES" sz="2800" dirty="0">
                <a:solidFill>
                  <a:schemeClr val="lt1"/>
                </a:solidFill>
                <a:latin typeface="Fira Code"/>
                <a:ea typeface="Fira Code"/>
                <a:cs typeface="Fira Code"/>
                <a:sym typeface="Fira Code"/>
              </a:endParaRPr>
            </a:p>
          </p:txBody>
        </p:sp>
      </p:grpSp>
      <p:grpSp>
        <p:nvGrpSpPr>
          <p:cNvPr id="15" name="Group 14">
            <a:extLst>
              <a:ext uri="{FF2B5EF4-FFF2-40B4-BE49-F238E27FC236}">
                <a16:creationId xmlns:a16="http://schemas.microsoft.com/office/drawing/2014/main" id="{CA7D3354-130B-4A7F-B65D-D0A12EDC3F1C}"/>
              </a:ext>
            </a:extLst>
          </p:cNvPr>
          <p:cNvGrpSpPr/>
          <p:nvPr/>
        </p:nvGrpSpPr>
        <p:grpSpPr>
          <a:xfrm>
            <a:off x="2619626" y="668552"/>
            <a:ext cx="488056" cy="528464"/>
            <a:chOff x="3229970" y="2102707"/>
            <a:chExt cx="743803" cy="805386"/>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1</a:t>
              </a:r>
              <a:endParaRPr lang="es-ES" sz="28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3468061" y="668553"/>
            <a:ext cx="488056" cy="528464"/>
            <a:chOff x="4078405" y="2102708"/>
            <a:chExt cx="743803" cy="805386"/>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8" y="2102708"/>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5</a:t>
              </a:r>
              <a:endParaRPr lang="es-ES" sz="28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316496" y="668552"/>
            <a:ext cx="488056" cy="528464"/>
            <a:chOff x="4926840" y="2102707"/>
            <a:chExt cx="743803" cy="805386"/>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2</a:t>
              </a:r>
              <a:endParaRPr lang="es-ES" sz="28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164931" y="668551"/>
            <a:ext cx="488056" cy="528464"/>
            <a:chOff x="5775275" y="2102706"/>
            <a:chExt cx="743803" cy="805386"/>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4</a:t>
              </a:r>
              <a:endParaRPr lang="es-ES" sz="2800" dirty="0">
                <a:solidFill>
                  <a:schemeClr val="lt1"/>
                </a:solidFill>
                <a:latin typeface="Fira Code"/>
                <a:ea typeface="Fira Code"/>
                <a:cs typeface="Fira Code"/>
                <a:sym typeface="Fira Code"/>
              </a:endParaRPr>
            </a:p>
          </p:txBody>
        </p:sp>
      </p:grpSp>
      <p:grpSp>
        <p:nvGrpSpPr>
          <p:cNvPr id="20" name="Group 19">
            <a:extLst>
              <a:ext uri="{FF2B5EF4-FFF2-40B4-BE49-F238E27FC236}">
                <a16:creationId xmlns:a16="http://schemas.microsoft.com/office/drawing/2014/main" id="{8206BC43-8183-4D00-BBB0-C3B4A5C9656B}"/>
              </a:ext>
            </a:extLst>
          </p:cNvPr>
          <p:cNvGrpSpPr/>
          <p:nvPr/>
        </p:nvGrpSpPr>
        <p:grpSpPr>
          <a:xfrm>
            <a:off x="6009930" y="642915"/>
            <a:ext cx="488056" cy="528464"/>
            <a:chOff x="5775275" y="2102706"/>
            <a:chExt cx="743803" cy="805386"/>
          </a:xfrm>
        </p:grpSpPr>
        <p:sp>
          <p:nvSpPr>
            <p:cNvPr id="21" name="Flowchart: Connector 20">
              <a:extLst>
                <a:ext uri="{FF2B5EF4-FFF2-40B4-BE49-F238E27FC236}">
                  <a16:creationId xmlns:a16="http://schemas.microsoft.com/office/drawing/2014/main" id="{50C41E27-F9B2-47F3-B3A9-BF3BFEB0B363}"/>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2" name="TextBox 21">
              <a:extLst>
                <a:ext uri="{FF2B5EF4-FFF2-40B4-BE49-F238E27FC236}">
                  <a16:creationId xmlns:a16="http://schemas.microsoft.com/office/drawing/2014/main" id="{063F50AD-9008-42A9-BE56-697A023D10D3}"/>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7</a:t>
              </a:r>
              <a:endParaRPr lang="es-ES" sz="2800" dirty="0">
                <a:solidFill>
                  <a:schemeClr val="lt1"/>
                </a:solidFill>
                <a:latin typeface="Fira Code"/>
                <a:ea typeface="Fira Code"/>
                <a:cs typeface="Fira Code"/>
                <a:sym typeface="Fira Code"/>
              </a:endParaRPr>
            </a:p>
          </p:txBody>
        </p:sp>
      </p:grpSp>
      <p:grpSp>
        <p:nvGrpSpPr>
          <p:cNvPr id="23" name="Group 22">
            <a:extLst>
              <a:ext uri="{FF2B5EF4-FFF2-40B4-BE49-F238E27FC236}">
                <a16:creationId xmlns:a16="http://schemas.microsoft.com/office/drawing/2014/main" id="{D36F2F99-5941-4D5D-A602-946A8933C207}"/>
              </a:ext>
            </a:extLst>
          </p:cNvPr>
          <p:cNvGrpSpPr/>
          <p:nvPr/>
        </p:nvGrpSpPr>
        <p:grpSpPr>
          <a:xfrm>
            <a:off x="6877288" y="642914"/>
            <a:ext cx="488056" cy="528464"/>
            <a:chOff x="5775275" y="2102706"/>
            <a:chExt cx="743803" cy="805386"/>
          </a:xfrm>
        </p:grpSpPr>
        <p:sp>
          <p:nvSpPr>
            <p:cNvPr id="24" name="Flowchart: Connector 23">
              <a:extLst>
                <a:ext uri="{FF2B5EF4-FFF2-40B4-BE49-F238E27FC236}">
                  <a16:creationId xmlns:a16="http://schemas.microsoft.com/office/drawing/2014/main" id="{225EBF62-75D9-4C5C-9C5A-2C36D0E45E0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5" name="TextBox 24">
              <a:extLst>
                <a:ext uri="{FF2B5EF4-FFF2-40B4-BE49-F238E27FC236}">
                  <a16:creationId xmlns:a16="http://schemas.microsoft.com/office/drawing/2014/main" id="{D3BB4A46-1CD2-494D-8EFE-20A095F6F5EE}"/>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6</a:t>
              </a:r>
              <a:endParaRPr lang="es-ES" sz="2800" dirty="0">
                <a:solidFill>
                  <a:schemeClr val="lt1"/>
                </a:solidFill>
                <a:latin typeface="Fira Code"/>
                <a:ea typeface="Fira Code"/>
                <a:cs typeface="Fira Code"/>
                <a:sym typeface="Fira Code"/>
              </a:endParaRPr>
            </a:p>
          </p:txBody>
        </p:sp>
      </p:grpSp>
      <p:grpSp>
        <p:nvGrpSpPr>
          <p:cNvPr id="26" name="Group 25">
            <a:extLst>
              <a:ext uri="{FF2B5EF4-FFF2-40B4-BE49-F238E27FC236}">
                <a16:creationId xmlns:a16="http://schemas.microsoft.com/office/drawing/2014/main" id="{0EFC789A-8410-4F3A-8B66-BCDA45A15E60}"/>
              </a:ext>
            </a:extLst>
          </p:cNvPr>
          <p:cNvGrpSpPr/>
          <p:nvPr/>
        </p:nvGrpSpPr>
        <p:grpSpPr>
          <a:xfrm>
            <a:off x="987126" y="1299888"/>
            <a:ext cx="403733" cy="403735"/>
            <a:chOff x="2381535" y="2102706"/>
            <a:chExt cx="743803" cy="743806"/>
          </a:xfrm>
        </p:grpSpPr>
        <p:sp>
          <p:nvSpPr>
            <p:cNvPr id="27" name="Flowchart: Connector 26">
              <a:extLst>
                <a:ext uri="{FF2B5EF4-FFF2-40B4-BE49-F238E27FC236}">
                  <a16:creationId xmlns:a16="http://schemas.microsoft.com/office/drawing/2014/main" id="{13AC9D33-64C7-4109-8C2D-7BBBFF2A986A}"/>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28" name="TextBox 27">
              <a:extLst>
                <a:ext uri="{FF2B5EF4-FFF2-40B4-BE49-F238E27FC236}">
                  <a16:creationId xmlns:a16="http://schemas.microsoft.com/office/drawing/2014/main" id="{2FA4CD23-6A96-4768-ABE8-146531DE176F}"/>
                </a:ext>
              </a:extLst>
            </p:cNvPr>
            <p:cNvSpPr txBox="1"/>
            <p:nvPr/>
          </p:nvSpPr>
          <p:spPr>
            <a:xfrm flipH="1">
              <a:off x="2483724"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3</a:t>
              </a:r>
              <a:endParaRPr lang="es-ES" sz="2000" dirty="0">
                <a:solidFill>
                  <a:schemeClr val="lt1"/>
                </a:solidFill>
                <a:latin typeface="Fira Code"/>
                <a:ea typeface="Fira Code"/>
                <a:cs typeface="Fira Code"/>
                <a:sym typeface="Fira Code"/>
              </a:endParaRPr>
            </a:p>
          </p:txBody>
        </p:sp>
      </p:grpSp>
      <p:grpSp>
        <p:nvGrpSpPr>
          <p:cNvPr id="33" name="Group 32">
            <a:extLst>
              <a:ext uri="{FF2B5EF4-FFF2-40B4-BE49-F238E27FC236}">
                <a16:creationId xmlns:a16="http://schemas.microsoft.com/office/drawing/2014/main" id="{707F3FBB-CA16-4EA5-8953-C713A62E07C4}"/>
              </a:ext>
            </a:extLst>
          </p:cNvPr>
          <p:cNvGrpSpPr/>
          <p:nvPr/>
        </p:nvGrpSpPr>
        <p:grpSpPr>
          <a:xfrm>
            <a:off x="1835561" y="1299888"/>
            <a:ext cx="403733" cy="403734"/>
            <a:chOff x="3229970" y="2102707"/>
            <a:chExt cx="743803" cy="743805"/>
          </a:xfrm>
        </p:grpSpPr>
        <p:sp>
          <p:nvSpPr>
            <p:cNvPr id="34" name="Flowchart: Connector 33">
              <a:extLst>
                <a:ext uri="{FF2B5EF4-FFF2-40B4-BE49-F238E27FC236}">
                  <a16:creationId xmlns:a16="http://schemas.microsoft.com/office/drawing/2014/main" id="{DC4DB6C3-8A35-4FBA-B6EE-2AEF72CA8C7C}"/>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0" name="TextBox 39">
              <a:extLst>
                <a:ext uri="{FF2B5EF4-FFF2-40B4-BE49-F238E27FC236}">
                  <a16:creationId xmlns:a16="http://schemas.microsoft.com/office/drawing/2014/main" id="{A9C7FBD6-A450-45A9-B771-4F1814019C04}"/>
                </a:ext>
              </a:extLst>
            </p:cNvPr>
            <p:cNvSpPr txBox="1"/>
            <p:nvPr/>
          </p:nvSpPr>
          <p:spPr>
            <a:xfrm flipH="1">
              <a:off x="3350524"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1</a:t>
              </a:r>
              <a:endParaRPr lang="es-ES" sz="2000" dirty="0">
                <a:solidFill>
                  <a:schemeClr val="lt1"/>
                </a:solidFill>
                <a:latin typeface="Fira Code"/>
                <a:ea typeface="Fira Code"/>
                <a:cs typeface="Fira Code"/>
                <a:sym typeface="Fira Code"/>
              </a:endParaRPr>
            </a:p>
          </p:txBody>
        </p:sp>
      </p:grpSp>
      <p:grpSp>
        <p:nvGrpSpPr>
          <p:cNvPr id="41" name="Group 40">
            <a:extLst>
              <a:ext uri="{FF2B5EF4-FFF2-40B4-BE49-F238E27FC236}">
                <a16:creationId xmlns:a16="http://schemas.microsoft.com/office/drawing/2014/main" id="{1E0C0B20-A51D-4A32-A8DA-5961420FFE11}"/>
              </a:ext>
            </a:extLst>
          </p:cNvPr>
          <p:cNvGrpSpPr/>
          <p:nvPr/>
        </p:nvGrpSpPr>
        <p:grpSpPr>
          <a:xfrm>
            <a:off x="2683996" y="1299890"/>
            <a:ext cx="403733" cy="403734"/>
            <a:chOff x="4078405" y="2102708"/>
            <a:chExt cx="743803" cy="743804"/>
          </a:xfrm>
        </p:grpSpPr>
        <p:sp>
          <p:nvSpPr>
            <p:cNvPr id="42" name="Flowchart: Connector 41">
              <a:extLst>
                <a:ext uri="{FF2B5EF4-FFF2-40B4-BE49-F238E27FC236}">
                  <a16:creationId xmlns:a16="http://schemas.microsoft.com/office/drawing/2014/main" id="{9510D1A7-7B6F-4A03-A5A1-3DC5BFC92C87}"/>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3" name="TextBox 42">
              <a:extLst>
                <a:ext uri="{FF2B5EF4-FFF2-40B4-BE49-F238E27FC236}">
                  <a16:creationId xmlns:a16="http://schemas.microsoft.com/office/drawing/2014/main" id="{917BB2EA-EB87-4CBA-AC47-F7F482BC25E5}"/>
                </a:ext>
              </a:extLst>
            </p:cNvPr>
            <p:cNvSpPr txBox="1"/>
            <p:nvPr/>
          </p:nvSpPr>
          <p:spPr>
            <a:xfrm flipH="1">
              <a:off x="4180758" y="2102708"/>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5</a:t>
              </a:r>
              <a:endParaRPr lang="es-ES" sz="2000" dirty="0">
                <a:solidFill>
                  <a:schemeClr val="lt1"/>
                </a:solidFill>
                <a:latin typeface="Fira Code"/>
                <a:ea typeface="Fira Code"/>
                <a:cs typeface="Fira Code"/>
                <a:sym typeface="Fira Code"/>
              </a:endParaRPr>
            </a:p>
          </p:txBody>
        </p:sp>
      </p:grpSp>
      <p:grpSp>
        <p:nvGrpSpPr>
          <p:cNvPr id="44" name="Group 43">
            <a:extLst>
              <a:ext uri="{FF2B5EF4-FFF2-40B4-BE49-F238E27FC236}">
                <a16:creationId xmlns:a16="http://schemas.microsoft.com/office/drawing/2014/main" id="{48214DBB-C5C6-4C19-8300-3B26D465C8C4}"/>
              </a:ext>
            </a:extLst>
          </p:cNvPr>
          <p:cNvGrpSpPr/>
          <p:nvPr/>
        </p:nvGrpSpPr>
        <p:grpSpPr>
          <a:xfrm>
            <a:off x="3532431" y="1299888"/>
            <a:ext cx="403733" cy="404252"/>
            <a:chOff x="4926840" y="2102707"/>
            <a:chExt cx="743803" cy="744759"/>
          </a:xfrm>
        </p:grpSpPr>
        <p:sp>
          <p:nvSpPr>
            <p:cNvPr id="45" name="Flowchart: Connector 44">
              <a:extLst>
                <a:ext uri="{FF2B5EF4-FFF2-40B4-BE49-F238E27FC236}">
                  <a16:creationId xmlns:a16="http://schemas.microsoft.com/office/drawing/2014/main" id="{164C55A0-EDFD-4633-BD23-83605A51D3A9}"/>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6" name="TextBox 45">
              <a:extLst>
                <a:ext uri="{FF2B5EF4-FFF2-40B4-BE49-F238E27FC236}">
                  <a16:creationId xmlns:a16="http://schemas.microsoft.com/office/drawing/2014/main" id="{71E74C42-1FB3-4BCB-81D5-C8B72B02A0B0}"/>
                </a:ext>
              </a:extLst>
            </p:cNvPr>
            <p:cNvSpPr txBox="1"/>
            <p:nvPr/>
          </p:nvSpPr>
          <p:spPr>
            <a:xfrm flipH="1">
              <a:off x="5047068"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2</a:t>
              </a:r>
              <a:endParaRPr lang="es-ES" sz="2000" dirty="0">
                <a:solidFill>
                  <a:schemeClr val="lt1"/>
                </a:solidFill>
                <a:latin typeface="Fira Code"/>
                <a:ea typeface="Fira Code"/>
                <a:cs typeface="Fira Code"/>
                <a:sym typeface="Fira Code"/>
              </a:endParaRPr>
            </a:p>
          </p:txBody>
        </p:sp>
      </p:grpSp>
      <p:grpSp>
        <p:nvGrpSpPr>
          <p:cNvPr id="47" name="Group 46">
            <a:extLst>
              <a:ext uri="{FF2B5EF4-FFF2-40B4-BE49-F238E27FC236}">
                <a16:creationId xmlns:a16="http://schemas.microsoft.com/office/drawing/2014/main" id="{49268C3B-1A0D-467F-8DAE-5E947502319E}"/>
              </a:ext>
            </a:extLst>
          </p:cNvPr>
          <p:cNvGrpSpPr/>
          <p:nvPr/>
        </p:nvGrpSpPr>
        <p:grpSpPr>
          <a:xfrm>
            <a:off x="5573671" y="1259481"/>
            <a:ext cx="403733" cy="403734"/>
            <a:chOff x="5775275" y="2102706"/>
            <a:chExt cx="743803" cy="743805"/>
          </a:xfrm>
        </p:grpSpPr>
        <p:sp>
          <p:nvSpPr>
            <p:cNvPr id="48" name="Flowchart: Connector 47">
              <a:extLst>
                <a:ext uri="{FF2B5EF4-FFF2-40B4-BE49-F238E27FC236}">
                  <a16:creationId xmlns:a16="http://schemas.microsoft.com/office/drawing/2014/main" id="{9F7E2C42-EAB6-45DE-954F-828DA15166F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9" name="TextBox 48">
              <a:extLst>
                <a:ext uri="{FF2B5EF4-FFF2-40B4-BE49-F238E27FC236}">
                  <a16:creationId xmlns:a16="http://schemas.microsoft.com/office/drawing/2014/main" id="{CADF3134-BF1C-4FFB-B5A8-49C25E29B463}"/>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4</a:t>
              </a:r>
              <a:endParaRPr lang="es-ES" sz="2000" dirty="0">
                <a:solidFill>
                  <a:schemeClr val="lt1"/>
                </a:solidFill>
                <a:latin typeface="Fira Code"/>
                <a:ea typeface="Fira Code"/>
                <a:cs typeface="Fira Code"/>
                <a:sym typeface="Fira Code"/>
              </a:endParaRPr>
            </a:p>
          </p:txBody>
        </p:sp>
      </p:grpSp>
      <p:grpSp>
        <p:nvGrpSpPr>
          <p:cNvPr id="50" name="Group 49">
            <a:extLst>
              <a:ext uri="{FF2B5EF4-FFF2-40B4-BE49-F238E27FC236}">
                <a16:creationId xmlns:a16="http://schemas.microsoft.com/office/drawing/2014/main" id="{F5E1E22D-8311-4E06-8D75-FEDE959A031F}"/>
              </a:ext>
            </a:extLst>
          </p:cNvPr>
          <p:cNvGrpSpPr/>
          <p:nvPr/>
        </p:nvGrpSpPr>
        <p:grpSpPr>
          <a:xfrm>
            <a:off x="6418670" y="1233845"/>
            <a:ext cx="403733" cy="403734"/>
            <a:chOff x="5775275" y="2102706"/>
            <a:chExt cx="743803" cy="743805"/>
          </a:xfrm>
        </p:grpSpPr>
        <p:sp>
          <p:nvSpPr>
            <p:cNvPr id="51" name="Flowchart: Connector 50">
              <a:extLst>
                <a:ext uri="{FF2B5EF4-FFF2-40B4-BE49-F238E27FC236}">
                  <a16:creationId xmlns:a16="http://schemas.microsoft.com/office/drawing/2014/main" id="{CCC1FDBE-AEF1-4541-B283-4C1EF2ED8B9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52" name="TextBox 51">
              <a:extLst>
                <a:ext uri="{FF2B5EF4-FFF2-40B4-BE49-F238E27FC236}">
                  <a16:creationId xmlns:a16="http://schemas.microsoft.com/office/drawing/2014/main" id="{F4FFF6D3-9E71-4FB9-9377-586D00528FBF}"/>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7</a:t>
              </a:r>
              <a:endParaRPr lang="es-ES" sz="2000" dirty="0">
                <a:solidFill>
                  <a:schemeClr val="lt1"/>
                </a:solidFill>
                <a:latin typeface="Fira Code"/>
                <a:ea typeface="Fira Code"/>
                <a:cs typeface="Fira Code"/>
                <a:sym typeface="Fira Code"/>
              </a:endParaRPr>
            </a:p>
          </p:txBody>
        </p:sp>
      </p:grpSp>
      <p:grpSp>
        <p:nvGrpSpPr>
          <p:cNvPr id="53" name="Group 52">
            <a:extLst>
              <a:ext uri="{FF2B5EF4-FFF2-40B4-BE49-F238E27FC236}">
                <a16:creationId xmlns:a16="http://schemas.microsoft.com/office/drawing/2014/main" id="{17AB01AA-CD94-4892-9CFA-DB3C006AF0AC}"/>
              </a:ext>
            </a:extLst>
          </p:cNvPr>
          <p:cNvGrpSpPr/>
          <p:nvPr/>
        </p:nvGrpSpPr>
        <p:grpSpPr>
          <a:xfrm>
            <a:off x="7286028" y="1233844"/>
            <a:ext cx="403733" cy="403734"/>
            <a:chOff x="5775275" y="2102706"/>
            <a:chExt cx="743803" cy="743805"/>
          </a:xfrm>
        </p:grpSpPr>
        <p:sp>
          <p:nvSpPr>
            <p:cNvPr id="54" name="Flowchart: Connector 53">
              <a:extLst>
                <a:ext uri="{FF2B5EF4-FFF2-40B4-BE49-F238E27FC236}">
                  <a16:creationId xmlns:a16="http://schemas.microsoft.com/office/drawing/2014/main" id="{79FD7FEE-E1BC-46C2-84E4-192A2F91783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55" name="TextBox 54">
              <a:extLst>
                <a:ext uri="{FF2B5EF4-FFF2-40B4-BE49-F238E27FC236}">
                  <a16:creationId xmlns:a16="http://schemas.microsoft.com/office/drawing/2014/main" id="{11CC18E5-02B4-4695-9307-0604D3647A66}"/>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6</a:t>
              </a:r>
              <a:endParaRPr lang="es-ES" sz="2000" dirty="0">
                <a:solidFill>
                  <a:schemeClr val="lt1"/>
                </a:solidFill>
                <a:latin typeface="Fira Code"/>
                <a:ea typeface="Fira Code"/>
                <a:cs typeface="Fira Code"/>
                <a:sym typeface="Fira Code"/>
              </a:endParaRPr>
            </a:p>
          </p:txBody>
        </p:sp>
      </p:grpSp>
      <p:grpSp>
        <p:nvGrpSpPr>
          <p:cNvPr id="56" name="Group 55">
            <a:extLst>
              <a:ext uri="{FF2B5EF4-FFF2-40B4-BE49-F238E27FC236}">
                <a16:creationId xmlns:a16="http://schemas.microsoft.com/office/drawing/2014/main" id="{21DBC544-C66A-4194-80B4-9A25F888719E}"/>
              </a:ext>
            </a:extLst>
          </p:cNvPr>
          <p:cNvGrpSpPr/>
          <p:nvPr/>
        </p:nvGrpSpPr>
        <p:grpSpPr>
          <a:xfrm>
            <a:off x="598125" y="1846209"/>
            <a:ext cx="356841" cy="369332"/>
            <a:chOff x="2381535" y="2102706"/>
            <a:chExt cx="743803" cy="769838"/>
          </a:xfrm>
        </p:grpSpPr>
        <p:sp>
          <p:nvSpPr>
            <p:cNvPr id="57" name="Flowchart: Connector 56">
              <a:extLst>
                <a:ext uri="{FF2B5EF4-FFF2-40B4-BE49-F238E27FC236}">
                  <a16:creationId xmlns:a16="http://schemas.microsoft.com/office/drawing/2014/main" id="{D15C32B6-7AA4-4E59-9268-2C1EAEE53CB9}"/>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58" name="TextBox 57">
              <a:extLst>
                <a:ext uri="{FF2B5EF4-FFF2-40B4-BE49-F238E27FC236}">
                  <a16:creationId xmlns:a16="http://schemas.microsoft.com/office/drawing/2014/main" id="{6488EEA9-0A63-4590-A6E5-090EE58E53B0}"/>
                </a:ext>
              </a:extLst>
            </p:cNvPr>
            <p:cNvSpPr txBox="1"/>
            <p:nvPr/>
          </p:nvSpPr>
          <p:spPr>
            <a:xfrm flipH="1">
              <a:off x="2483723" y="2102706"/>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3</a:t>
              </a:r>
              <a:endParaRPr lang="es-ES" sz="1800" dirty="0">
                <a:solidFill>
                  <a:schemeClr val="lt1"/>
                </a:solidFill>
                <a:latin typeface="Fira Code"/>
                <a:ea typeface="Fira Code"/>
                <a:cs typeface="Fira Code"/>
                <a:sym typeface="Fira Code"/>
              </a:endParaRPr>
            </a:p>
          </p:txBody>
        </p:sp>
      </p:grpSp>
      <p:grpSp>
        <p:nvGrpSpPr>
          <p:cNvPr id="59" name="Group 58">
            <a:extLst>
              <a:ext uri="{FF2B5EF4-FFF2-40B4-BE49-F238E27FC236}">
                <a16:creationId xmlns:a16="http://schemas.microsoft.com/office/drawing/2014/main" id="{4B74EB7A-9688-4AC3-9038-06C99A13B681}"/>
              </a:ext>
            </a:extLst>
          </p:cNvPr>
          <p:cNvGrpSpPr/>
          <p:nvPr/>
        </p:nvGrpSpPr>
        <p:grpSpPr>
          <a:xfrm>
            <a:off x="1446560" y="1846209"/>
            <a:ext cx="356841" cy="369332"/>
            <a:chOff x="3229970" y="2102707"/>
            <a:chExt cx="743803" cy="769839"/>
          </a:xfrm>
        </p:grpSpPr>
        <p:sp>
          <p:nvSpPr>
            <p:cNvPr id="60" name="Flowchart: Connector 59">
              <a:extLst>
                <a:ext uri="{FF2B5EF4-FFF2-40B4-BE49-F238E27FC236}">
                  <a16:creationId xmlns:a16="http://schemas.microsoft.com/office/drawing/2014/main" id="{F71179D8-03E7-4460-A8D4-4338E2155D41}"/>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1" name="TextBox 60">
              <a:extLst>
                <a:ext uri="{FF2B5EF4-FFF2-40B4-BE49-F238E27FC236}">
                  <a16:creationId xmlns:a16="http://schemas.microsoft.com/office/drawing/2014/main" id="{85B90E22-207E-453E-B0DF-96B925850907}"/>
                </a:ext>
              </a:extLst>
            </p:cNvPr>
            <p:cNvSpPr txBox="1"/>
            <p:nvPr/>
          </p:nvSpPr>
          <p:spPr>
            <a:xfrm flipH="1">
              <a:off x="3350524"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1</a:t>
              </a:r>
              <a:endParaRPr lang="es-ES" sz="1800" dirty="0">
                <a:solidFill>
                  <a:schemeClr val="lt1"/>
                </a:solidFill>
                <a:latin typeface="Fira Code"/>
                <a:ea typeface="Fira Code"/>
                <a:cs typeface="Fira Code"/>
                <a:sym typeface="Fira Code"/>
              </a:endParaRPr>
            </a:p>
          </p:txBody>
        </p:sp>
      </p:grpSp>
      <p:grpSp>
        <p:nvGrpSpPr>
          <p:cNvPr id="62" name="Group 61">
            <a:extLst>
              <a:ext uri="{FF2B5EF4-FFF2-40B4-BE49-F238E27FC236}">
                <a16:creationId xmlns:a16="http://schemas.microsoft.com/office/drawing/2014/main" id="{22A0D8C1-7DE9-49C6-8E14-5C84F41B8357}"/>
              </a:ext>
            </a:extLst>
          </p:cNvPr>
          <p:cNvGrpSpPr/>
          <p:nvPr/>
        </p:nvGrpSpPr>
        <p:grpSpPr>
          <a:xfrm>
            <a:off x="2570834" y="1846211"/>
            <a:ext cx="356841" cy="369332"/>
            <a:chOff x="4078405" y="2102708"/>
            <a:chExt cx="743803" cy="769838"/>
          </a:xfrm>
        </p:grpSpPr>
        <p:sp>
          <p:nvSpPr>
            <p:cNvPr id="63" name="Flowchart: Connector 62">
              <a:extLst>
                <a:ext uri="{FF2B5EF4-FFF2-40B4-BE49-F238E27FC236}">
                  <a16:creationId xmlns:a16="http://schemas.microsoft.com/office/drawing/2014/main" id="{150C8944-E3D5-4F51-92B7-9C66A3C9F85F}"/>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4" name="TextBox 63">
              <a:extLst>
                <a:ext uri="{FF2B5EF4-FFF2-40B4-BE49-F238E27FC236}">
                  <a16:creationId xmlns:a16="http://schemas.microsoft.com/office/drawing/2014/main" id="{D5B7E095-E437-4A2B-8669-6AE5C5DE45CA}"/>
                </a:ext>
              </a:extLst>
            </p:cNvPr>
            <p:cNvSpPr txBox="1"/>
            <p:nvPr/>
          </p:nvSpPr>
          <p:spPr>
            <a:xfrm flipH="1">
              <a:off x="4180758" y="2102708"/>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5</a:t>
              </a:r>
              <a:endParaRPr lang="es-ES" sz="1800" dirty="0">
                <a:solidFill>
                  <a:schemeClr val="lt1"/>
                </a:solidFill>
                <a:latin typeface="Fira Code"/>
                <a:ea typeface="Fira Code"/>
                <a:cs typeface="Fira Code"/>
                <a:sym typeface="Fira Code"/>
              </a:endParaRPr>
            </a:p>
          </p:txBody>
        </p:sp>
      </p:grpSp>
      <p:grpSp>
        <p:nvGrpSpPr>
          <p:cNvPr id="65" name="Group 64">
            <a:extLst>
              <a:ext uri="{FF2B5EF4-FFF2-40B4-BE49-F238E27FC236}">
                <a16:creationId xmlns:a16="http://schemas.microsoft.com/office/drawing/2014/main" id="{4BF6487F-D058-4EB7-BCBE-63AC21581002}"/>
              </a:ext>
            </a:extLst>
          </p:cNvPr>
          <p:cNvGrpSpPr/>
          <p:nvPr/>
        </p:nvGrpSpPr>
        <p:grpSpPr>
          <a:xfrm>
            <a:off x="3419269" y="1846208"/>
            <a:ext cx="356841" cy="369332"/>
            <a:chOff x="4926840" y="2102707"/>
            <a:chExt cx="743803" cy="769839"/>
          </a:xfrm>
        </p:grpSpPr>
        <p:sp>
          <p:nvSpPr>
            <p:cNvPr id="66" name="Flowchart: Connector 65">
              <a:extLst>
                <a:ext uri="{FF2B5EF4-FFF2-40B4-BE49-F238E27FC236}">
                  <a16:creationId xmlns:a16="http://schemas.microsoft.com/office/drawing/2014/main" id="{F9E1EAD8-B687-4944-A2AF-B96FED5A871F}"/>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7" name="TextBox 66">
              <a:extLst>
                <a:ext uri="{FF2B5EF4-FFF2-40B4-BE49-F238E27FC236}">
                  <a16:creationId xmlns:a16="http://schemas.microsoft.com/office/drawing/2014/main" id="{AEF8F23A-C921-44B7-B012-5027D7154EB4}"/>
                </a:ext>
              </a:extLst>
            </p:cNvPr>
            <p:cNvSpPr txBox="1"/>
            <p:nvPr/>
          </p:nvSpPr>
          <p:spPr>
            <a:xfrm flipH="1">
              <a:off x="5047069"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2</a:t>
              </a:r>
              <a:endParaRPr lang="es-ES" sz="1800" dirty="0">
                <a:solidFill>
                  <a:schemeClr val="lt1"/>
                </a:solidFill>
                <a:latin typeface="Fira Code"/>
                <a:ea typeface="Fira Code"/>
                <a:cs typeface="Fira Code"/>
                <a:sym typeface="Fira Code"/>
              </a:endParaRPr>
            </a:p>
          </p:txBody>
        </p:sp>
      </p:grpSp>
      <p:grpSp>
        <p:nvGrpSpPr>
          <p:cNvPr id="68" name="Group 67">
            <a:extLst>
              <a:ext uri="{FF2B5EF4-FFF2-40B4-BE49-F238E27FC236}">
                <a16:creationId xmlns:a16="http://schemas.microsoft.com/office/drawing/2014/main" id="{E8074BD1-D023-4B1B-9DD3-23044ED11DDF}"/>
              </a:ext>
            </a:extLst>
          </p:cNvPr>
          <p:cNvGrpSpPr/>
          <p:nvPr/>
        </p:nvGrpSpPr>
        <p:grpSpPr>
          <a:xfrm>
            <a:off x="5792738" y="1797369"/>
            <a:ext cx="369331" cy="369332"/>
            <a:chOff x="5775275" y="2102706"/>
            <a:chExt cx="743803" cy="743805"/>
          </a:xfrm>
        </p:grpSpPr>
        <p:sp>
          <p:nvSpPr>
            <p:cNvPr id="69" name="Flowchart: Connector 68">
              <a:extLst>
                <a:ext uri="{FF2B5EF4-FFF2-40B4-BE49-F238E27FC236}">
                  <a16:creationId xmlns:a16="http://schemas.microsoft.com/office/drawing/2014/main" id="{13CDB0B5-0EEF-4DB1-AF7C-E05B3D390C3B}"/>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0" name="TextBox 69">
              <a:extLst>
                <a:ext uri="{FF2B5EF4-FFF2-40B4-BE49-F238E27FC236}">
                  <a16:creationId xmlns:a16="http://schemas.microsoft.com/office/drawing/2014/main" id="{CE5F1DBE-A4ED-4785-A174-289A78EE24FD}"/>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4</a:t>
              </a:r>
              <a:endParaRPr lang="es-ES" sz="1800" dirty="0">
                <a:solidFill>
                  <a:schemeClr val="lt1"/>
                </a:solidFill>
                <a:latin typeface="Fira Code"/>
                <a:ea typeface="Fira Code"/>
                <a:cs typeface="Fira Code"/>
                <a:sym typeface="Fira Code"/>
              </a:endParaRPr>
            </a:p>
          </p:txBody>
        </p:sp>
      </p:grpSp>
      <p:grpSp>
        <p:nvGrpSpPr>
          <p:cNvPr id="71" name="Group 70">
            <a:extLst>
              <a:ext uri="{FF2B5EF4-FFF2-40B4-BE49-F238E27FC236}">
                <a16:creationId xmlns:a16="http://schemas.microsoft.com/office/drawing/2014/main" id="{B1BA0E92-90B7-4CF8-9E34-5B47D0429DDC}"/>
              </a:ext>
            </a:extLst>
          </p:cNvPr>
          <p:cNvGrpSpPr/>
          <p:nvPr/>
        </p:nvGrpSpPr>
        <p:grpSpPr>
          <a:xfrm>
            <a:off x="6637737" y="1771733"/>
            <a:ext cx="369331" cy="369332"/>
            <a:chOff x="5775275" y="2102706"/>
            <a:chExt cx="743803" cy="743805"/>
          </a:xfrm>
        </p:grpSpPr>
        <p:sp>
          <p:nvSpPr>
            <p:cNvPr id="72" name="Flowchart: Connector 71">
              <a:extLst>
                <a:ext uri="{FF2B5EF4-FFF2-40B4-BE49-F238E27FC236}">
                  <a16:creationId xmlns:a16="http://schemas.microsoft.com/office/drawing/2014/main" id="{9FF93B45-D297-445C-AC2D-E1A6D3879C3F}"/>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3" name="TextBox 72">
              <a:extLst>
                <a:ext uri="{FF2B5EF4-FFF2-40B4-BE49-F238E27FC236}">
                  <a16:creationId xmlns:a16="http://schemas.microsoft.com/office/drawing/2014/main" id="{FBA71E12-3199-40AA-9794-CAA79810FCA3}"/>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7</a:t>
              </a:r>
              <a:endParaRPr lang="es-ES" sz="1800" dirty="0">
                <a:solidFill>
                  <a:schemeClr val="lt1"/>
                </a:solidFill>
                <a:latin typeface="Fira Code"/>
                <a:ea typeface="Fira Code"/>
                <a:cs typeface="Fira Code"/>
                <a:sym typeface="Fira Code"/>
              </a:endParaRPr>
            </a:p>
          </p:txBody>
        </p:sp>
      </p:grpSp>
      <p:grpSp>
        <p:nvGrpSpPr>
          <p:cNvPr id="74" name="Group 73">
            <a:extLst>
              <a:ext uri="{FF2B5EF4-FFF2-40B4-BE49-F238E27FC236}">
                <a16:creationId xmlns:a16="http://schemas.microsoft.com/office/drawing/2014/main" id="{9B5BC3C9-DDDE-4797-BF9A-6C9A5B9FFE1D}"/>
              </a:ext>
            </a:extLst>
          </p:cNvPr>
          <p:cNvGrpSpPr/>
          <p:nvPr/>
        </p:nvGrpSpPr>
        <p:grpSpPr>
          <a:xfrm>
            <a:off x="7707455" y="1768418"/>
            <a:ext cx="369331" cy="369332"/>
            <a:chOff x="5775275" y="2102706"/>
            <a:chExt cx="743803" cy="743805"/>
          </a:xfrm>
        </p:grpSpPr>
        <p:sp>
          <p:nvSpPr>
            <p:cNvPr id="75" name="Flowchart: Connector 74">
              <a:extLst>
                <a:ext uri="{FF2B5EF4-FFF2-40B4-BE49-F238E27FC236}">
                  <a16:creationId xmlns:a16="http://schemas.microsoft.com/office/drawing/2014/main" id="{9A191770-B6FF-4043-B458-C613029884EE}"/>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6" name="TextBox 75">
              <a:extLst>
                <a:ext uri="{FF2B5EF4-FFF2-40B4-BE49-F238E27FC236}">
                  <a16:creationId xmlns:a16="http://schemas.microsoft.com/office/drawing/2014/main" id="{2ACF33FF-0A02-4A5C-8321-FAA5FE392E9C}"/>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6</a:t>
              </a:r>
              <a:endParaRPr lang="es-ES" sz="1800" dirty="0">
                <a:solidFill>
                  <a:schemeClr val="lt1"/>
                </a:solidFill>
                <a:latin typeface="Fira Code"/>
                <a:ea typeface="Fira Code"/>
                <a:cs typeface="Fira Code"/>
                <a:sym typeface="Fira Code"/>
              </a:endParaRPr>
            </a:p>
          </p:txBody>
        </p:sp>
      </p:grpSp>
      <p:grpSp>
        <p:nvGrpSpPr>
          <p:cNvPr id="77" name="Group 76">
            <a:extLst>
              <a:ext uri="{FF2B5EF4-FFF2-40B4-BE49-F238E27FC236}">
                <a16:creationId xmlns:a16="http://schemas.microsoft.com/office/drawing/2014/main" id="{3422995D-CD77-4BDB-A8D8-2BB05B7A58AC}"/>
              </a:ext>
            </a:extLst>
          </p:cNvPr>
          <p:cNvGrpSpPr/>
          <p:nvPr/>
        </p:nvGrpSpPr>
        <p:grpSpPr>
          <a:xfrm>
            <a:off x="279327" y="2366393"/>
            <a:ext cx="356841" cy="369332"/>
            <a:chOff x="2381535" y="2102706"/>
            <a:chExt cx="743803" cy="769838"/>
          </a:xfrm>
        </p:grpSpPr>
        <p:sp>
          <p:nvSpPr>
            <p:cNvPr id="78" name="Flowchart: Connector 77">
              <a:extLst>
                <a:ext uri="{FF2B5EF4-FFF2-40B4-BE49-F238E27FC236}">
                  <a16:creationId xmlns:a16="http://schemas.microsoft.com/office/drawing/2014/main" id="{B7CFE09F-502E-40B8-867A-FB68E4558D6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9" name="TextBox 78">
              <a:extLst>
                <a:ext uri="{FF2B5EF4-FFF2-40B4-BE49-F238E27FC236}">
                  <a16:creationId xmlns:a16="http://schemas.microsoft.com/office/drawing/2014/main" id="{9CBBA844-86BF-4A17-9392-2F4A412F044A}"/>
                </a:ext>
              </a:extLst>
            </p:cNvPr>
            <p:cNvSpPr txBox="1"/>
            <p:nvPr/>
          </p:nvSpPr>
          <p:spPr>
            <a:xfrm flipH="1">
              <a:off x="2483723" y="2102706"/>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3</a:t>
              </a:r>
              <a:endParaRPr lang="es-ES" sz="1800" dirty="0">
                <a:solidFill>
                  <a:schemeClr val="lt1"/>
                </a:solidFill>
                <a:latin typeface="Fira Code"/>
                <a:ea typeface="Fira Code"/>
                <a:cs typeface="Fira Code"/>
                <a:sym typeface="Fira Code"/>
              </a:endParaRPr>
            </a:p>
          </p:txBody>
        </p:sp>
      </p:grpSp>
      <p:grpSp>
        <p:nvGrpSpPr>
          <p:cNvPr id="80" name="Group 79">
            <a:extLst>
              <a:ext uri="{FF2B5EF4-FFF2-40B4-BE49-F238E27FC236}">
                <a16:creationId xmlns:a16="http://schemas.microsoft.com/office/drawing/2014/main" id="{F6D5F8DB-3F70-4F3B-A8CF-DED7618D9193}"/>
              </a:ext>
            </a:extLst>
          </p:cNvPr>
          <p:cNvGrpSpPr/>
          <p:nvPr/>
        </p:nvGrpSpPr>
        <p:grpSpPr>
          <a:xfrm>
            <a:off x="1232358" y="2360149"/>
            <a:ext cx="356841" cy="369332"/>
            <a:chOff x="3229970" y="2102707"/>
            <a:chExt cx="743803" cy="769839"/>
          </a:xfrm>
        </p:grpSpPr>
        <p:sp>
          <p:nvSpPr>
            <p:cNvPr id="81" name="Flowchart: Connector 80">
              <a:extLst>
                <a:ext uri="{FF2B5EF4-FFF2-40B4-BE49-F238E27FC236}">
                  <a16:creationId xmlns:a16="http://schemas.microsoft.com/office/drawing/2014/main" id="{F4D70672-AF9C-4E27-A45F-36EC84F51A29}"/>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82" name="TextBox 81">
              <a:extLst>
                <a:ext uri="{FF2B5EF4-FFF2-40B4-BE49-F238E27FC236}">
                  <a16:creationId xmlns:a16="http://schemas.microsoft.com/office/drawing/2014/main" id="{84F1907C-2132-4D81-B567-B041F5EC612E}"/>
                </a:ext>
              </a:extLst>
            </p:cNvPr>
            <p:cNvSpPr txBox="1"/>
            <p:nvPr/>
          </p:nvSpPr>
          <p:spPr>
            <a:xfrm flipH="1">
              <a:off x="3350524"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1</a:t>
              </a:r>
              <a:endParaRPr lang="es-ES" sz="1800" dirty="0">
                <a:solidFill>
                  <a:schemeClr val="lt1"/>
                </a:solidFill>
                <a:latin typeface="Fira Code"/>
                <a:ea typeface="Fira Code"/>
                <a:cs typeface="Fira Code"/>
                <a:sym typeface="Fira Code"/>
              </a:endParaRPr>
            </a:p>
          </p:txBody>
        </p:sp>
      </p:grpSp>
      <p:grpSp>
        <p:nvGrpSpPr>
          <p:cNvPr id="83" name="Group 82">
            <a:extLst>
              <a:ext uri="{FF2B5EF4-FFF2-40B4-BE49-F238E27FC236}">
                <a16:creationId xmlns:a16="http://schemas.microsoft.com/office/drawing/2014/main" id="{3AA07BAE-51E0-4362-991D-C448DAD39647}"/>
              </a:ext>
            </a:extLst>
          </p:cNvPr>
          <p:cNvGrpSpPr/>
          <p:nvPr/>
        </p:nvGrpSpPr>
        <p:grpSpPr>
          <a:xfrm>
            <a:off x="2252036" y="2366395"/>
            <a:ext cx="356841" cy="369332"/>
            <a:chOff x="4078405" y="2102708"/>
            <a:chExt cx="743803" cy="769838"/>
          </a:xfrm>
        </p:grpSpPr>
        <p:sp>
          <p:nvSpPr>
            <p:cNvPr id="84" name="Flowchart: Connector 83">
              <a:extLst>
                <a:ext uri="{FF2B5EF4-FFF2-40B4-BE49-F238E27FC236}">
                  <a16:creationId xmlns:a16="http://schemas.microsoft.com/office/drawing/2014/main" id="{98E9888C-E354-43CF-9F30-D1DBDDC56C5D}"/>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85" name="TextBox 84">
              <a:extLst>
                <a:ext uri="{FF2B5EF4-FFF2-40B4-BE49-F238E27FC236}">
                  <a16:creationId xmlns:a16="http://schemas.microsoft.com/office/drawing/2014/main" id="{29DBEF5D-CC9C-427B-8C3C-6ADDE66142FE}"/>
                </a:ext>
              </a:extLst>
            </p:cNvPr>
            <p:cNvSpPr txBox="1"/>
            <p:nvPr/>
          </p:nvSpPr>
          <p:spPr>
            <a:xfrm flipH="1">
              <a:off x="4180758" y="2102708"/>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5</a:t>
              </a:r>
              <a:endParaRPr lang="es-ES" sz="1800" dirty="0">
                <a:solidFill>
                  <a:schemeClr val="lt1"/>
                </a:solidFill>
                <a:latin typeface="Fira Code"/>
                <a:ea typeface="Fira Code"/>
                <a:cs typeface="Fira Code"/>
                <a:sym typeface="Fira Code"/>
              </a:endParaRPr>
            </a:p>
          </p:txBody>
        </p:sp>
      </p:grpSp>
      <p:grpSp>
        <p:nvGrpSpPr>
          <p:cNvPr id="86" name="Group 85">
            <a:extLst>
              <a:ext uri="{FF2B5EF4-FFF2-40B4-BE49-F238E27FC236}">
                <a16:creationId xmlns:a16="http://schemas.microsoft.com/office/drawing/2014/main" id="{08381283-DB19-49AF-A633-1DE9ED9963C7}"/>
              </a:ext>
            </a:extLst>
          </p:cNvPr>
          <p:cNvGrpSpPr/>
          <p:nvPr/>
        </p:nvGrpSpPr>
        <p:grpSpPr>
          <a:xfrm>
            <a:off x="3213965" y="2366393"/>
            <a:ext cx="356841" cy="369332"/>
            <a:chOff x="4926840" y="2102707"/>
            <a:chExt cx="743803" cy="769839"/>
          </a:xfrm>
        </p:grpSpPr>
        <p:sp>
          <p:nvSpPr>
            <p:cNvPr id="87" name="Flowchart: Connector 86">
              <a:extLst>
                <a:ext uri="{FF2B5EF4-FFF2-40B4-BE49-F238E27FC236}">
                  <a16:creationId xmlns:a16="http://schemas.microsoft.com/office/drawing/2014/main" id="{5386E668-72E1-4816-AEE6-0FBA6189D89E}"/>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88" name="TextBox 87">
              <a:extLst>
                <a:ext uri="{FF2B5EF4-FFF2-40B4-BE49-F238E27FC236}">
                  <a16:creationId xmlns:a16="http://schemas.microsoft.com/office/drawing/2014/main" id="{47CDDF0A-577D-4019-8E44-B7FC64E93EEC}"/>
                </a:ext>
              </a:extLst>
            </p:cNvPr>
            <p:cNvSpPr txBox="1"/>
            <p:nvPr/>
          </p:nvSpPr>
          <p:spPr>
            <a:xfrm flipH="1">
              <a:off x="5047069"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2</a:t>
              </a:r>
              <a:endParaRPr lang="es-ES" sz="1800" dirty="0">
                <a:solidFill>
                  <a:schemeClr val="lt1"/>
                </a:solidFill>
                <a:latin typeface="Fira Code"/>
                <a:ea typeface="Fira Code"/>
                <a:cs typeface="Fira Code"/>
                <a:sym typeface="Fira Code"/>
              </a:endParaRPr>
            </a:p>
          </p:txBody>
        </p:sp>
      </p:grpSp>
      <p:grpSp>
        <p:nvGrpSpPr>
          <p:cNvPr id="89" name="Group 88">
            <a:extLst>
              <a:ext uri="{FF2B5EF4-FFF2-40B4-BE49-F238E27FC236}">
                <a16:creationId xmlns:a16="http://schemas.microsoft.com/office/drawing/2014/main" id="{E82C2976-F9FB-46EF-83E1-1CC72A77B807}"/>
              </a:ext>
            </a:extLst>
          </p:cNvPr>
          <p:cNvGrpSpPr/>
          <p:nvPr/>
        </p:nvGrpSpPr>
        <p:grpSpPr>
          <a:xfrm>
            <a:off x="6049339" y="2372089"/>
            <a:ext cx="369331" cy="369332"/>
            <a:chOff x="5775275" y="2102706"/>
            <a:chExt cx="743803" cy="743805"/>
          </a:xfrm>
        </p:grpSpPr>
        <p:sp>
          <p:nvSpPr>
            <p:cNvPr id="90" name="Flowchart: Connector 89">
              <a:extLst>
                <a:ext uri="{FF2B5EF4-FFF2-40B4-BE49-F238E27FC236}">
                  <a16:creationId xmlns:a16="http://schemas.microsoft.com/office/drawing/2014/main" id="{C84FC9D3-3738-45B2-A9F1-71470A31FEB9}"/>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91" name="TextBox 90">
              <a:extLst>
                <a:ext uri="{FF2B5EF4-FFF2-40B4-BE49-F238E27FC236}">
                  <a16:creationId xmlns:a16="http://schemas.microsoft.com/office/drawing/2014/main" id="{9EF793EF-E185-479C-87AB-15C47EEC1FD4}"/>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4</a:t>
              </a:r>
              <a:endParaRPr lang="es-ES" sz="1800" dirty="0">
                <a:solidFill>
                  <a:schemeClr val="lt1"/>
                </a:solidFill>
                <a:latin typeface="Fira Code"/>
                <a:ea typeface="Fira Code"/>
                <a:cs typeface="Fira Code"/>
                <a:sym typeface="Fira Code"/>
              </a:endParaRPr>
            </a:p>
          </p:txBody>
        </p:sp>
      </p:grpSp>
      <p:grpSp>
        <p:nvGrpSpPr>
          <p:cNvPr id="92" name="Group 91">
            <a:extLst>
              <a:ext uri="{FF2B5EF4-FFF2-40B4-BE49-F238E27FC236}">
                <a16:creationId xmlns:a16="http://schemas.microsoft.com/office/drawing/2014/main" id="{0396B565-7772-434A-B603-18C8DA882520}"/>
              </a:ext>
            </a:extLst>
          </p:cNvPr>
          <p:cNvGrpSpPr/>
          <p:nvPr/>
        </p:nvGrpSpPr>
        <p:grpSpPr>
          <a:xfrm>
            <a:off x="7060119" y="2347659"/>
            <a:ext cx="369331" cy="369332"/>
            <a:chOff x="5775275" y="2102706"/>
            <a:chExt cx="743803" cy="743805"/>
          </a:xfrm>
        </p:grpSpPr>
        <p:sp>
          <p:nvSpPr>
            <p:cNvPr id="93" name="Flowchart: Connector 92">
              <a:extLst>
                <a:ext uri="{FF2B5EF4-FFF2-40B4-BE49-F238E27FC236}">
                  <a16:creationId xmlns:a16="http://schemas.microsoft.com/office/drawing/2014/main" id="{12A8606E-81FF-47BC-8124-55AB98AE39B6}"/>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94" name="TextBox 93">
              <a:extLst>
                <a:ext uri="{FF2B5EF4-FFF2-40B4-BE49-F238E27FC236}">
                  <a16:creationId xmlns:a16="http://schemas.microsoft.com/office/drawing/2014/main" id="{410109F5-E7F5-4E73-9EE9-7C28A1AB3F2C}"/>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7</a:t>
              </a:r>
              <a:endParaRPr lang="es-ES" sz="1800" dirty="0">
                <a:solidFill>
                  <a:schemeClr val="lt1"/>
                </a:solidFill>
                <a:latin typeface="Fira Code"/>
                <a:ea typeface="Fira Code"/>
                <a:cs typeface="Fira Code"/>
                <a:sym typeface="Fira Code"/>
              </a:endParaRPr>
            </a:p>
          </p:txBody>
        </p:sp>
      </p:grpSp>
      <p:grpSp>
        <p:nvGrpSpPr>
          <p:cNvPr id="95" name="Group 94">
            <a:extLst>
              <a:ext uri="{FF2B5EF4-FFF2-40B4-BE49-F238E27FC236}">
                <a16:creationId xmlns:a16="http://schemas.microsoft.com/office/drawing/2014/main" id="{8549FF68-081B-487F-B3D0-251D421B0C9F}"/>
              </a:ext>
            </a:extLst>
          </p:cNvPr>
          <p:cNvGrpSpPr/>
          <p:nvPr/>
        </p:nvGrpSpPr>
        <p:grpSpPr>
          <a:xfrm>
            <a:off x="7941399" y="2344344"/>
            <a:ext cx="369331" cy="369332"/>
            <a:chOff x="5775275" y="2102706"/>
            <a:chExt cx="743803" cy="743805"/>
          </a:xfrm>
        </p:grpSpPr>
        <p:sp>
          <p:nvSpPr>
            <p:cNvPr id="96" name="Flowchart: Connector 95">
              <a:extLst>
                <a:ext uri="{FF2B5EF4-FFF2-40B4-BE49-F238E27FC236}">
                  <a16:creationId xmlns:a16="http://schemas.microsoft.com/office/drawing/2014/main" id="{ED7E7628-59AA-4B16-A438-C319512759A2}"/>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97" name="TextBox 96">
              <a:extLst>
                <a:ext uri="{FF2B5EF4-FFF2-40B4-BE49-F238E27FC236}">
                  <a16:creationId xmlns:a16="http://schemas.microsoft.com/office/drawing/2014/main" id="{6E804046-223C-470E-8C5F-17BCD507E0B0}"/>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6</a:t>
              </a:r>
              <a:endParaRPr lang="es-ES" sz="1800" dirty="0">
                <a:solidFill>
                  <a:schemeClr val="lt1"/>
                </a:solidFill>
                <a:latin typeface="Fira Code"/>
                <a:ea typeface="Fira Code"/>
                <a:cs typeface="Fira Code"/>
                <a:sym typeface="Fira Code"/>
              </a:endParaRPr>
            </a:p>
          </p:txBody>
        </p:sp>
      </p:grpSp>
      <p:grpSp>
        <p:nvGrpSpPr>
          <p:cNvPr id="98" name="Group 97">
            <a:extLst>
              <a:ext uri="{FF2B5EF4-FFF2-40B4-BE49-F238E27FC236}">
                <a16:creationId xmlns:a16="http://schemas.microsoft.com/office/drawing/2014/main" id="{8CBCDF51-A93D-4974-BEB8-1FDBEDE84186}"/>
              </a:ext>
            </a:extLst>
          </p:cNvPr>
          <p:cNvGrpSpPr/>
          <p:nvPr/>
        </p:nvGrpSpPr>
        <p:grpSpPr>
          <a:xfrm>
            <a:off x="1352942" y="2352813"/>
            <a:ext cx="356841" cy="369332"/>
            <a:chOff x="2381535" y="2102704"/>
            <a:chExt cx="743803" cy="769838"/>
          </a:xfrm>
        </p:grpSpPr>
        <p:sp>
          <p:nvSpPr>
            <p:cNvPr id="99" name="Flowchart: Connector 98">
              <a:extLst>
                <a:ext uri="{FF2B5EF4-FFF2-40B4-BE49-F238E27FC236}">
                  <a16:creationId xmlns:a16="http://schemas.microsoft.com/office/drawing/2014/main" id="{33D98748-FAD7-4489-B7DA-93770CF264F9}"/>
                </a:ext>
              </a:extLst>
            </p:cNvPr>
            <p:cNvSpPr/>
            <p:nvPr/>
          </p:nvSpPr>
          <p:spPr>
            <a:xfrm>
              <a:off x="238153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solidFill>
                  <a:schemeClr val="lt1">
                    <a:alpha val="0"/>
                  </a:schemeClr>
                </a:solidFill>
              </a:endParaRPr>
            </a:p>
          </p:txBody>
        </p:sp>
        <p:sp>
          <p:nvSpPr>
            <p:cNvPr id="100" name="TextBox 99">
              <a:extLst>
                <a:ext uri="{FF2B5EF4-FFF2-40B4-BE49-F238E27FC236}">
                  <a16:creationId xmlns:a16="http://schemas.microsoft.com/office/drawing/2014/main" id="{B5F151C2-5703-4727-A449-10512B3CEFF5}"/>
                </a:ext>
              </a:extLst>
            </p:cNvPr>
            <p:cNvSpPr txBox="1"/>
            <p:nvPr/>
          </p:nvSpPr>
          <p:spPr>
            <a:xfrm flipH="1">
              <a:off x="2481974" y="2102704"/>
              <a:ext cx="502695" cy="76983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3</a:t>
              </a:r>
              <a:endParaRPr lang="es-ES" sz="1800" dirty="0">
                <a:solidFill>
                  <a:schemeClr val="lt1">
                    <a:alpha val="0"/>
                  </a:schemeClr>
                </a:solidFill>
                <a:latin typeface="Fira Code"/>
                <a:ea typeface="Fira Code"/>
                <a:cs typeface="Fira Code"/>
                <a:sym typeface="Fira Code"/>
              </a:endParaRPr>
            </a:p>
          </p:txBody>
        </p:sp>
      </p:grpSp>
      <p:grpSp>
        <p:nvGrpSpPr>
          <p:cNvPr id="101" name="Group 100">
            <a:extLst>
              <a:ext uri="{FF2B5EF4-FFF2-40B4-BE49-F238E27FC236}">
                <a16:creationId xmlns:a16="http://schemas.microsoft.com/office/drawing/2014/main" id="{BFD53B94-9B08-4D26-928A-BD27FD513247}"/>
              </a:ext>
            </a:extLst>
          </p:cNvPr>
          <p:cNvGrpSpPr/>
          <p:nvPr/>
        </p:nvGrpSpPr>
        <p:grpSpPr>
          <a:xfrm>
            <a:off x="512905" y="2352814"/>
            <a:ext cx="356841" cy="369332"/>
            <a:chOff x="3229970" y="2102707"/>
            <a:chExt cx="743803" cy="769839"/>
          </a:xfrm>
        </p:grpSpPr>
        <p:sp>
          <p:nvSpPr>
            <p:cNvPr id="102" name="Flowchart: Connector 101">
              <a:extLst>
                <a:ext uri="{FF2B5EF4-FFF2-40B4-BE49-F238E27FC236}">
                  <a16:creationId xmlns:a16="http://schemas.microsoft.com/office/drawing/2014/main" id="{DEA7A26E-4926-459D-ABFE-C3558E4F950F}"/>
                </a:ext>
              </a:extLst>
            </p:cNvPr>
            <p:cNvSpPr/>
            <p:nvPr/>
          </p:nvSpPr>
          <p:spPr>
            <a:xfrm>
              <a:off x="3229970"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03" name="TextBox 102">
              <a:extLst>
                <a:ext uri="{FF2B5EF4-FFF2-40B4-BE49-F238E27FC236}">
                  <a16:creationId xmlns:a16="http://schemas.microsoft.com/office/drawing/2014/main" id="{C0D26A6E-29B0-4781-9DEC-5A879EA9E439}"/>
                </a:ext>
              </a:extLst>
            </p:cNvPr>
            <p:cNvSpPr txBox="1"/>
            <p:nvPr/>
          </p:nvSpPr>
          <p:spPr>
            <a:xfrm flipH="1">
              <a:off x="3350524" y="2102707"/>
              <a:ext cx="502695" cy="769839"/>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1</a:t>
              </a:r>
              <a:endParaRPr lang="es-ES" sz="1800" dirty="0">
                <a:solidFill>
                  <a:schemeClr val="lt1">
                    <a:alpha val="0"/>
                  </a:schemeClr>
                </a:solidFill>
                <a:latin typeface="Fira Code"/>
                <a:ea typeface="Fira Code"/>
                <a:cs typeface="Fira Code"/>
                <a:sym typeface="Fira Code"/>
              </a:endParaRPr>
            </a:p>
          </p:txBody>
        </p:sp>
      </p:grpSp>
      <p:grpSp>
        <p:nvGrpSpPr>
          <p:cNvPr id="104" name="Group 103">
            <a:extLst>
              <a:ext uri="{FF2B5EF4-FFF2-40B4-BE49-F238E27FC236}">
                <a16:creationId xmlns:a16="http://schemas.microsoft.com/office/drawing/2014/main" id="{5BD89CB6-C2EB-4951-9C5F-AE1880FD95BC}"/>
              </a:ext>
            </a:extLst>
          </p:cNvPr>
          <p:cNvGrpSpPr/>
          <p:nvPr/>
        </p:nvGrpSpPr>
        <p:grpSpPr>
          <a:xfrm>
            <a:off x="3325551" y="2352816"/>
            <a:ext cx="356841" cy="369332"/>
            <a:chOff x="4078405" y="2102708"/>
            <a:chExt cx="743803" cy="769838"/>
          </a:xfrm>
        </p:grpSpPr>
        <p:sp>
          <p:nvSpPr>
            <p:cNvPr id="105" name="Flowchart: Connector 104">
              <a:extLst>
                <a:ext uri="{FF2B5EF4-FFF2-40B4-BE49-F238E27FC236}">
                  <a16:creationId xmlns:a16="http://schemas.microsoft.com/office/drawing/2014/main" id="{3EC157B6-7672-40B8-8CA0-6991BC907442}"/>
                </a:ext>
              </a:extLst>
            </p:cNvPr>
            <p:cNvSpPr/>
            <p:nvPr/>
          </p:nvSpPr>
          <p:spPr>
            <a:xfrm>
              <a:off x="407840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06" name="TextBox 105">
              <a:extLst>
                <a:ext uri="{FF2B5EF4-FFF2-40B4-BE49-F238E27FC236}">
                  <a16:creationId xmlns:a16="http://schemas.microsoft.com/office/drawing/2014/main" id="{45D2C896-E70B-4A1A-B049-B7490619491B}"/>
                </a:ext>
              </a:extLst>
            </p:cNvPr>
            <p:cNvSpPr txBox="1"/>
            <p:nvPr/>
          </p:nvSpPr>
          <p:spPr>
            <a:xfrm flipH="1">
              <a:off x="4180758" y="2102708"/>
              <a:ext cx="502695" cy="76983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5</a:t>
              </a:r>
              <a:endParaRPr lang="es-ES" sz="1800" dirty="0">
                <a:solidFill>
                  <a:schemeClr val="lt1">
                    <a:alpha val="0"/>
                  </a:schemeClr>
                </a:solidFill>
                <a:latin typeface="Fira Code"/>
                <a:ea typeface="Fira Code"/>
                <a:cs typeface="Fira Code"/>
                <a:sym typeface="Fira Code"/>
              </a:endParaRPr>
            </a:p>
          </p:txBody>
        </p:sp>
      </p:grpSp>
      <p:grpSp>
        <p:nvGrpSpPr>
          <p:cNvPr id="107" name="Group 106">
            <a:extLst>
              <a:ext uri="{FF2B5EF4-FFF2-40B4-BE49-F238E27FC236}">
                <a16:creationId xmlns:a16="http://schemas.microsoft.com/office/drawing/2014/main" id="{633B0B18-7D00-44C9-AF14-58957CF37060}"/>
              </a:ext>
            </a:extLst>
          </p:cNvPr>
          <p:cNvGrpSpPr/>
          <p:nvPr/>
        </p:nvGrpSpPr>
        <p:grpSpPr>
          <a:xfrm>
            <a:off x="2484080" y="2352813"/>
            <a:ext cx="356841" cy="369332"/>
            <a:chOff x="4926840" y="2102707"/>
            <a:chExt cx="743803" cy="769839"/>
          </a:xfrm>
        </p:grpSpPr>
        <p:sp>
          <p:nvSpPr>
            <p:cNvPr id="108" name="Flowchart: Connector 107">
              <a:extLst>
                <a:ext uri="{FF2B5EF4-FFF2-40B4-BE49-F238E27FC236}">
                  <a16:creationId xmlns:a16="http://schemas.microsoft.com/office/drawing/2014/main" id="{E5E2D0B0-319E-4E3E-B245-D2284DE4D92E}"/>
                </a:ext>
              </a:extLst>
            </p:cNvPr>
            <p:cNvSpPr/>
            <p:nvPr/>
          </p:nvSpPr>
          <p:spPr>
            <a:xfrm>
              <a:off x="4926840" y="2103663"/>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09" name="TextBox 108">
              <a:extLst>
                <a:ext uri="{FF2B5EF4-FFF2-40B4-BE49-F238E27FC236}">
                  <a16:creationId xmlns:a16="http://schemas.microsoft.com/office/drawing/2014/main" id="{79EE2BC5-22AA-43D2-9186-BF25ABCF260F}"/>
                </a:ext>
              </a:extLst>
            </p:cNvPr>
            <p:cNvSpPr txBox="1"/>
            <p:nvPr/>
          </p:nvSpPr>
          <p:spPr>
            <a:xfrm flipH="1">
              <a:off x="5047069" y="2102707"/>
              <a:ext cx="502695" cy="769839"/>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2</a:t>
              </a:r>
              <a:endParaRPr lang="es-ES" sz="1800" dirty="0">
                <a:solidFill>
                  <a:schemeClr val="lt1">
                    <a:alpha val="0"/>
                  </a:schemeClr>
                </a:solidFill>
                <a:latin typeface="Fira Code"/>
                <a:ea typeface="Fira Code"/>
                <a:cs typeface="Fira Code"/>
                <a:sym typeface="Fira Code"/>
              </a:endParaRPr>
            </a:p>
          </p:txBody>
        </p:sp>
      </p:grpSp>
      <p:grpSp>
        <p:nvGrpSpPr>
          <p:cNvPr id="110" name="Group 109">
            <a:extLst>
              <a:ext uri="{FF2B5EF4-FFF2-40B4-BE49-F238E27FC236}">
                <a16:creationId xmlns:a16="http://schemas.microsoft.com/office/drawing/2014/main" id="{FFB89F4E-0DD9-47D9-92CC-CB4BCCEAEA8F}"/>
              </a:ext>
            </a:extLst>
          </p:cNvPr>
          <p:cNvGrpSpPr/>
          <p:nvPr/>
        </p:nvGrpSpPr>
        <p:grpSpPr>
          <a:xfrm>
            <a:off x="5705984" y="2336117"/>
            <a:ext cx="369331" cy="369332"/>
            <a:chOff x="5775275" y="2102706"/>
            <a:chExt cx="743803" cy="743805"/>
          </a:xfrm>
        </p:grpSpPr>
        <p:sp>
          <p:nvSpPr>
            <p:cNvPr id="111" name="Flowchart: Connector 110">
              <a:extLst>
                <a:ext uri="{FF2B5EF4-FFF2-40B4-BE49-F238E27FC236}">
                  <a16:creationId xmlns:a16="http://schemas.microsoft.com/office/drawing/2014/main" id="{554627F2-5812-477F-9A57-C853B4DBC1C9}"/>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12" name="TextBox 111">
              <a:extLst>
                <a:ext uri="{FF2B5EF4-FFF2-40B4-BE49-F238E27FC236}">
                  <a16:creationId xmlns:a16="http://schemas.microsoft.com/office/drawing/2014/main" id="{0349181B-D968-47A0-92C2-6A9C31E1BA4E}"/>
                </a:ext>
              </a:extLst>
            </p:cNvPr>
            <p:cNvSpPr txBox="1"/>
            <p:nvPr/>
          </p:nvSpPr>
          <p:spPr>
            <a:xfrm flipH="1">
              <a:off x="5895503" y="2102706"/>
              <a:ext cx="502696" cy="73712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4</a:t>
              </a:r>
              <a:endParaRPr lang="es-ES" sz="1800" dirty="0">
                <a:solidFill>
                  <a:schemeClr val="lt1">
                    <a:alpha val="0"/>
                  </a:schemeClr>
                </a:solidFill>
                <a:latin typeface="Fira Code"/>
                <a:ea typeface="Fira Code"/>
                <a:cs typeface="Fira Code"/>
                <a:sym typeface="Fira Code"/>
              </a:endParaRPr>
            </a:p>
          </p:txBody>
        </p:sp>
      </p:grpSp>
      <p:grpSp>
        <p:nvGrpSpPr>
          <p:cNvPr id="113" name="Group 112">
            <a:extLst>
              <a:ext uri="{FF2B5EF4-FFF2-40B4-BE49-F238E27FC236}">
                <a16:creationId xmlns:a16="http://schemas.microsoft.com/office/drawing/2014/main" id="{77551A90-BD60-4AD9-A911-1C9B44BF67B3}"/>
              </a:ext>
            </a:extLst>
          </p:cNvPr>
          <p:cNvGrpSpPr/>
          <p:nvPr/>
        </p:nvGrpSpPr>
        <p:grpSpPr>
          <a:xfrm>
            <a:off x="6550983" y="2310481"/>
            <a:ext cx="369331" cy="369332"/>
            <a:chOff x="5775275" y="2102706"/>
            <a:chExt cx="743803" cy="743805"/>
          </a:xfrm>
        </p:grpSpPr>
        <p:sp>
          <p:nvSpPr>
            <p:cNvPr id="114" name="Flowchart: Connector 113">
              <a:extLst>
                <a:ext uri="{FF2B5EF4-FFF2-40B4-BE49-F238E27FC236}">
                  <a16:creationId xmlns:a16="http://schemas.microsoft.com/office/drawing/2014/main" id="{23A5EA9E-DE56-49B7-A3E1-00CD29A320D8}"/>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15" name="TextBox 114">
              <a:extLst>
                <a:ext uri="{FF2B5EF4-FFF2-40B4-BE49-F238E27FC236}">
                  <a16:creationId xmlns:a16="http://schemas.microsoft.com/office/drawing/2014/main" id="{E192322A-8423-41F1-B8CF-E808EDEC42A4}"/>
                </a:ext>
              </a:extLst>
            </p:cNvPr>
            <p:cNvSpPr txBox="1"/>
            <p:nvPr/>
          </p:nvSpPr>
          <p:spPr>
            <a:xfrm flipH="1">
              <a:off x="5895503" y="2102706"/>
              <a:ext cx="502696" cy="73712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7</a:t>
              </a:r>
              <a:endParaRPr lang="es-ES" sz="1800" dirty="0">
                <a:solidFill>
                  <a:schemeClr val="lt1">
                    <a:alpha val="0"/>
                  </a:schemeClr>
                </a:solidFill>
                <a:latin typeface="Fira Code"/>
                <a:ea typeface="Fira Code"/>
                <a:cs typeface="Fira Code"/>
                <a:sym typeface="Fira Code"/>
              </a:endParaRPr>
            </a:p>
          </p:txBody>
        </p:sp>
      </p:grpSp>
      <p:grpSp>
        <p:nvGrpSpPr>
          <p:cNvPr id="116" name="Group 115">
            <a:extLst>
              <a:ext uri="{FF2B5EF4-FFF2-40B4-BE49-F238E27FC236}">
                <a16:creationId xmlns:a16="http://schemas.microsoft.com/office/drawing/2014/main" id="{3AB8A82C-9414-469A-B76C-5905EBC445E3}"/>
              </a:ext>
            </a:extLst>
          </p:cNvPr>
          <p:cNvGrpSpPr/>
          <p:nvPr/>
        </p:nvGrpSpPr>
        <p:grpSpPr>
          <a:xfrm>
            <a:off x="7620701" y="2307166"/>
            <a:ext cx="369331" cy="369332"/>
            <a:chOff x="5775275" y="2102706"/>
            <a:chExt cx="743803" cy="743805"/>
          </a:xfrm>
        </p:grpSpPr>
        <p:sp>
          <p:nvSpPr>
            <p:cNvPr id="117" name="Flowchart: Connector 116">
              <a:extLst>
                <a:ext uri="{FF2B5EF4-FFF2-40B4-BE49-F238E27FC236}">
                  <a16:creationId xmlns:a16="http://schemas.microsoft.com/office/drawing/2014/main" id="{1321A71D-4CE8-4840-BB4F-24FDBFA53D20}"/>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solidFill>
                  <a:schemeClr val="lt1">
                    <a:alpha val="0"/>
                  </a:schemeClr>
                </a:solidFill>
              </a:endParaRPr>
            </a:p>
          </p:txBody>
        </p:sp>
        <p:sp>
          <p:nvSpPr>
            <p:cNvPr id="118" name="TextBox 117">
              <a:extLst>
                <a:ext uri="{FF2B5EF4-FFF2-40B4-BE49-F238E27FC236}">
                  <a16:creationId xmlns:a16="http://schemas.microsoft.com/office/drawing/2014/main" id="{49123735-5E83-47D4-98D8-9D9AEC0147BA}"/>
                </a:ext>
              </a:extLst>
            </p:cNvPr>
            <p:cNvSpPr txBox="1"/>
            <p:nvPr/>
          </p:nvSpPr>
          <p:spPr>
            <a:xfrm flipH="1">
              <a:off x="5895503" y="2102706"/>
              <a:ext cx="502696" cy="737128"/>
            </a:xfrm>
            <a:prstGeom prst="rect">
              <a:avLst/>
            </a:prstGeom>
            <a:noFill/>
            <a:ln>
              <a:noFill/>
            </a:ln>
          </p:spPr>
          <p:txBody>
            <a:bodyPr wrap="square">
              <a:spAutoFit/>
            </a:bodyPr>
            <a:lstStyle/>
            <a:p>
              <a:pPr algn="ctr"/>
              <a:r>
                <a:rPr lang="en" sz="1800" dirty="0">
                  <a:solidFill>
                    <a:schemeClr val="lt1">
                      <a:alpha val="0"/>
                    </a:schemeClr>
                  </a:solidFill>
                  <a:latin typeface="Fira Code"/>
                  <a:ea typeface="Fira Code"/>
                  <a:cs typeface="Fira Code"/>
                  <a:sym typeface="Fira Code"/>
                </a:rPr>
                <a:t>6</a:t>
              </a:r>
              <a:endParaRPr lang="es-ES" sz="1800" dirty="0">
                <a:solidFill>
                  <a:schemeClr val="lt1">
                    <a:alpha val="0"/>
                  </a:schemeClr>
                </a:solidFill>
                <a:latin typeface="Fira Code"/>
                <a:ea typeface="Fira Code"/>
                <a:cs typeface="Fira Code"/>
                <a:sym typeface="Fira Code"/>
              </a:endParaRPr>
            </a:p>
          </p:txBody>
        </p:sp>
      </p:grpSp>
    </p:spTree>
    <p:extLst>
      <p:ext uri="{BB962C8B-B14F-4D97-AF65-F5344CB8AC3E}">
        <p14:creationId xmlns:p14="http://schemas.microsoft.com/office/powerpoint/2010/main" val="3113555411"/>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odingm.h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xamplem.h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1771191" y="668551"/>
            <a:ext cx="488056" cy="528464"/>
            <a:chOff x="2381535" y="2102706"/>
            <a:chExt cx="743803" cy="805386"/>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3</a:t>
              </a:r>
              <a:endParaRPr lang="es-ES" sz="2800" dirty="0">
                <a:solidFill>
                  <a:schemeClr val="lt1"/>
                </a:solidFill>
                <a:latin typeface="Fira Code"/>
                <a:ea typeface="Fira Code"/>
                <a:cs typeface="Fira Code"/>
                <a:sym typeface="Fira Code"/>
              </a:endParaRPr>
            </a:p>
          </p:txBody>
        </p:sp>
      </p:grpSp>
      <p:grpSp>
        <p:nvGrpSpPr>
          <p:cNvPr id="15" name="Group 14">
            <a:extLst>
              <a:ext uri="{FF2B5EF4-FFF2-40B4-BE49-F238E27FC236}">
                <a16:creationId xmlns:a16="http://schemas.microsoft.com/office/drawing/2014/main" id="{CA7D3354-130B-4A7F-B65D-D0A12EDC3F1C}"/>
              </a:ext>
            </a:extLst>
          </p:cNvPr>
          <p:cNvGrpSpPr/>
          <p:nvPr/>
        </p:nvGrpSpPr>
        <p:grpSpPr>
          <a:xfrm>
            <a:off x="2619626" y="668552"/>
            <a:ext cx="488056" cy="528464"/>
            <a:chOff x="3229970" y="2102707"/>
            <a:chExt cx="743803" cy="805386"/>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1</a:t>
              </a:r>
              <a:endParaRPr lang="es-ES" sz="28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3468061" y="668553"/>
            <a:ext cx="488056" cy="528464"/>
            <a:chOff x="4078405" y="2102708"/>
            <a:chExt cx="743803" cy="805386"/>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8" y="2102708"/>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5</a:t>
              </a:r>
              <a:endParaRPr lang="es-ES" sz="28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316496" y="668552"/>
            <a:ext cx="488056" cy="528464"/>
            <a:chOff x="4926840" y="2102707"/>
            <a:chExt cx="743803" cy="805386"/>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2</a:t>
              </a:r>
              <a:endParaRPr lang="es-ES" sz="28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164931" y="668551"/>
            <a:ext cx="488056" cy="528464"/>
            <a:chOff x="5775275" y="2102706"/>
            <a:chExt cx="743803" cy="805386"/>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4</a:t>
              </a:r>
              <a:endParaRPr lang="es-ES" sz="2800" dirty="0">
                <a:solidFill>
                  <a:schemeClr val="lt1"/>
                </a:solidFill>
                <a:latin typeface="Fira Code"/>
                <a:ea typeface="Fira Code"/>
                <a:cs typeface="Fira Code"/>
                <a:sym typeface="Fira Code"/>
              </a:endParaRPr>
            </a:p>
          </p:txBody>
        </p:sp>
      </p:grpSp>
      <p:grpSp>
        <p:nvGrpSpPr>
          <p:cNvPr id="20" name="Group 19">
            <a:extLst>
              <a:ext uri="{FF2B5EF4-FFF2-40B4-BE49-F238E27FC236}">
                <a16:creationId xmlns:a16="http://schemas.microsoft.com/office/drawing/2014/main" id="{8206BC43-8183-4D00-BBB0-C3B4A5C9656B}"/>
              </a:ext>
            </a:extLst>
          </p:cNvPr>
          <p:cNvGrpSpPr/>
          <p:nvPr/>
        </p:nvGrpSpPr>
        <p:grpSpPr>
          <a:xfrm>
            <a:off x="6009930" y="642915"/>
            <a:ext cx="488056" cy="528464"/>
            <a:chOff x="5775275" y="2102706"/>
            <a:chExt cx="743803" cy="805386"/>
          </a:xfrm>
        </p:grpSpPr>
        <p:sp>
          <p:nvSpPr>
            <p:cNvPr id="21" name="Flowchart: Connector 20">
              <a:extLst>
                <a:ext uri="{FF2B5EF4-FFF2-40B4-BE49-F238E27FC236}">
                  <a16:creationId xmlns:a16="http://schemas.microsoft.com/office/drawing/2014/main" id="{50C41E27-F9B2-47F3-B3A9-BF3BFEB0B363}"/>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2" name="TextBox 21">
              <a:extLst>
                <a:ext uri="{FF2B5EF4-FFF2-40B4-BE49-F238E27FC236}">
                  <a16:creationId xmlns:a16="http://schemas.microsoft.com/office/drawing/2014/main" id="{063F50AD-9008-42A9-BE56-697A023D10D3}"/>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7</a:t>
              </a:r>
              <a:endParaRPr lang="es-ES" sz="2800" dirty="0">
                <a:solidFill>
                  <a:schemeClr val="lt1"/>
                </a:solidFill>
                <a:latin typeface="Fira Code"/>
                <a:ea typeface="Fira Code"/>
                <a:cs typeface="Fira Code"/>
                <a:sym typeface="Fira Code"/>
              </a:endParaRPr>
            </a:p>
          </p:txBody>
        </p:sp>
      </p:grpSp>
      <p:grpSp>
        <p:nvGrpSpPr>
          <p:cNvPr id="23" name="Group 22">
            <a:extLst>
              <a:ext uri="{FF2B5EF4-FFF2-40B4-BE49-F238E27FC236}">
                <a16:creationId xmlns:a16="http://schemas.microsoft.com/office/drawing/2014/main" id="{D36F2F99-5941-4D5D-A602-946A8933C207}"/>
              </a:ext>
            </a:extLst>
          </p:cNvPr>
          <p:cNvGrpSpPr/>
          <p:nvPr/>
        </p:nvGrpSpPr>
        <p:grpSpPr>
          <a:xfrm>
            <a:off x="6877288" y="642914"/>
            <a:ext cx="488056" cy="528464"/>
            <a:chOff x="5775275" y="2102706"/>
            <a:chExt cx="743803" cy="805386"/>
          </a:xfrm>
        </p:grpSpPr>
        <p:sp>
          <p:nvSpPr>
            <p:cNvPr id="24" name="Flowchart: Connector 23">
              <a:extLst>
                <a:ext uri="{FF2B5EF4-FFF2-40B4-BE49-F238E27FC236}">
                  <a16:creationId xmlns:a16="http://schemas.microsoft.com/office/drawing/2014/main" id="{225EBF62-75D9-4C5C-9C5A-2C36D0E45E0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5" name="TextBox 24">
              <a:extLst>
                <a:ext uri="{FF2B5EF4-FFF2-40B4-BE49-F238E27FC236}">
                  <a16:creationId xmlns:a16="http://schemas.microsoft.com/office/drawing/2014/main" id="{D3BB4A46-1CD2-494D-8EFE-20A095F6F5EE}"/>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6</a:t>
              </a:r>
              <a:endParaRPr lang="es-ES" sz="2800" dirty="0">
                <a:solidFill>
                  <a:schemeClr val="lt1"/>
                </a:solidFill>
                <a:latin typeface="Fira Code"/>
                <a:ea typeface="Fira Code"/>
                <a:cs typeface="Fira Code"/>
                <a:sym typeface="Fira Code"/>
              </a:endParaRPr>
            </a:p>
          </p:txBody>
        </p:sp>
      </p:grpSp>
      <p:grpSp>
        <p:nvGrpSpPr>
          <p:cNvPr id="26" name="Group 25">
            <a:extLst>
              <a:ext uri="{FF2B5EF4-FFF2-40B4-BE49-F238E27FC236}">
                <a16:creationId xmlns:a16="http://schemas.microsoft.com/office/drawing/2014/main" id="{0EFC789A-8410-4F3A-8B66-BCDA45A15E60}"/>
              </a:ext>
            </a:extLst>
          </p:cNvPr>
          <p:cNvGrpSpPr/>
          <p:nvPr/>
        </p:nvGrpSpPr>
        <p:grpSpPr>
          <a:xfrm>
            <a:off x="987126" y="1299888"/>
            <a:ext cx="403733" cy="403735"/>
            <a:chOff x="2381535" y="2102706"/>
            <a:chExt cx="743803" cy="743806"/>
          </a:xfrm>
        </p:grpSpPr>
        <p:sp>
          <p:nvSpPr>
            <p:cNvPr id="27" name="Flowchart: Connector 26">
              <a:extLst>
                <a:ext uri="{FF2B5EF4-FFF2-40B4-BE49-F238E27FC236}">
                  <a16:creationId xmlns:a16="http://schemas.microsoft.com/office/drawing/2014/main" id="{13AC9D33-64C7-4109-8C2D-7BBBFF2A986A}"/>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28" name="TextBox 27">
              <a:extLst>
                <a:ext uri="{FF2B5EF4-FFF2-40B4-BE49-F238E27FC236}">
                  <a16:creationId xmlns:a16="http://schemas.microsoft.com/office/drawing/2014/main" id="{2FA4CD23-6A96-4768-ABE8-146531DE176F}"/>
                </a:ext>
              </a:extLst>
            </p:cNvPr>
            <p:cNvSpPr txBox="1"/>
            <p:nvPr/>
          </p:nvSpPr>
          <p:spPr>
            <a:xfrm flipH="1">
              <a:off x="2483724"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3</a:t>
              </a:r>
              <a:endParaRPr lang="es-ES" sz="2000" dirty="0">
                <a:solidFill>
                  <a:schemeClr val="lt1"/>
                </a:solidFill>
                <a:latin typeface="Fira Code"/>
                <a:ea typeface="Fira Code"/>
                <a:cs typeface="Fira Code"/>
                <a:sym typeface="Fira Code"/>
              </a:endParaRPr>
            </a:p>
          </p:txBody>
        </p:sp>
      </p:grpSp>
      <p:grpSp>
        <p:nvGrpSpPr>
          <p:cNvPr id="33" name="Group 32">
            <a:extLst>
              <a:ext uri="{FF2B5EF4-FFF2-40B4-BE49-F238E27FC236}">
                <a16:creationId xmlns:a16="http://schemas.microsoft.com/office/drawing/2014/main" id="{707F3FBB-CA16-4EA5-8953-C713A62E07C4}"/>
              </a:ext>
            </a:extLst>
          </p:cNvPr>
          <p:cNvGrpSpPr/>
          <p:nvPr/>
        </p:nvGrpSpPr>
        <p:grpSpPr>
          <a:xfrm>
            <a:off x="1835561" y="1299888"/>
            <a:ext cx="403733" cy="403734"/>
            <a:chOff x="3229970" y="2102707"/>
            <a:chExt cx="743803" cy="743805"/>
          </a:xfrm>
        </p:grpSpPr>
        <p:sp>
          <p:nvSpPr>
            <p:cNvPr id="34" name="Flowchart: Connector 33">
              <a:extLst>
                <a:ext uri="{FF2B5EF4-FFF2-40B4-BE49-F238E27FC236}">
                  <a16:creationId xmlns:a16="http://schemas.microsoft.com/office/drawing/2014/main" id="{DC4DB6C3-8A35-4FBA-B6EE-2AEF72CA8C7C}"/>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0" name="TextBox 39">
              <a:extLst>
                <a:ext uri="{FF2B5EF4-FFF2-40B4-BE49-F238E27FC236}">
                  <a16:creationId xmlns:a16="http://schemas.microsoft.com/office/drawing/2014/main" id="{A9C7FBD6-A450-45A9-B771-4F1814019C04}"/>
                </a:ext>
              </a:extLst>
            </p:cNvPr>
            <p:cNvSpPr txBox="1"/>
            <p:nvPr/>
          </p:nvSpPr>
          <p:spPr>
            <a:xfrm flipH="1">
              <a:off x="3350524"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1</a:t>
              </a:r>
              <a:endParaRPr lang="es-ES" sz="2000" dirty="0">
                <a:solidFill>
                  <a:schemeClr val="lt1"/>
                </a:solidFill>
                <a:latin typeface="Fira Code"/>
                <a:ea typeface="Fira Code"/>
                <a:cs typeface="Fira Code"/>
                <a:sym typeface="Fira Code"/>
              </a:endParaRPr>
            </a:p>
          </p:txBody>
        </p:sp>
      </p:grpSp>
      <p:grpSp>
        <p:nvGrpSpPr>
          <p:cNvPr id="41" name="Group 40">
            <a:extLst>
              <a:ext uri="{FF2B5EF4-FFF2-40B4-BE49-F238E27FC236}">
                <a16:creationId xmlns:a16="http://schemas.microsoft.com/office/drawing/2014/main" id="{1E0C0B20-A51D-4A32-A8DA-5961420FFE11}"/>
              </a:ext>
            </a:extLst>
          </p:cNvPr>
          <p:cNvGrpSpPr/>
          <p:nvPr/>
        </p:nvGrpSpPr>
        <p:grpSpPr>
          <a:xfrm>
            <a:off x="2683996" y="1299890"/>
            <a:ext cx="403733" cy="403734"/>
            <a:chOff x="4078405" y="2102708"/>
            <a:chExt cx="743803" cy="743804"/>
          </a:xfrm>
        </p:grpSpPr>
        <p:sp>
          <p:nvSpPr>
            <p:cNvPr id="42" name="Flowchart: Connector 41">
              <a:extLst>
                <a:ext uri="{FF2B5EF4-FFF2-40B4-BE49-F238E27FC236}">
                  <a16:creationId xmlns:a16="http://schemas.microsoft.com/office/drawing/2014/main" id="{9510D1A7-7B6F-4A03-A5A1-3DC5BFC92C87}"/>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3" name="TextBox 42">
              <a:extLst>
                <a:ext uri="{FF2B5EF4-FFF2-40B4-BE49-F238E27FC236}">
                  <a16:creationId xmlns:a16="http://schemas.microsoft.com/office/drawing/2014/main" id="{917BB2EA-EB87-4CBA-AC47-F7F482BC25E5}"/>
                </a:ext>
              </a:extLst>
            </p:cNvPr>
            <p:cNvSpPr txBox="1"/>
            <p:nvPr/>
          </p:nvSpPr>
          <p:spPr>
            <a:xfrm flipH="1">
              <a:off x="4180758" y="2102708"/>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5</a:t>
              </a:r>
              <a:endParaRPr lang="es-ES" sz="2000" dirty="0">
                <a:solidFill>
                  <a:schemeClr val="lt1"/>
                </a:solidFill>
                <a:latin typeface="Fira Code"/>
                <a:ea typeface="Fira Code"/>
                <a:cs typeface="Fira Code"/>
                <a:sym typeface="Fira Code"/>
              </a:endParaRPr>
            </a:p>
          </p:txBody>
        </p:sp>
      </p:grpSp>
      <p:grpSp>
        <p:nvGrpSpPr>
          <p:cNvPr id="44" name="Group 43">
            <a:extLst>
              <a:ext uri="{FF2B5EF4-FFF2-40B4-BE49-F238E27FC236}">
                <a16:creationId xmlns:a16="http://schemas.microsoft.com/office/drawing/2014/main" id="{48214DBB-C5C6-4C19-8300-3B26D465C8C4}"/>
              </a:ext>
            </a:extLst>
          </p:cNvPr>
          <p:cNvGrpSpPr/>
          <p:nvPr/>
        </p:nvGrpSpPr>
        <p:grpSpPr>
          <a:xfrm>
            <a:off x="3532431" y="1299888"/>
            <a:ext cx="403733" cy="404252"/>
            <a:chOff x="4926840" y="2102707"/>
            <a:chExt cx="743803" cy="744759"/>
          </a:xfrm>
        </p:grpSpPr>
        <p:sp>
          <p:nvSpPr>
            <p:cNvPr id="45" name="Flowchart: Connector 44">
              <a:extLst>
                <a:ext uri="{FF2B5EF4-FFF2-40B4-BE49-F238E27FC236}">
                  <a16:creationId xmlns:a16="http://schemas.microsoft.com/office/drawing/2014/main" id="{164C55A0-EDFD-4633-BD23-83605A51D3A9}"/>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6" name="TextBox 45">
              <a:extLst>
                <a:ext uri="{FF2B5EF4-FFF2-40B4-BE49-F238E27FC236}">
                  <a16:creationId xmlns:a16="http://schemas.microsoft.com/office/drawing/2014/main" id="{71E74C42-1FB3-4BCB-81D5-C8B72B02A0B0}"/>
                </a:ext>
              </a:extLst>
            </p:cNvPr>
            <p:cNvSpPr txBox="1"/>
            <p:nvPr/>
          </p:nvSpPr>
          <p:spPr>
            <a:xfrm flipH="1">
              <a:off x="5047068"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2</a:t>
              </a:r>
              <a:endParaRPr lang="es-ES" sz="2000" dirty="0">
                <a:solidFill>
                  <a:schemeClr val="lt1"/>
                </a:solidFill>
                <a:latin typeface="Fira Code"/>
                <a:ea typeface="Fira Code"/>
                <a:cs typeface="Fira Code"/>
                <a:sym typeface="Fira Code"/>
              </a:endParaRPr>
            </a:p>
          </p:txBody>
        </p:sp>
      </p:grpSp>
      <p:grpSp>
        <p:nvGrpSpPr>
          <p:cNvPr id="47" name="Group 46">
            <a:extLst>
              <a:ext uri="{FF2B5EF4-FFF2-40B4-BE49-F238E27FC236}">
                <a16:creationId xmlns:a16="http://schemas.microsoft.com/office/drawing/2014/main" id="{49268C3B-1A0D-467F-8DAE-5E947502319E}"/>
              </a:ext>
            </a:extLst>
          </p:cNvPr>
          <p:cNvGrpSpPr/>
          <p:nvPr/>
        </p:nvGrpSpPr>
        <p:grpSpPr>
          <a:xfrm>
            <a:off x="5573671" y="1259481"/>
            <a:ext cx="403733" cy="403734"/>
            <a:chOff x="5775275" y="2102706"/>
            <a:chExt cx="743803" cy="743805"/>
          </a:xfrm>
        </p:grpSpPr>
        <p:sp>
          <p:nvSpPr>
            <p:cNvPr id="48" name="Flowchart: Connector 47">
              <a:extLst>
                <a:ext uri="{FF2B5EF4-FFF2-40B4-BE49-F238E27FC236}">
                  <a16:creationId xmlns:a16="http://schemas.microsoft.com/office/drawing/2014/main" id="{9F7E2C42-EAB6-45DE-954F-828DA15166F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9" name="TextBox 48">
              <a:extLst>
                <a:ext uri="{FF2B5EF4-FFF2-40B4-BE49-F238E27FC236}">
                  <a16:creationId xmlns:a16="http://schemas.microsoft.com/office/drawing/2014/main" id="{CADF3134-BF1C-4FFB-B5A8-49C25E29B463}"/>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4</a:t>
              </a:r>
              <a:endParaRPr lang="es-ES" sz="2000" dirty="0">
                <a:solidFill>
                  <a:schemeClr val="lt1"/>
                </a:solidFill>
                <a:latin typeface="Fira Code"/>
                <a:ea typeface="Fira Code"/>
                <a:cs typeface="Fira Code"/>
                <a:sym typeface="Fira Code"/>
              </a:endParaRPr>
            </a:p>
          </p:txBody>
        </p:sp>
      </p:grpSp>
      <p:grpSp>
        <p:nvGrpSpPr>
          <p:cNvPr id="50" name="Group 49">
            <a:extLst>
              <a:ext uri="{FF2B5EF4-FFF2-40B4-BE49-F238E27FC236}">
                <a16:creationId xmlns:a16="http://schemas.microsoft.com/office/drawing/2014/main" id="{F5E1E22D-8311-4E06-8D75-FEDE959A031F}"/>
              </a:ext>
            </a:extLst>
          </p:cNvPr>
          <p:cNvGrpSpPr/>
          <p:nvPr/>
        </p:nvGrpSpPr>
        <p:grpSpPr>
          <a:xfrm>
            <a:off x="6418670" y="1233845"/>
            <a:ext cx="403733" cy="403734"/>
            <a:chOff x="5775275" y="2102706"/>
            <a:chExt cx="743803" cy="743805"/>
          </a:xfrm>
        </p:grpSpPr>
        <p:sp>
          <p:nvSpPr>
            <p:cNvPr id="51" name="Flowchart: Connector 50">
              <a:extLst>
                <a:ext uri="{FF2B5EF4-FFF2-40B4-BE49-F238E27FC236}">
                  <a16:creationId xmlns:a16="http://schemas.microsoft.com/office/drawing/2014/main" id="{CCC1FDBE-AEF1-4541-B283-4C1EF2ED8B9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52" name="TextBox 51">
              <a:extLst>
                <a:ext uri="{FF2B5EF4-FFF2-40B4-BE49-F238E27FC236}">
                  <a16:creationId xmlns:a16="http://schemas.microsoft.com/office/drawing/2014/main" id="{F4FFF6D3-9E71-4FB9-9377-586D00528FBF}"/>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7</a:t>
              </a:r>
              <a:endParaRPr lang="es-ES" sz="2000" dirty="0">
                <a:solidFill>
                  <a:schemeClr val="lt1"/>
                </a:solidFill>
                <a:latin typeface="Fira Code"/>
                <a:ea typeface="Fira Code"/>
                <a:cs typeface="Fira Code"/>
                <a:sym typeface="Fira Code"/>
              </a:endParaRPr>
            </a:p>
          </p:txBody>
        </p:sp>
      </p:grpSp>
      <p:grpSp>
        <p:nvGrpSpPr>
          <p:cNvPr id="53" name="Group 52">
            <a:extLst>
              <a:ext uri="{FF2B5EF4-FFF2-40B4-BE49-F238E27FC236}">
                <a16:creationId xmlns:a16="http://schemas.microsoft.com/office/drawing/2014/main" id="{17AB01AA-CD94-4892-9CFA-DB3C006AF0AC}"/>
              </a:ext>
            </a:extLst>
          </p:cNvPr>
          <p:cNvGrpSpPr/>
          <p:nvPr/>
        </p:nvGrpSpPr>
        <p:grpSpPr>
          <a:xfrm>
            <a:off x="7286028" y="1233844"/>
            <a:ext cx="403733" cy="403734"/>
            <a:chOff x="5775275" y="2102706"/>
            <a:chExt cx="743803" cy="743805"/>
          </a:xfrm>
        </p:grpSpPr>
        <p:sp>
          <p:nvSpPr>
            <p:cNvPr id="54" name="Flowchart: Connector 53">
              <a:extLst>
                <a:ext uri="{FF2B5EF4-FFF2-40B4-BE49-F238E27FC236}">
                  <a16:creationId xmlns:a16="http://schemas.microsoft.com/office/drawing/2014/main" id="{79FD7FEE-E1BC-46C2-84E4-192A2F91783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55" name="TextBox 54">
              <a:extLst>
                <a:ext uri="{FF2B5EF4-FFF2-40B4-BE49-F238E27FC236}">
                  <a16:creationId xmlns:a16="http://schemas.microsoft.com/office/drawing/2014/main" id="{11CC18E5-02B4-4695-9307-0604D3647A66}"/>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6</a:t>
              </a:r>
              <a:endParaRPr lang="es-ES" sz="2000" dirty="0">
                <a:solidFill>
                  <a:schemeClr val="lt1"/>
                </a:solidFill>
                <a:latin typeface="Fira Code"/>
                <a:ea typeface="Fira Code"/>
                <a:cs typeface="Fira Code"/>
                <a:sym typeface="Fira Code"/>
              </a:endParaRPr>
            </a:p>
          </p:txBody>
        </p:sp>
      </p:grpSp>
      <p:grpSp>
        <p:nvGrpSpPr>
          <p:cNvPr id="56" name="Group 55">
            <a:extLst>
              <a:ext uri="{FF2B5EF4-FFF2-40B4-BE49-F238E27FC236}">
                <a16:creationId xmlns:a16="http://schemas.microsoft.com/office/drawing/2014/main" id="{21DBC544-C66A-4194-80B4-9A25F888719E}"/>
              </a:ext>
            </a:extLst>
          </p:cNvPr>
          <p:cNvGrpSpPr/>
          <p:nvPr/>
        </p:nvGrpSpPr>
        <p:grpSpPr>
          <a:xfrm>
            <a:off x="598125" y="1846209"/>
            <a:ext cx="356841" cy="369332"/>
            <a:chOff x="2381535" y="2102706"/>
            <a:chExt cx="743803" cy="769838"/>
          </a:xfrm>
        </p:grpSpPr>
        <p:sp>
          <p:nvSpPr>
            <p:cNvPr id="57" name="Flowchart: Connector 56">
              <a:extLst>
                <a:ext uri="{FF2B5EF4-FFF2-40B4-BE49-F238E27FC236}">
                  <a16:creationId xmlns:a16="http://schemas.microsoft.com/office/drawing/2014/main" id="{D15C32B6-7AA4-4E59-9268-2C1EAEE53CB9}"/>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58" name="TextBox 57">
              <a:extLst>
                <a:ext uri="{FF2B5EF4-FFF2-40B4-BE49-F238E27FC236}">
                  <a16:creationId xmlns:a16="http://schemas.microsoft.com/office/drawing/2014/main" id="{6488EEA9-0A63-4590-A6E5-090EE58E53B0}"/>
                </a:ext>
              </a:extLst>
            </p:cNvPr>
            <p:cNvSpPr txBox="1"/>
            <p:nvPr/>
          </p:nvSpPr>
          <p:spPr>
            <a:xfrm flipH="1">
              <a:off x="2483723" y="2102706"/>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3</a:t>
              </a:r>
              <a:endParaRPr lang="es-ES" sz="1800" dirty="0">
                <a:solidFill>
                  <a:schemeClr val="lt1"/>
                </a:solidFill>
                <a:latin typeface="Fira Code"/>
                <a:ea typeface="Fira Code"/>
                <a:cs typeface="Fira Code"/>
                <a:sym typeface="Fira Code"/>
              </a:endParaRPr>
            </a:p>
          </p:txBody>
        </p:sp>
      </p:grpSp>
      <p:grpSp>
        <p:nvGrpSpPr>
          <p:cNvPr id="59" name="Group 58">
            <a:extLst>
              <a:ext uri="{FF2B5EF4-FFF2-40B4-BE49-F238E27FC236}">
                <a16:creationId xmlns:a16="http://schemas.microsoft.com/office/drawing/2014/main" id="{4B74EB7A-9688-4AC3-9038-06C99A13B681}"/>
              </a:ext>
            </a:extLst>
          </p:cNvPr>
          <p:cNvGrpSpPr/>
          <p:nvPr/>
        </p:nvGrpSpPr>
        <p:grpSpPr>
          <a:xfrm>
            <a:off x="1446560" y="1846209"/>
            <a:ext cx="356841" cy="369332"/>
            <a:chOff x="3229970" y="2102707"/>
            <a:chExt cx="743803" cy="769839"/>
          </a:xfrm>
        </p:grpSpPr>
        <p:sp>
          <p:nvSpPr>
            <p:cNvPr id="60" name="Flowchart: Connector 59">
              <a:extLst>
                <a:ext uri="{FF2B5EF4-FFF2-40B4-BE49-F238E27FC236}">
                  <a16:creationId xmlns:a16="http://schemas.microsoft.com/office/drawing/2014/main" id="{F71179D8-03E7-4460-A8D4-4338E2155D41}"/>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1" name="TextBox 60">
              <a:extLst>
                <a:ext uri="{FF2B5EF4-FFF2-40B4-BE49-F238E27FC236}">
                  <a16:creationId xmlns:a16="http://schemas.microsoft.com/office/drawing/2014/main" id="{85B90E22-207E-453E-B0DF-96B925850907}"/>
                </a:ext>
              </a:extLst>
            </p:cNvPr>
            <p:cNvSpPr txBox="1"/>
            <p:nvPr/>
          </p:nvSpPr>
          <p:spPr>
            <a:xfrm flipH="1">
              <a:off x="3350524"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1</a:t>
              </a:r>
              <a:endParaRPr lang="es-ES" sz="1800" dirty="0">
                <a:solidFill>
                  <a:schemeClr val="lt1"/>
                </a:solidFill>
                <a:latin typeface="Fira Code"/>
                <a:ea typeface="Fira Code"/>
                <a:cs typeface="Fira Code"/>
                <a:sym typeface="Fira Code"/>
              </a:endParaRPr>
            </a:p>
          </p:txBody>
        </p:sp>
      </p:grpSp>
      <p:grpSp>
        <p:nvGrpSpPr>
          <p:cNvPr id="62" name="Group 61">
            <a:extLst>
              <a:ext uri="{FF2B5EF4-FFF2-40B4-BE49-F238E27FC236}">
                <a16:creationId xmlns:a16="http://schemas.microsoft.com/office/drawing/2014/main" id="{22A0D8C1-7DE9-49C6-8E14-5C84F41B8357}"/>
              </a:ext>
            </a:extLst>
          </p:cNvPr>
          <p:cNvGrpSpPr/>
          <p:nvPr/>
        </p:nvGrpSpPr>
        <p:grpSpPr>
          <a:xfrm>
            <a:off x="2570834" y="1846211"/>
            <a:ext cx="356841" cy="369332"/>
            <a:chOff x="4078405" y="2102708"/>
            <a:chExt cx="743803" cy="769838"/>
          </a:xfrm>
        </p:grpSpPr>
        <p:sp>
          <p:nvSpPr>
            <p:cNvPr id="63" name="Flowchart: Connector 62">
              <a:extLst>
                <a:ext uri="{FF2B5EF4-FFF2-40B4-BE49-F238E27FC236}">
                  <a16:creationId xmlns:a16="http://schemas.microsoft.com/office/drawing/2014/main" id="{150C8944-E3D5-4F51-92B7-9C66A3C9F85F}"/>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4" name="TextBox 63">
              <a:extLst>
                <a:ext uri="{FF2B5EF4-FFF2-40B4-BE49-F238E27FC236}">
                  <a16:creationId xmlns:a16="http://schemas.microsoft.com/office/drawing/2014/main" id="{D5B7E095-E437-4A2B-8669-6AE5C5DE45CA}"/>
                </a:ext>
              </a:extLst>
            </p:cNvPr>
            <p:cNvSpPr txBox="1"/>
            <p:nvPr/>
          </p:nvSpPr>
          <p:spPr>
            <a:xfrm flipH="1">
              <a:off x="4180758" y="2102708"/>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5</a:t>
              </a:r>
              <a:endParaRPr lang="es-ES" sz="1800" dirty="0">
                <a:solidFill>
                  <a:schemeClr val="lt1"/>
                </a:solidFill>
                <a:latin typeface="Fira Code"/>
                <a:ea typeface="Fira Code"/>
                <a:cs typeface="Fira Code"/>
                <a:sym typeface="Fira Code"/>
              </a:endParaRPr>
            </a:p>
          </p:txBody>
        </p:sp>
      </p:grpSp>
      <p:grpSp>
        <p:nvGrpSpPr>
          <p:cNvPr id="65" name="Group 64">
            <a:extLst>
              <a:ext uri="{FF2B5EF4-FFF2-40B4-BE49-F238E27FC236}">
                <a16:creationId xmlns:a16="http://schemas.microsoft.com/office/drawing/2014/main" id="{4BF6487F-D058-4EB7-BCBE-63AC21581002}"/>
              </a:ext>
            </a:extLst>
          </p:cNvPr>
          <p:cNvGrpSpPr/>
          <p:nvPr/>
        </p:nvGrpSpPr>
        <p:grpSpPr>
          <a:xfrm>
            <a:off x="3419269" y="1846208"/>
            <a:ext cx="356841" cy="369332"/>
            <a:chOff x="4926840" y="2102707"/>
            <a:chExt cx="743803" cy="769839"/>
          </a:xfrm>
        </p:grpSpPr>
        <p:sp>
          <p:nvSpPr>
            <p:cNvPr id="66" name="Flowchart: Connector 65">
              <a:extLst>
                <a:ext uri="{FF2B5EF4-FFF2-40B4-BE49-F238E27FC236}">
                  <a16:creationId xmlns:a16="http://schemas.microsoft.com/office/drawing/2014/main" id="{F9E1EAD8-B687-4944-A2AF-B96FED5A871F}"/>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7" name="TextBox 66">
              <a:extLst>
                <a:ext uri="{FF2B5EF4-FFF2-40B4-BE49-F238E27FC236}">
                  <a16:creationId xmlns:a16="http://schemas.microsoft.com/office/drawing/2014/main" id="{AEF8F23A-C921-44B7-B012-5027D7154EB4}"/>
                </a:ext>
              </a:extLst>
            </p:cNvPr>
            <p:cNvSpPr txBox="1"/>
            <p:nvPr/>
          </p:nvSpPr>
          <p:spPr>
            <a:xfrm flipH="1">
              <a:off x="5047069"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2</a:t>
              </a:r>
              <a:endParaRPr lang="es-ES" sz="1800" dirty="0">
                <a:solidFill>
                  <a:schemeClr val="lt1"/>
                </a:solidFill>
                <a:latin typeface="Fira Code"/>
                <a:ea typeface="Fira Code"/>
                <a:cs typeface="Fira Code"/>
                <a:sym typeface="Fira Code"/>
              </a:endParaRPr>
            </a:p>
          </p:txBody>
        </p:sp>
      </p:grpSp>
      <p:grpSp>
        <p:nvGrpSpPr>
          <p:cNvPr id="68" name="Group 67">
            <a:extLst>
              <a:ext uri="{FF2B5EF4-FFF2-40B4-BE49-F238E27FC236}">
                <a16:creationId xmlns:a16="http://schemas.microsoft.com/office/drawing/2014/main" id="{E8074BD1-D023-4B1B-9DD3-23044ED11DDF}"/>
              </a:ext>
            </a:extLst>
          </p:cNvPr>
          <p:cNvGrpSpPr/>
          <p:nvPr/>
        </p:nvGrpSpPr>
        <p:grpSpPr>
          <a:xfrm>
            <a:off x="5792738" y="1797369"/>
            <a:ext cx="369331" cy="369332"/>
            <a:chOff x="5775275" y="2102706"/>
            <a:chExt cx="743803" cy="743805"/>
          </a:xfrm>
        </p:grpSpPr>
        <p:sp>
          <p:nvSpPr>
            <p:cNvPr id="69" name="Flowchart: Connector 68">
              <a:extLst>
                <a:ext uri="{FF2B5EF4-FFF2-40B4-BE49-F238E27FC236}">
                  <a16:creationId xmlns:a16="http://schemas.microsoft.com/office/drawing/2014/main" id="{13CDB0B5-0EEF-4DB1-AF7C-E05B3D390C3B}"/>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0" name="TextBox 69">
              <a:extLst>
                <a:ext uri="{FF2B5EF4-FFF2-40B4-BE49-F238E27FC236}">
                  <a16:creationId xmlns:a16="http://schemas.microsoft.com/office/drawing/2014/main" id="{CE5F1DBE-A4ED-4785-A174-289A78EE24FD}"/>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4</a:t>
              </a:r>
              <a:endParaRPr lang="es-ES" sz="1800" dirty="0">
                <a:solidFill>
                  <a:schemeClr val="lt1"/>
                </a:solidFill>
                <a:latin typeface="Fira Code"/>
                <a:ea typeface="Fira Code"/>
                <a:cs typeface="Fira Code"/>
                <a:sym typeface="Fira Code"/>
              </a:endParaRPr>
            </a:p>
          </p:txBody>
        </p:sp>
      </p:grpSp>
      <p:grpSp>
        <p:nvGrpSpPr>
          <p:cNvPr id="71" name="Group 70">
            <a:extLst>
              <a:ext uri="{FF2B5EF4-FFF2-40B4-BE49-F238E27FC236}">
                <a16:creationId xmlns:a16="http://schemas.microsoft.com/office/drawing/2014/main" id="{B1BA0E92-90B7-4CF8-9E34-5B47D0429DDC}"/>
              </a:ext>
            </a:extLst>
          </p:cNvPr>
          <p:cNvGrpSpPr/>
          <p:nvPr/>
        </p:nvGrpSpPr>
        <p:grpSpPr>
          <a:xfrm>
            <a:off x="6637737" y="1771733"/>
            <a:ext cx="369331" cy="369332"/>
            <a:chOff x="5775275" y="2102706"/>
            <a:chExt cx="743803" cy="743805"/>
          </a:xfrm>
        </p:grpSpPr>
        <p:sp>
          <p:nvSpPr>
            <p:cNvPr id="72" name="Flowchart: Connector 71">
              <a:extLst>
                <a:ext uri="{FF2B5EF4-FFF2-40B4-BE49-F238E27FC236}">
                  <a16:creationId xmlns:a16="http://schemas.microsoft.com/office/drawing/2014/main" id="{9FF93B45-D297-445C-AC2D-E1A6D3879C3F}"/>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3" name="TextBox 72">
              <a:extLst>
                <a:ext uri="{FF2B5EF4-FFF2-40B4-BE49-F238E27FC236}">
                  <a16:creationId xmlns:a16="http://schemas.microsoft.com/office/drawing/2014/main" id="{FBA71E12-3199-40AA-9794-CAA79810FCA3}"/>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7</a:t>
              </a:r>
              <a:endParaRPr lang="es-ES" sz="1800" dirty="0">
                <a:solidFill>
                  <a:schemeClr val="lt1"/>
                </a:solidFill>
                <a:latin typeface="Fira Code"/>
                <a:ea typeface="Fira Code"/>
                <a:cs typeface="Fira Code"/>
                <a:sym typeface="Fira Code"/>
              </a:endParaRPr>
            </a:p>
          </p:txBody>
        </p:sp>
      </p:grpSp>
      <p:grpSp>
        <p:nvGrpSpPr>
          <p:cNvPr id="74" name="Group 73">
            <a:extLst>
              <a:ext uri="{FF2B5EF4-FFF2-40B4-BE49-F238E27FC236}">
                <a16:creationId xmlns:a16="http://schemas.microsoft.com/office/drawing/2014/main" id="{9B5BC3C9-DDDE-4797-BF9A-6C9A5B9FFE1D}"/>
              </a:ext>
            </a:extLst>
          </p:cNvPr>
          <p:cNvGrpSpPr/>
          <p:nvPr/>
        </p:nvGrpSpPr>
        <p:grpSpPr>
          <a:xfrm>
            <a:off x="7707455" y="1768418"/>
            <a:ext cx="369331" cy="369332"/>
            <a:chOff x="5775275" y="2102706"/>
            <a:chExt cx="743803" cy="743805"/>
          </a:xfrm>
        </p:grpSpPr>
        <p:sp>
          <p:nvSpPr>
            <p:cNvPr id="75" name="Flowchart: Connector 74">
              <a:extLst>
                <a:ext uri="{FF2B5EF4-FFF2-40B4-BE49-F238E27FC236}">
                  <a16:creationId xmlns:a16="http://schemas.microsoft.com/office/drawing/2014/main" id="{9A191770-B6FF-4043-B458-C613029884EE}"/>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6" name="TextBox 75">
              <a:extLst>
                <a:ext uri="{FF2B5EF4-FFF2-40B4-BE49-F238E27FC236}">
                  <a16:creationId xmlns:a16="http://schemas.microsoft.com/office/drawing/2014/main" id="{2ACF33FF-0A02-4A5C-8321-FAA5FE392E9C}"/>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6</a:t>
              </a:r>
              <a:endParaRPr lang="es-ES" sz="1800" dirty="0">
                <a:solidFill>
                  <a:schemeClr val="lt1"/>
                </a:solidFill>
                <a:latin typeface="Fira Code"/>
                <a:ea typeface="Fira Code"/>
                <a:cs typeface="Fira Code"/>
                <a:sym typeface="Fira Code"/>
              </a:endParaRPr>
            </a:p>
          </p:txBody>
        </p:sp>
      </p:grpSp>
      <p:grpSp>
        <p:nvGrpSpPr>
          <p:cNvPr id="77" name="Group 76">
            <a:extLst>
              <a:ext uri="{FF2B5EF4-FFF2-40B4-BE49-F238E27FC236}">
                <a16:creationId xmlns:a16="http://schemas.microsoft.com/office/drawing/2014/main" id="{3422995D-CD77-4BDB-A8D8-2BB05B7A58AC}"/>
              </a:ext>
            </a:extLst>
          </p:cNvPr>
          <p:cNvGrpSpPr/>
          <p:nvPr/>
        </p:nvGrpSpPr>
        <p:grpSpPr>
          <a:xfrm>
            <a:off x="279327" y="2366393"/>
            <a:ext cx="356841" cy="369332"/>
            <a:chOff x="2381535" y="2102706"/>
            <a:chExt cx="743803" cy="769838"/>
          </a:xfrm>
        </p:grpSpPr>
        <p:sp>
          <p:nvSpPr>
            <p:cNvPr id="78" name="Flowchart: Connector 77">
              <a:extLst>
                <a:ext uri="{FF2B5EF4-FFF2-40B4-BE49-F238E27FC236}">
                  <a16:creationId xmlns:a16="http://schemas.microsoft.com/office/drawing/2014/main" id="{B7CFE09F-502E-40B8-867A-FB68E4558D6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9" name="TextBox 78">
              <a:extLst>
                <a:ext uri="{FF2B5EF4-FFF2-40B4-BE49-F238E27FC236}">
                  <a16:creationId xmlns:a16="http://schemas.microsoft.com/office/drawing/2014/main" id="{9CBBA844-86BF-4A17-9392-2F4A412F044A}"/>
                </a:ext>
              </a:extLst>
            </p:cNvPr>
            <p:cNvSpPr txBox="1"/>
            <p:nvPr/>
          </p:nvSpPr>
          <p:spPr>
            <a:xfrm flipH="1">
              <a:off x="2483723" y="2102706"/>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3</a:t>
              </a:r>
              <a:endParaRPr lang="es-ES" sz="1800" dirty="0">
                <a:solidFill>
                  <a:schemeClr val="lt1"/>
                </a:solidFill>
                <a:latin typeface="Fira Code"/>
                <a:ea typeface="Fira Code"/>
                <a:cs typeface="Fira Code"/>
                <a:sym typeface="Fira Code"/>
              </a:endParaRPr>
            </a:p>
          </p:txBody>
        </p:sp>
      </p:grpSp>
      <p:grpSp>
        <p:nvGrpSpPr>
          <p:cNvPr id="80" name="Group 79">
            <a:extLst>
              <a:ext uri="{FF2B5EF4-FFF2-40B4-BE49-F238E27FC236}">
                <a16:creationId xmlns:a16="http://schemas.microsoft.com/office/drawing/2014/main" id="{F6D5F8DB-3F70-4F3B-A8CF-DED7618D9193}"/>
              </a:ext>
            </a:extLst>
          </p:cNvPr>
          <p:cNvGrpSpPr/>
          <p:nvPr/>
        </p:nvGrpSpPr>
        <p:grpSpPr>
          <a:xfrm>
            <a:off x="1232358" y="2360149"/>
            <a:ext cx="356841" cy="369332"/>
            <a:chOff x="3229970" y="2102707"/>
            <a:chExt cx="743803" cy="769839"/>
          </a:xfrm>
        </p:grpSpPr>
        <p:sp>
          <p:nvSpPr>
            <p:cNvPr id="81" name="Flowchart: Connector 80">
              <a:extLst>
                <a:ext uri="{FF2B5EF4-FFF2-40B4-BE49-F238E27FC236}">
                  <a16:creationId xmlns:a16="http://schemas.microsoft.com/office/drawing/2014/main" id="{F4D70672-AF9C-4E27-A45F-36EC84F51A29}"/>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82" name="TextBox 81">
              <a:extLst>
                <a:ext uri="{FF2B5EF4-FFF2-40B4-BE49-F238E27FC236}">
                  <a16:creationId xmlns:a16="http://schemas.microsoft.com/office/drawing/2014/main" id="{84F1907C-2132-4D81-B567-B041F5EC612E}"/>
                </a:ext>
              </a:extLst>
            </p:cNvPr>
            <p:cNvSpPr txBox="1"/>
            <p:nvPr/>
          </p:nvSpPr>
          <p:spPr>
            <a:xfrm flipH="1">
              <a:off x="3350524"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1</a:t>
              </a:r>
              <a:endParaRPr lang="es-ES" sz="1800" dirty="0">
                <a:solidFill>
                  <a:schemeClr val="lt1"/>
                </a:solidFill>
                <a:latin typeface="Fira Code"/>
                <a:ea typeface="Fira Code"/>
                <a:cs typeface="Fira Code"/>
                <a:sym typeface="Fira Code"/>
              </a:endParaRPr>
            </a:p>
          </p:txBody>
        </p:sp>
      </p:grpSp>
      <p:grpSp>
        <p:nvGrpSpPr>
          <p:cNvPr id="83" name="Group 82">
            <a:extLst>
              <a:ext uri="{FF2B5EF4-FFF2-40B4-BE49-F238E27FC236}">
                <a16:creationId xmlns:a16="http://schemas.microsoft.com/office/drawing/2014/main" id="{3AA07BAE-51E0-4362-991D-C448DAD39647}"/>
              </a:ext>
            </a:extLst>
          </p:cNvPr>
          <p:cNvGrpSpPr/>
          <p:nvPr/>
        </p:nvGrpSpPr>
        <p:grpSpPr>
          <a:xfrm>
            <a:off x="2252036" y="2366395"/>
            <a:ext cx="356841" cy="369332"/>
            <a:chOff x="4078405" y="2102708"/>
            <a:chExt cx="743803" cy="769838"/>
          </a:xfrm>
        </p:grpSpPr>
        <p:sp>
          <p:nvSpPr>
            <p:cNvPr id="84" name="Flowchart: Connector 83">
              <a:extLst>
                <a:ext uri="{FF2B5EF4-FFF2-40B4-BE49-F238E27FC236}">
                  <a16:creationId xmlns:a16="http://schemas.microsoft.com/office/drawing/2014/main" id="{98E9888C-E354-43CF-9F30-D1DBDDC56C5D}"/>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85" name="TextBox 84">
              <a:extLst>
                <a:ext uri="{FF2B5EF4-FFF2-40B4-BE49-F238E27FC236}">
                  <a16:creationId xmlns:a16="http://schemas.microsoft.com/office/drawing/2014/main" id="{29DBEF5D-CC9C-427B-8C3C-6ADDE66142FE}"/>
                </a:ext>
              </a:extLst>
            </p:cNvPr>
            <p:cNvSpPr txBox="1"/>
            <p:nvPr/>
          </p:nvSpPr>
          <p:spPr>
            <a:xfrm flipH="1">
              <a:off x="4180758" y="2102708"/>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5</a:t>
              </a:r>
              <a:endParaRPr lang="es-ES" sz="1800" dirty="0">
                <a:solidFill>
                  <a:schemeClr val="lt1"/>
                </a:solidFill>
                <a:latin typeface="Fira Code"/>
                <a:ea typeface="Fira Code"/>
                <a:cs typeface="Fira Code"/>
                <a:sym typeface="Fira Code"/>
              </a:endParaRPr>
            </a:p>
          </p:txBody>
        </p:sp>
      </p:grpSp>
      <p:grpSp>
        <p:nvGrpSpPr>
          <p:cNvPr id="86" name="Group 85">
            <a:extLst>
              <a:ext uri="{FF2B5EF4-FFF2-40B4-BE49-F238E27FC236}">
                <a16:creationId xmlns:a16="http://schemas.microsoft.com/office/drawing/2014/main" id="{08381283-DB19-49AF-A633-1DE9ED9963C7}"/>
              </a:ext>
            </a:extLst>
          </p:cNvPr>
          <p:cNvGrpSpPr/>
          <p:nvPr/>
        </p:nvGrpSpPr>
        <p:grpSpPr>
          <a:xfrm>
            <a:off x="3213965" y="2366393"/>
            <a:ext cx="356841" cy="369332"/>
            <a:chOff x="4926840" y="2102707"/>
            <a:chExt cx="743803" cy="769839"/>
          </a:xfrm>
        </p:grpSpPr>
        <p:sp>
          <p:nvSpPr>
            <p:cNvPr id="87" name="Flowchart: Connector 86">
              <a:extLst>
                <a:ext uri="{FF2B5EF4-FFF2-40B4-BE49-F238E27FC236}">
                  <a16:creationId xmlns:a16="http://schemas.microsoft.com/office/drawing/2014/main" id="{5386E668-72E1-4816-AEE6-0FBA6189D89E}"/>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88" name="TextBox 87">
              <a:extLst>
                <a:ext uri="{FF2B5EF4-FFF2-40B4-BE49-F238E27FC236}">
                  <a16:creationId xmlns:a16="http://schemas.microsoft.com/office/drawing/2014/main" id="{47CDDF0A-577D-4019-8E44-B7FC64E93EEC}"/>
                </a:ext>
              </a:extLst>
            </p:cNvPr>
            <p:cNvSpPr txBox="1"/>
            <p:nvPr/>
          </p:nvSpPr>
          <p:spPr>
            <a:xfrm flipH="1">
              <a:off x="5047069"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2</a:t>
              </a:r>
              <a:endParaRPr lang="es-ES" sz="1800" dirty="0">
                <a:solidFill>
                  <a:schemeClr val="lt1"/>
                </a:solidFill>
                <a:latin typeface="Fira Code"/>
                <a:ea typeface="Fira Code"/>
                <a:cs typeface="Fira Code"/>
                <a:sym typeface="Fira Code"/>
              </a:endParaRPr>
            </a:p>
          </p:txBody>
        </p:sp>
      </p:grpSp>
      <p:grpSp>
        <p:nvGrpSpPr>
          <p:cNvPr id="89" name="Group 88">
            <a:extLst>
              <a:ext uri="{FF2B5EF4-FFF2-40B4-BE49-F238E27FC236}">
                <a16:creationId xmlns:a16="http://schemas.microsoft.com/office/drawing/2014/main" id="{E82C2976-F9FB-46EF-83E1-1CC72A77B807}"/>
              </a:ext>
            </a:extLst>
          </p:cNvPr>
          <p:cNvGrpSpPr/>
          <p:nvPr/>
        </p:nvGrpSpPr>
        <p:grpSpPr>
          <a:xfrm>
            <a:off x="6049339" y="2372089"/>
            <a:ext cx="369331" cy="369332"/>
            <a:chOff x="5775275" y="2102706"/>
            <a:chExt cx="743803" cy="743805"/>
          </a:xfrm>
        </p:grpSpPr>
        <p:sp>
          <p:nvSpPr>
            <p:cNvPr id="90" name="Flowchart: Connector 89">
              <a:extLst>
                <a:ext uri="{FF2B5EF4-FFF2-40B4-BE49-F238E27FC236}">
                  <a16:creationId xmlns:a16="http://schemas.microsoft.com/office/drawing/2014/main" id="{C84FC9D3-3738-45B2-A9F1-71470A31FEB9}"/>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91" name="TextBox 90">
              <a:extLst>
                <a:ext uri="{FF2B5EF4-FFF2-40B4-BE49-F238E27FC236}">
                  <a16:creationId xmlns:a16="http://schemas.microsoft.com/office/drawing/2014/main" id="{9EF793EF-E185-479C-87AB-15C47EEC1FD4}"/>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4</a:t>
              </a:r>
              <a:endParaRPr lang="es-ES" sz="1800" dirty="0">
                <a:solidFill>
                  <a:schemeClr val="lt1"/>
                </a:solidFill>
                <a:latin typeface="Fira Code"/>
                <a:ea typeface="Fira Code"/>
                <a:cs typeface="Fira Code"/>
                <a:sym typeface="Fira Code"/>
              </a:endParaRPr>
            </a:p>
          </p:txBody>
        </p:sp>
      </p:grpSp>
      <p:grpSp>
        <p:nvGrpSpPr>
          <p:cNvPr id="92" name="Group 91">
            <a:extLst>
              <a:ext uri="{FF2B5EF4-FFF2-40B4-BE49-F238E27FC236}">
                <a16:creationId xmlns:a16="http://schemas.microsoft.com/office/drawing/2014/main" id="{0396B565-7772-434A-B603-18C8DA882520}"/>
              </a:ext>
            </a:extLst>
          </p:cNvPr>
          <p:cNvGrpSpPr/>
          <p:nvPr/>
        </p:nvGrpSpPr>
        <p:grpSpPr>
          <a:xfrm>
            <a:off x="7060119" y="2347659"/>
            <a:ext cx="369331" cy="369332"/>
            <a:chOff x="5775275" y="2102706"/>
            <a:chExt cx="743803" cy="743805"/>
          </a:xfrm>
        </p:grpSpPr>
        <p:sp>
          <p:nvSpPr>
            <p:cNvPr id="93" name="Flowchart: Connector 92">
              <a:extLst>
                <a:ext uri="{FF2B5EF4-FFF2-40B4-BE49-F238E27FC236}">
                  <a16:creationId xmlns:a16="http://schemas.microsoft.com/office/drawing/2014/main" id="{12A8606E-81FF-47BC-8124-55AB98AE39B6}"/>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94" name="TextBox 93">
              <a:extLst>
                <a:ext uri="{FF2B5EF4-FFF2-40B4-BE49-F238E27FC236}">
                  <a16:creationId xmlns:a16="http://schemas.microsoft.com/office/drawing/2014/main" id="{410109F5-E7F5-4E73-9EE9-7C28A1AB3F2C}"/>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7</a:t>
              </a:r>
              <a:endParaRPr lang="es-ES" sz="1800" dirty="0">
                <a:solidFill>
                  <a:schemeClr val="lt1"/>
                </a:solidFill>
                <a:latin typeface="Fira Code"/>
                <a:ea typeface="Fira Code"/>
                <a:cs typeface="Fira Code"/>
                <a:sym typeface="Fira Code"/>
              </a:endParaRPr>
            </a:p>
          </p:txBody>
        </p:sp>
      </p:grpSp>
      <p:grpSp>
        <p:nvGrpSpPr>
          <p:cNvPr id="95" name="Group 94">
            <a:extLst>
              <a:ext uri="{FF2B5EF4-FFF2-40B4-BE49-F238E27FC236}">
                <a16:creationId xmlns:a16="http://schemas.microsoft.com/office/drawing/2014/main" id="{8549FF68-081B-487F-B3D0-251D421B0C9F}"/>
              </a:ext>
            </a:extLst>
          </p:cNvPr>
          <p:cNvGrpSpPr/>
          <p:nvPr/>
        </p:nvGrpSpPr>
        <p:grpSpPr>
          <a:xfrm>
            <a:off x="7941399" y="2344344"/>
            <a:ext cx="369331" cy="369332"/>
            <a:chOff x="5775275" y="2102706"/>
            <a:chExt cx="743803" cy="743805"/>
          </a:xfrm>
        </p:grpSpPr>
        <p:sp>
          <p:nvSpPr>
            <p:cNvPr id="96" name="Flowchart: Connector 95">
              <a:extLst>
                <a:ext uri="{FF2B5EF4-FFF2-40B4-BE49-F238E27FC236}">
                  <a16:creationId xmlns:a16="http://schemas.microsoft.com/office/drawing/2014/main" id="{ED7E7628-59AA-4B16-A438-C319512759A2}"/>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97" name="TextBox 96">
              <a:extLst>
                <a:ext uri="{FF2B5EF4-FFF2-40B4-BE49-F238E27FC236}">
                  <a16:creationId xmlns:a16="http://schemas.microsoft.com/office/drawing/2014/main" id="{6E804046-223C-470E-8C5F-17BCD507E0B0}"/>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6</a:t>
              </a:r>
              <a:endParaRPr lang="es-ES" sz="1800" dirty="0">
                <a:solidFill>
                  <a:schemeClr val="lt1"/>
                </a:solidFill>
                <a:latin typeface="Fira Code"/>
                <a:ea typeface="Fira Code"/>
                <a:cs typeface="Fira Code"/>
                <a:sym typeface="Fira Code"/>
              </a:endParaRPr>
            </a:p>
          </p:txBody>
        </p:sp>
      </p:grpSp>
      <p:grpSp>
        <p:nvGrpSpPr>
          <p:cNvPr id="98" name="Group 97">
            <a:extLst>
              <a:ext uri="{FF2B5EF4-FFF2-40B4-BE49-F238E27FC236}">
                <a16:creationId xmlns:a16="http://schemas.microsoft.com/office/drawing/2014/main" id="{33948977-258D-4613-BF9A-0C2448D97B7A}"/>
              </a:ext>
            </a:extLst>
          </p:cNvPr>
          <p:cNvGrpSpPr/>
          <p:nvPr/>
        </p:nvGrpSpPr>
        <p:grpSpPr>
          <a:xfrm>
            <a:off x="1439696" y="2867843"/>
            <a:ext cx="356841" cy="369332"/>
            <a:chOff x="2381535" y="2102704"/>
            <a:chExt cx="743803" cy="769838"/>
          </a:xfrm>
        </p:grpSpPr>
        <p:sp>
          <p:nvSpPr>
            <p:cNvPr id="99" name="Flowchart: Connector 98">
              <a:extLst>
                <a:ext uri="{FF2B5EF4-FFF2-40B4-BE49-F238E27FC236}">
                  <a16:creationId xmlns:a16="http://schemas.microsoft.com/office/drawing/2014/main" id="{653D987D-B70B-4174-A25F-2BD4C1ACE389}"/>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p>
          </p:txBody>
        </p:sp>
        <p:sp>
          <p:nvSpPr>
            <p:cNvPr id="100" name="TextBox 99">
              <a:extLst>
                <a:ext uri="{FF2B5EF4-FFF2-40B4-BE49-F238E27FC236}">
                  <a16:creationId xmlns:a16="http://schemas.microsoft.com/office/drawing/2014/main" id="{5698BD1A-F12F-4D41-9F2B-2AABE2C123A5}"/>
                </a:ext>
              </a:extLst>
            </p:cNvPr>
            <p:cNvSpPr txBox="1"/>
            <p:nvPr/>
          </p:nvSpPr>
          <p:spPr>
            <a:xfrm flipH="1">
              <a:off x="2481974" y="2102704"/>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3</a:t>
              </a:r>
              <a:endParaRPr lang="es-ES" sz="1800" dirty="0">
                <a:solidFill>
                  <a:schemeClr val="lt1"/>
                </a:solidFill>
                <a:latin typeface="Fira Code"/>
                <a:ea typeface="Fira Code"/>
                <a:cs typeface="Fira Code"/>
                <a:sym typeface="Fira Code"/>
              </a:endParaRPr>
            </a:p>
          </p:txBody>
        </p:sp>
      </p:grpSp>
      <p:grpSp>
        <p:nvGrpSpPr>
          <p:cNvPr id="101" name="Group 100">
            <a:extLst>
              <a:ext uri="{FF2B5EF4-FFF2-40B4-BE49-F238E27FC236}">
                <a16:creationId xmlns:a16="http://schemas.microsoft.com/office/drawing/2014/main" id="{8BB47719-DDB1-41A2-9765-36F88787FCFF}"/>
              </a:ext>
            </a:extLst>
          </p:cNvPr>
          <p:cNvGrpSpPr/>
          <p:nvPr/>
        </p:nvGrpSpPr>
        <p:grpSpPr>
          <a:xfrm>
            <a:off x="599659" y="2867844"/>
            <a:ext cx="356841" cy="369332"/>
            <a:chOff x="3229970" y="2102707"/>
            <a:chExt cx="743803" cy="769839"/>
          </a:xfrm>
        </p:grpSpPr>
        <p:sp>
          <p:nvSpPr>
            <p:cNvPr id="102" name="Flowchart: Connector 101">
              <a:extLst>
                <a:ext uri="{FF2B5EF4-FFF2-40B4-BE49-F238E27FC236}">
                  <a16:creationId xmlns:a16="http://schemas.microsoft.com/office/drawing/2014/main" id="{0272F3BB-51FC-428D-B391-7389E76E86E3}"/>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03" name="TextBox 102">
              <a:extLst>
                <a:ext uri="{FF2B5EF4-FFF2-40B4-BE49-F238E27FC236}">
                  <a16:creationId xmlns:a16="http://schemas.microsoft.com/office/drawing/2014/main" id="{E8D4E142-E7C4-4E06-B572-D093F3096B26}"/>
                </a:ext>
              </a:extLst>
            </p:cNvPr>
            <p:cNvSpPr txBox="1"/>
            <p:nvPr/>
          </p:nvSpPr>
          <p:spPr>
            <a:xfrm flipH="1">
              <a:off x="3350524"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1</a:t>
              </a:r>
              <a:endParaRPr lang="es-ES" sz="1800" dirty="0">
                <a:solidFill>
                  <a:schemeClr val="lt1"/>
                </a:solidFill>
                <a:latin typeface="Fira Code"/>
                <a:ea typeface="Fira Code"/>
                <a:cs typeface="Fira Code"/>
                <a:sym typeface="Fira Code"/>
              </a:endParaRPr>
            </a:p>
          </p:txBody>
        </p:sp>
      </p:grpSp>
      <p:grpSp>
        <p:nvGrpSpPr>
          <p:cNvPr id="104" name="Group 103">
            <a:extLst>
              <a:ext uri="{FF2B5EF4-FFF2-40B4-BE49-F238E27FC236}">
                <a16:creationId xmlns:a16="http://schemas.microsoft.com/office/drawing/2014/main" id="{608FBC57-4197-4E4F-8750-8F7613B5587A}"/>
              </a:ext>
            </a:extLst>
          </p:cNvPr>
          <p:cNvGrpSpPr/>
          <p:nvPr/>
        </p:nvGrpSpPr>
        <p:grpSpPr>
          <a:xfrm>
            <a:off x="3412305" y="2867846"/>
            <a:ext cx="356841" cy="369332"/>
            <a:chOff x="4078405" y="2102708"/>
            <a:chExt cx="743803" cy="769838"/>
          </a:xfrm>
        </p:grpSpPr>
        <p:sp>
          <p:nvSpPr>
            <p:cNvPr id="105" name="Flowchart: Connector 104">
              <a:extLst>
                <a:ext uri="{FF2B5EF4-FFF2-40B4-BE49-F238E27FC236}">
                  <a16:creationId xmlns:a16="http://schemas.microsoft.com/office/drawing/2014/main" id="{4EF731F4-7C05-4FF4-A698-D2A67AB2BF2C}"/>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06" name="TextBox 105">
              <a:extLst>
                <a:ext uri="{FF2B5EF4-FFF2-40B4-BE49-F238E27FC236}">
                  <a16:creationId xmlns:a16="http://schemas.microsoft.com/office/drawing/2014/main" id="{DCA72BA1-63B8-43DF-A2C5-264E40BE8330}"/>
                </a:ext>
              </a:extLst>
            </p:cNvPr>
            <p:cNvSpPr txBox="1"/>
            <p:nvPr/>
          </p:nvSpPr>
          <p:spPr>
            <a:xfrm flipH="1">
              <a:off x="4180758" y="2102708"/>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5</a:t>
              </a:r>
              <a:endParaRPr lang="es-ES" sz="1800" dirty="0">
                <a:solidFill>
                  <a:schemeClr val="lt1"/>
                </a:solidFill>
                <a:latin typeface="Fira Code"/>
                <a:ea typeface="Fira Code"/>
                <a:cs typeface="Fira Code"/>
                <a:sym typeface="Fira Code"/>
              </a:endParaRPr>
            </a:p>
          </p:txBody>
        </p:sp>
      </p:grpSp>
      <p:grpSp>
        <p:nvGrpSpPr>
          <p:cNvPr id="107" name="Group 106">
            <a:extLst>
              <a:ext uri="{FF2B5EF4-FFF2-40B4-BE49-F238E27FC236}">
                <a16:creationId xmlns:a16="http://schemas.microsoft.com/office/drawing/2014/main" id="{85B70435-7982-4C53-94DE-1975F5A60ADE}"/>
              </a:ext>
            </a:extLst>
          </p:cNvPr>
          <p:cNvGrpSpPr/>
          <p:nvPr/>
        </p:nvGrpSpPr>
        <p:grpSpPr>
          <a:xfrm>
            <a:off x="2570834" y="2867843"/>
            <a:ext cx="356841" cy="369332"/>
            <a:chOff x="4926840" y="2102707"/>
            <a:chExt cx="743803" cy="769839"/>
          </a:xfrm>
        </p:grpSpPr>
        <p:sp>
          <p:nvSpPr>
            <p:cNvPr id="108" name="Flowchart: Connector 107">
              <a:extLst>
                <a:ext uri="{FF2B5EF4-FFF2-40B4-BE49-F238E27FC236}">
                  <a16:creationId xmlns:a16="http://schemas.microsoft.com/office/drawing/2014/main" id="{59749D22-7C66-424E-B708-B2CA60B19291}"/>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09" name="TextBox 108">
              <a:extLst>
                <a:ext uri="{FF2B5EF4-FFF2-40B4-BE49-F238E27FC236}">
                  <a16:creationId xmlns:a16="http://schemas.microsoft.com/office/drawing/2014/main" id="{B8DBEFF1-F964-49E1-9624-8D97FF05F90B}"/>
                </a:ext>
              </a:extLst>
            </p:cNvPr>
            <p:cNvSpPr txBox="1"/>
            <p:nvPr/>
          </p:nvSpPr>
          <p:spPr>
            <a:xfrm flipH="1">
              <a:off x="5047069"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2</a:t>
              </a:r>
              <a:endParaRPr lang="es-ES" sz="1800" dirty="0">
                <a:solidFill>
                  <a:schemeClr val="lt1"/>
                </a:solidFill>
                <a:latin typeface="Fira Code"/>
                <a:ea typeface="Fira Code"/>
                <a:cs typeface="Fira Code"/>
                <a:sym typeface="Fira Code"/>
              </a:endParaRPr>
            </a:p>
          </p:txBody>
        </p:sp>
      </p:grpSp>
      <p:grpSp>
        <p:nvGrpSpPr>
          <p:cNvPr id="110" name="Group 109">
            <a:extLst>
              <a:ext uri="{FF2B5EF4-FFF2-40B4-BE49-F238E27FC236}">
                <a16:creationId xmlns:a16="http://schemas.microsoft.com/office/drawing/2014/main" id="{7CEDACEE-0095-4844-ACED-4C861A25FDDC}"/>
              </a:ext>
            </a:extLst>
          </p:cNvPr>
          <p:cNvGrpSpPr/>
          <p:nvPr/>
        </p:nvGrpSpPr>
        <p:grpSpPr>
          <a:xfrm>
            <a:off x="5792738" y="2851147"/>
            <a:ext cx="369331" cy="369332"/>
            <a:chOff x="5775275" y="2102706"/>
            <a:chExt cx="743803" cy="743805"/>
          </a:xfrm>
        </p:grpSpPr>
        <p:sp>
          <p:nvSpPr>
            <p:cNvPr id="111" name="Flowchart: Connector 110">
              <a:extLst>
                <a:ext uri="{FF2B5EF4-FFF2-40B4-BE49-F238E27FC236}">
                  <a16:creationId xmlns:a16="http://schemas.microsoft.com/office/drawing/2014/main" id="{D137C4AB-E26B-461A-A0F0-FAEF1E65A3D1}"/>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12" name="TextBox 111">
              <a:extLst>
                <a:ext uri="{FF2B5EF4-FFF2-40B4-BE49-F238E27FC236}">
                  <a16:creationId xmlns:a16="http://schemas.microsoft.com/office/drawing/2014/main" id="{C2C49DA5-C936-486D-8B4E-2B1836819EAE}"/>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4</a:t>
              </a:r>
              <a:endParaRPr lang="es-ES" sz="1800" dirty="0">
                <a:solidFill>
                  <a:schemeClr val="lt1"/>
                </a:solidFill>
                <a:latin typeface="Fira Code"/>
                <a:ea typeface="Fira Code"/>
                <a:cs typeface="Fira Code"/>
                <a:sym typeface="Fira Code"/>
              </a:endParaRPr>
            </a:p>
          </p:txBody>
        </p:sp>
      </p:grpSp>
      <p:grpSp>
        <p:nvGrpSpPr>
          <p:cNvPr id="113" name="Group 112">
            <a:extLst>
              <a:ext uri="{FF2B5EF4-FFF2-40B4-BE49-F238E27FC236}">
                <a16:creationId xmlns:a16="http://schemas.microsoft.com/office/drawing/2014/main" id="{DB6578C9-E9F4-4672-B834-6B20EC220206}"/>
              </a:ext>
            </a:extLst>
          </p:cNvPr>
          <p:cNvGrpSpPr/>
          <p:nvPr/>
        </p:nvGrpSpPr>
        <p:grpSpPr>
          <a:xfrm>
            <a:off x="6637737" y="2825511"/>
            <a:ext cx="369331" cy="369332"/>
            <a:chOff x="5775275" y="2102706"/>
            <a:chExt cx="743803" cy="743805"/>
          </a:xfrm>
        </p:grpSpPr>
        <p:sp>
          <p:nvSpPr>
            <p:cNvPr id="114" name="Flowchart: Connector 113">
              <a:extLst>
                <a:ext uri="{FF2B5EF4-FFF2-40B4-BE49-F238E27FC236}">
                  <a16:creationId xmlns:a16="http://schemas.microsoft.com/office/drawing/2014/main" id="{AA93E002-997F-408A-901D-06ACC72563D8}"/>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15" name="TextBox 114">
              <a:extLst>
                <a:ext uri="{FF2B5EF4-FFF2-40B4-BE49-F238E27FC236}">
                  <a16:creationId xmlns:a16="http://schemas.microsoft.com/office/drawing/2014/main" id="{80666626-30E3-4A2B-9B17-B35F8371D404}"/>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7</a:t>
              </a:r>
              <a:endParaRPr lang="es-ES" sz="1800" dirty="0">
                <a:solidFill>
                  <a:schemeClr val="lt1"/>
                </a:solidFill>
                <a:latin typeface="Fira Code"/>
                <a:ea typeface="Fira Code"/>
                <a:cs typeface="Fira Code"/>
                <a:sym typeface="Fira Code"/>
              </a:endParaRPr>
            </a:p>
          </p:txBody>
        </p:sp>
      </p:grpSp>
      <p:grpSp>
        <p:nvGrpSpPr>
          <p:cNvPr id="116" name="Group 115">
            <a:extLst>
              <a:ext uri="{FF2B5EF4-FFF2-40B4-BE49-F238E27FC236}">
                <a16:creationId xmlns:a16="http://schemas.microsoft.com/office/drawing/2014/main" id="{B44C000E-1A8E-430E-BBC5-A0F194C7B252}"/>
              </a:ext>
            </a:extLst>
          </p:cNvPr>
          <p:cNvGrpSpPr/>
          <p:nvPr/>
        </p:nvGrpSpPr>
        <p:grpSpPr>
          <a:xfrm>
            <a:off x="7707455" y="2822196"/>
            <a:ext cx="369331" cy="369332"/>
            <a:chOff x="5775275" y="2102706"/>
            <a:chExt cx="743803" cy="743805"/>
          </a:xfrm>
        </p:grpSpPr>
        <p:sp>
          <p:nvSpPr>
            <p:cNvPr id="117" name="Flowchart: Connector 116">
              <a:extLst>
                <a:ext uri="{FF2B5EF4-FFF2-40B4-BE49-F238E27FC236}">
                  <a16:creationId xmlns:a16="http://schemas.microsoft.com/office/drawing/2014/main" id="{A3547FA8-C9AB-42EE-9FE3-83F8361B3502}"/>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18" name="TextBox 117">
              <a:extLst>
                <a:ext uri="{FF2B5EF4-FFF2-40B4-BE49-F238E27FC236}">
                  <a16:creationId xmlns:a16="http://schemas.microsoft.com/office/drawing/2014/main" id="{3D5E813C-66B0-4063-8DA7-6AB4098B6DAE}"/>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6</a:t>
              </a:r>
              <a:endParaRPr lang="es-ES" sz="1800" dirty="0">
                <a:solidFill>
                  <a:schemeClr val="lt1"/>
                </a:solidFill>
                <a:latin typeface="Fira Code"/>
                <a:ea typeface="Fira Code"/>
                <a:cs typeface="Fira Code"/>
                <a:sym typeface="Fira Code"/>
              </a:endParaRPr>
            </a:p>
          </p:txBody>
        </p:sp>
      </p:grpSp>
      <p:grpSp>
        <p:nvGrpSpPr>
          <p:cNvPr id="119" name="Group 118">
            <a:extLst>
              <a:ext uri="{FF2B5EF4-FFF2-40B4-BE49-F238E27FC236}">
                <a16:creationId xmlns:a16="http://schemas.microsoft.com/office/drawing/2014/main" id="{1FE6BBE7-5488-4341-A1D9-47EB74A1D7B8}"/>
              </a:ext>
            </a:extLst>
          </p:cNvPr>
          <p:cNvGrpSpPr/>
          <p:nvPr/>
        </p:nvGrpSpPr>
        <p:grpSpPr>
          <a:xfrm>
            <a:off x="2694440" y="2866456"/>
            <a:ext cx="403733" cy="403735"/>
            <a:chOff x="2381535" y="2102706"/>
            <a:chExt cx="743803" cy="743806"/>
          </a:xfrm>
        </p:grpSpPr>
        <p:sp>
          <p:nvSpPr>
            <p:cNvPr id="120" name="Flowchart: Connector 119">
              <a:extLst>
                <a:ext uri="{FF2B5EF4-FFF2-40B4-BE49-F238E27FC236}">
                  <a16:creationId xmlns:a16="http://schemas.microsoft.com/office/drawing/2014/main" id="{005BAC08-08A0-48C3-82C0-6B0088A55678}"/>
                </a:ext>
              </a:extLst>
            </p:cNvPr>
            <p:cNvSpPr/>
            <p:nvPr/>
          </p:nvSpPr>
          <p:spPr>
            <a:xfrm>
              <a:off x="238153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121" name="TextBox 120">
              <a:extLst>
                <a:ext uri="{FF2B5EF4-FFF2-40B4-BE49-F238E27FC236}">
                  <a16:creationId xmlns:a16="http://schemas.microsoft.com/office/drawing/2014/main" id="{69FC6E88-173C-4819-ACA5-9867B1799A6F}"/>
                </a:ext>
              </a:extLst>
            </p:cNvPr>
            <p:cNvSpPr txBox="1"/>
            <p:nvPr/>
          </p:nvSpPr>
          <p:spPr>
            <a:xfrm flipH="1">
              <a:off x="2483724" y="2102706"/>
              <a:ext cx="502696" cy="737128"/>
            </a:xfrm>
            <a:prstGeom prst="rect">
              <a:avLst/>
            </a:prstGeom>
            <a:noFill/>
            <a:ln>
              <a:noFill/>
            </a:ln>
          </p:spPr>
          <p:txBody>
            <a:bodyPr wrap="square">
              <a:spAutoFit/>
            </a:bodyPr>
            <a:lstStyle/>
            <a:p>
              <a:pPr algn="ctr"/>
              <a:r>
                <a:rPr lang="en" sz="2000" dirty="0">
                  <a:solidFill>
                    <a:schemeClr val="lt1">
                      <a:alpha val="0"/>
                    </a:schemeClr>
                  </a:solidFill>
                  <a:latin typeface="Fira Code"/>
                  <a:ea typeface="Fira Code"/>
                  <a:cs typeface="Fira Code"/>
                  <a:sym typeface="Fira Code"/>
                </a:rPr>
                <a:t>3</a:t>
              </a:r>
              <a:endParaRPr lang="es-ES" sz="2000" dirty="0">
                <a:solidFill>
                  <a:schemeClr val="lt1">
                    <a:alpha val="0"/>
                  </a:schemeClr>
                </a:solidFill>
                <a:latin typeface="Fira Code"/>
                <a:ea typeface="Fira Code"/>
                <a:cs typeface="Fira Code"/>
                <a:sym typeface="Fira Code"/>
              </a:endParaRPr>
            </a:p>
          </p:txBody>
        </p:sp>
      </p:grpSp>
      <p:grpSp>
        <p:nvGrpSpPr>
          <p:cNvPr id="122" name="Group 121">
            <a:extLst>
              <a:ext uri="{FF2B5EF4-FFF2-40B4-BE49-F238E27FC236}">
                <a16:creationId xmlns:a16="http://schemas.microsoft.com/office/drawing/2014/main" id="{D74756E9-6B8F-49B3-83B8-0F67229443E9}"/>
              </a:ext>
            </a:extLst>
          </p:cNvPr>
          <p:cNvGrpSpPr/>
          <p:nvPr/>
        </p:nvGrpSpPr>
        <p:grpSpPr>
          <a:xfrm>
            <a:off x="997570" y="2855015"/>
            <a:ext cx="403733" cy="403734"/>
            <a:chOff x="3229970" y="2102707"/>
            <a:chExt cx="743803" cy="743805"/>
          </a:xfrm>
        </p:grpSpPr>
        <p:sp>
          <p:nvSpPr>
            <p:cNvPr id="123" name="Flowchart: Connector 122">
              <a:extLst>
                <a:ext uri="{FF2B5EF4-FFF2-40B4-BE49-F238E27FC236}">
                  <a16:creationId xmlns:a16="http://schemas.microsoft.com/office/drawing/2014/main" id="{1BB2764F-0E60-419C-AFC1-344971211B13}"/>
                </a:ext>
              </a:extLst>
            </p:cNvPr>
            <p:cNvSpPr/>
            <p:nvPr/>
          </p:nvSpPr>
          <p:spPr>
            <a:xfrm>
              <a:off x="3229970"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124" name="TextBox 123">
              <a:extLst>
                <a:ext uri="{FF2B5EF4-FFF2-40B4-BE49-F238E27FC236}">
                  <a16:creationId xmlns:a16="http://schemas.microsoft.com/office/drawing/2014/main" id="{5EA41215-BD35-4A71-BCDD-A0A2A3E11EC6}"/>
                </a:ext>
              </a:extLst>
            </p:cNvPr>
            <p:cNvSpPr txBox="1"/>
            <p:nvPr/>
          </p:nvSpPr>
          <p:spPr>
            <a:xfrm flipH="1">
              <a:off x="3350524" y="2102707"/>
              <a:ext cx="502696" cy="737128"/>
            </a:xfrm>
            <a:prstGeom prst="rect">
              <a:avLst/>
            </a:prstGeom>
            <a:noFill/>
            <a:ln>
              <a:noFill/>
            </a:ln>
          </p:spPr>
          <p:txBody>
            <a:bodyPr wrap="square">
              <a:spAutoFit/>
            </a:bodyPr>
            <a:lstStyle/>
            <a:p>
              <a:pPr algn="ctr"/>
              <a:r>
                <a:rPr lang="en" sz="2000" dirty="0">
                  <a:solidFill>
                    <a:schemeClr val="lt1">
                      <a:alpha val="0"/>
                    </a:schemeClr>
                  </a:solidFill>
                  <a:latin typeface="Fira Code"/>
                  <a:ea typeface="Fira Code"/>
                  <a:cs typeface="Fira Code"/>
                  <a:sym typeface="Fira Code"/>
                </a:rPr>
                <a:t>1</a:t>
              </a:r>
              <a:endParaRPr lang="es-ES" sz="2000" dirty="0">
                <a:solidFill>
                  <a:schemeClr val="lt1">
                    <a:alpha val="0"/>
                  </a:schemeClr>
                </a:solidFill>
                <a:latin typeface="Fira Code"/>
                <a:ea typeface="Fira Code"/>
                <a:cs typeface="Fira Code"/>
                <a:sym typeface="Fira Code"/>
              </a:endParaRPr>
            </a:p>
          </p:txBody>
        </p:sp>
      </p:grpSp>
      <p:grpSp>
        <p:nvGrpSpPr>
          <p:cNvPr id="125" name="Group 124">
            <a:extLst>
              <a:ext uri="{FF2B5EF4-FFF2-40B4-BE49-F238E27FC236}">
                <a16:creationId xmlns:a16="http://schemas.microsoft.com/office/drawing/2014/main" id="{A7031F74-3655-465C-86D4-080C81FA9B98}"/>
              </a:ext>
            </a:extLst>
          </p:cNvPr>
          <p:cNvGrpSpPr/>
          <p:nvPr/>
        </p:nvGrpSpPr>
        <p:grpSpPr>
          <a:xfrm>
            <a:off x="3542876" y="2849061"/>
            <a:ext cx="403733" cy="403734"/>
            <a:chOff x="4078405" y="2102708"/>
            <a:chExt cx="743803" cy="743804"/>
          </a:xfrm>
        </p:grpSpPr>
        <p:sp>
          <p:nvSpPr>
            <p:cNvPr id="126" name="Flowchart: Connector 125">
              <a:extLst>
                <a:ext uri="{FF2B5EF4-FFF2-40B4-BE49-F238E27FC236}">
                  <a16:creationId xmlns:a16="http://schemas.microsoft.com/office/drawing/2014/main" id="{2EC7841F-60B2-462B-8946-BBB93A64714D}"/>
                </a:ext>
              </a:extLst>
            </p:cNvPr>
            <p:cNvSpPr/>
            <p:nvPr/>
          </p:nvSpPr>
          <p:spPr>
            <a:xfrm>
              <a:off x="407840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127" name="TextBox 126">
              <a:extLst>
                <a:ext uri="{FF2B5EF4-FFF2-40B4-BE49-F238E27FC236}">
                  <a16:creationId xmlns:a16="http://schemas.microsoft.com/office/drawing/2014/main" id="{06913716-81F4-4B9A-B58F-13C5EE81D37A}"/>
                </a:ext>
              </a:extLst>
            </p:cNvPr>
            <p:cNvSpPr txBox="1"/>
            <p:nvPr/>
          </p:nvSpPr>
          <p:spPr>
            <a:xfrm flipH="1">
              <a:off x="4180758" y="2102708"/>
              <a:ext cx="502696" cy="737128"/>
            </a:xfrm>
            <a:prstGeom prst="rect">
              <a:avLst/>
            </a:prstGeom>
            <a:noFill/>
            <a:ln>
              <a:noFill/>
            </a:ln>
          </p:spPr>
          <p:txBody>
            <a:bodyPr wrap="square">
              <a:spAutoFit/>
            </a:bodyPr>
            <a:lstStyle/>
            <a:p>
              <a:pPr algn="ctr"/>
              <a:r>
                <a:rPr lang="en" sz="2000" dirty="0">
                  <a:solidFill>
                    <a:schemeClr val="lt1">
                      <a:alpha val="0"/>
                    </a:schemeClr>
                  </a:solidFill>
                  <a:latin typeface="Fira Code"/>
                  <a:ea typeface="Fira Code"/>
                  <a:cs typeface="Fira Code"/>
                  <a:sym typeface="Fira Code"/>
                </a:rPr>
                <a:t>5</a:t>
              </a:r>
              <a:endParaRPr lang="es-ES" sz="2000" dirty="0">
                <a:solidFill>
                  <a:schemeClr val="lt1">
                    <a:alpha val="0"/>
                  </a:schemeClr>
                </a:solidFill>
                <a:latin typeface="Fira Code"/>
                <a:ea typeface="Fira Code"/>
                <a:cs typeface="Fira Code"/>
                <a:sym typeface="Fira Code"/>
              </a:endParaRPr>
            </a:p>
          </p:txBody>
        </p:sp>
      </p:grpSp>
      <p:grpSp>
        <p:nvGrpSpPr>
          <p:cNvPr id="128" name="Group 127">
            <a:extLst>
              <a:ext uri="{FF2B5EF4-FFF2-40B4-BE49-F238E27FC236}">
                <a16:creationId xmlns:a16="http://schemas.microsoft.com/office/drawing/2014/main" id="{8EA9A655-439B-4E15-9393-1B4C6AECA587}"/>
              </a:ext>
            </a:extLst>
          </p:cNvPr>
          <p:cNvGrpSpPr/>
          <p:nvPr/>
        </p:nvGrpSpPr>
        <p:grpSpPr>
          <a:xfrm>
            <a:off x="1865959" y="2850873"/>
            <a:ext cx="403733" cy="404252"/>
            <a:chOff x="4926840" y="2102707"/>
            <a:chExt cx="743803" cy="744759"/>
          </a:xfrm>
        </p:grpSpPr>
        <p:sp>
          <p:nvSpPr>
            <p:cNvPr id="129" name="Flowchart: Connector 128">
              <a:extLst>
                <a:ext uri="{FF2B5EF4-FFF2-40B4-BE49-F238E27FC236}">
                  <a16:creationId xmlns:a16="http://schemas.microsoft.com/office/drawing/2014/main" id="{CB4BEBB0-1B74-4EAB-9352-2E78609A692D}"/>
                </a:ext>
              </a:extLst>
            </p:cNvPr>
            <p:cNvSpPr/>
            <p:nvPr/>
          </p:nvSpPr>
          <p:spPr>
            <a:xfrm>
              <a:off x="4926840" y="2103663"/>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130" name="TextBox 129">
              <a:extLst>
                <a:ext uri="{FF2B5EF4-FFF2-40B4-BE49-F238E27FC236}">
                  <a16:creationId xmlns:a16="http://schemas.microsoft.com/office/drawing/2014/main" id="{17A1A7DF-0D69-4EAF-A36B-8CBAA898D9AB}"/>
                </a:ext>
              </a:extLst>
            </p:cNvPr>
            <p:cNvSpPr txBox="1"/>
            <p:nvPr/>
          </p:nvSpPr>
          <p:spPr>
            <a:xfrm flipH="1">
              <a:off x="5047068" y="2102707"/>
              <a:ext cx="502696" cy="737128"/>
            </a:xfrm>
            <a:prstGeom prst="rect">
              <a:avLst/>
            </a:prstGeom>
            <a:noFill/>
            <a:ln>
              <a:noFill/>
            </a:ln>
          </p:spPr>
          <p:txBody>
            <a:bodyPr wrap="square">
              <a:spAutoFit/>
            </a:bodyPr>
            <a:lstStyle/>
            <a:p>
              <a:pPr algn="ctr"/>
              <a:r>
                <a:rPr lang="en" sz="2000" dirty="0">
                  <a:solidFill>
                    <a:schemeClr val="lt1">
                      <a:alpha val="0"/>
                    </a:schemeClr>
                  </a:solidFill>
                  <a:latin typeface="Fira Code"/>
                  <a:ea typeface="Fira Code"/>
                  <a:cs typeface="Fira Code"/>
                  <a:sym typeface="Fira Code"/>
                </a:rPr>
                <a:t>2</a:t>
              </a:r>
              <a:endParaRPr lang="es-ES" sz="2000" dirty="0">
                <a:solidFill>
                  <a:schemeClr val="lt1">
                    <a:alpha val="0"/>
                  </a:schemeClr>
                </a:solidFill>
                <a:latin typeface="Fira Code"/>
                <a:ea typeface="Fira Code"/>
                <a:cs typeface="Fira Code"/>
                <a:sym typeface="Fira Code"/>
              </a:endParaRPr>
            </a:p>
          </p:txBody>
        </p:sp>
      </p:grpSp>
      <p:grpSp>
        <p:nvGrpSpPr>
          <p:cNvPr id="131" name="Group 130">
            <a:extLst>
              <a:ext uri="{FF2B5EF4-FFF2-40B4-BE49-F238E27FC236}">
                <a16:creationId xmlns:a16="http://schemas.microsoft.com/office/drawing/2014/main" id="{27AE7DA3-EC8D-4E55-B5DA-7007148C5A0B}"/>
              </a:ext>
            </a:extLst>
          </p:cNvPr>
          <p:cNvGrpSpPr/>
          <p:nvPr/>
        </p:nvGrpSpPr>
        <p:grpSpPr>
          <a:xfrm>
            <a:off x="5591356" y="2851647"/>
            <a:ext cx="403733" cy="403734"/>
            <a:chOff x="5775275" y="2102706"/>
            <a:chExt cx="743803" cy="743805"/>
          </a:xfrm>
        </p:grpSpPr>
        <p:sp>
          <p:nvSpPr>
            <p:cNvPr id="132" name="Flowchart: Connector 131">
              <a:extLst>
                <a:ext uri="{FF2B5EF4-FFF2-40B4-BE49-F238E27FC236}">
                  <a16:creationId xmlns:a16="http://schemas.microsoft.com/office/drawing/2014/main" id="{0839A600-A8D7-486A-8C67-04226EB092B6}"/>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133" name="TextBox 132">
              <a:extLst>
                <a:ext uri="{FF2B5EF4-FFF2-40B4-BE49-F238E27FC236}">
                  <a16:creationId xmlns:a16="http://schemas.microsoft.com/office/drawing/2014/main" id="{168D152D-1106-43FD-94CC-952DF3C26CF6}"/>
                </a:ext>
              </a:extLst>
            </p:cNvPr>
            <p:cNvSpPr txBox="1"/>
            <p:nvPr/>
          </p:nvSpPr>
          <p:spPr>
            <a:xfrm flipH="1">
              <a:off x="5895503" y="2102706"/>
              <a:ext cx="502696" cy="737128"/>
            </a:xfrm>
            <a:prstGeom prst="rect">
              <a:avLst/>
            </a:prstGeom>
            <a:noFill/>
            <a:ln>
              <a:noFill/>
            </a:ln>
          </p:spPr>
          <p:txBody>
            <a:bodyPr wrap="square">
              <a:spAutoFit/>
            </a:bodyPr>
            <a:lstStyle/>
            <a:p>
              <a:pPr algn="ctr"/>
              <a:r>
                <a:rPr lang="en" sz="2000" dirty="0">
                  <a:solidFill>
                    <a:schemeClr val="lt1">
                      <a:alpha val="0"/>
                    </a:schemeClr>
                  </a:solidFill>
                  <a:latin typeface="Fira Code"/>
                  <a:ea typeface="Fira Code"/>
                  <a:cs typeface="Fira Code"/>
                  <a:sym typeface="Fira Code"/>
                </a:rPr>
                <a:t>4</a:t>
              </a:r>
              <a:endParaRPr lang="es-ES" sz="2000" dirty="0">
                <a:solidFill>
                  <a:schemeClr val="lt1">
                    <a:alpha val="0"/>
                  </a:schemeClr>
                </a:solidFill>
                <a:latin typeface="Fira Code"/>
                <a:ea typeface="Fira Code"/>
                <a:cs typeface="Fira Code"/>
                <a:sym typeface="Fira Code"/>
              </a:endParaRPr>
            </a:p>
          </p:txBody>
        </p:sp>
      </p:grpSp>
      <p:grpSp>
        <p:nvGrpSpPr>
          <p:cNvPr id="134" name="Group 133">
            <a:extLst>
              <a:ext uri="{FF2B5EF4-FFF2-40B4-BE49-F238E27FC236}">
                <a16:creationId xmlns:a16="http://schemas.microsoft.com/office/drawing/2014/main" id="{C79602B7-2334-4D0D-BDFB-3C43DA0EC790}"/>
              </a:ext>
            </a:extLst>
          </p:cNvPr>
          <p:cNvGrpSpPr/>
          <p:nvPr/>
        </p:nvGrpSpPr>
        <p:grpSpPr>
          <a:xfrm>
            <a:off x="7301274" y="2864644"/>
            <a:ext cx="403733" cy="403734"/>
            <a:chOff x="5775275" y="2102706"/>
            <a:chExt cx="743803" cy="743805"/>
          </a:xfrm>
        </p:grpSpPr>
        <p:sp>
          <p:nvSpPr>
            <p:cNvPr id="135" name="Flowchart: Connector 134">
              <a:extLst>
                <a:ext uri="{FF2B5EF4-FFF2-40B4-BE49-F238E27FC236}">
                  <a16:creationId xmlns:a16="http://schemas.microsoft.com/office/drawing/2014/main" id="{D06040C7-7501-45AD-8F1E-C6F9E3EB6613}"/>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dirty="0">
                <a:solidFill>
                  <a:schemeClr val="lt1">
                    <a:alpha val="0"/>
                  </a:schemeClr>
                </a:solidFill>
              </a:endParaRPr>
            </a:p>
          </p:txBody>
        </p:sp>
        <p:sp>
          <p:nvSpPr>
            <p:cNvPr id="136" name="TextBox 135">
              <a:extLst>
                <a:ext uri="{FF2B5EF4-FFF2-40B4-BE49-F238E27FC236}">
                  <a16:creationId xmlns:a16="http://schemas.microsoft.com/office/drawing/2014/main" id="{A8778747-F0FF-4546-8ED6-849FDEB3FACD}"/>
                </a:ext>
              </a:extLst>
            </p:cNvPr>
            <p:cNvSpPr txBox="1"/>
            <p:nvPr/>
          </p:nvSpPr>
          <p:spPr>
            <a:xfrm flipH="1">
              <a:off x="5895503" y="2102706"/>
              <a:ext cx="502696" cy="737128"/>
            </a:xfrm>
            <a:prstGeom prst="rect">
              <a:avLst/>
            </a:prstGeom>
            <a:noFill/>
            <a:ln>
              <a:noFill/>
            </a:ln>
          </p:spPr>
          <p:txBody>
            <a:bodyPr wrap="square">
              <a:spAutoFit/>
            </a:bodyPr>
            <a:lstStyle/>
            <a:p>
              <a:pPr algn="ctr"/>
              <a:r>
                <a:rPr lang="en" sz="2000" dirty="0">
                  <a:solidFill>
                    <a:schemeClr val="lt1">
                      <a:alpha val="0"/>
                    </a:schemeClr>
                  </a:solidFill>
                  <a:latin typeface="Fira Code"/>
                  <a:ea typeface="Fira Code"/>
                  <a:cs typeface="Fira Code"/>
                  <a:sym typeface="Fira Code"/>
                </a:rPr>
                <a:t>7</a:t>
              </a:r>
              <a:endParaRPr lang="es-ES" sz="2000" dirty="0">
                <a:solidFill>
                  <a:schemeClr val="lt1">
                    <a:alpha val="0"/>
                  </a:schemeClr>
                </a:solidFill>
                <a:latin typeface="Fira Code"/>
                <a:ea typeface="Fira Code"/>
                <a:cs typeface="Fira Code"/>
                <a:sym typeface="Fira Code"/>
              </a:endParaRPr>
            </a:p>
          </p:txBody>
        </p:sp>
      </p:grpSp>
      <p:grpSp>
        <p:nvGrpSpPr>
          <p:cNvPr id="137" name="Group 136">
            <a:extLst>
              <a:ext uri="{FF2B5EF4-FFF2-40B4-BE49-F238E27FC236}">
                <a16:creationId xmlns:a16="http://schemas.microsoft.com/office/drawing/2014/main" id="{234A6129-6FA9-40F5-A892-D92EE730FDD9}"/>
              </a:ext>
            </a:extLst>
          </p:cNvPr>
          <p:cNvGrpSpPr/>
          <p:nvPr/>
        </p:nvGrpSpPr>
        <p:grpSpPr>
          <a:xfrm>
            <a:off x="6446315" y="2857966"/>
            <a:ext cx="403733" cy="403734"/>
            <a:chOff x="5775275" y="2102706"/>
            <a:chExt cx="743803" cy="743805"/>
          </a:xfrm>
        </p:grpSpPr>
        <p:sp>
          <p:nvSpPr>
            <p:cNvPr id="138" name="Flowchart: Connector 137">
              <a:extLst>
                <a:ext uri="{FF2B5EF4-FFF2-40B4-BE49-F238E27FC236}">
                  <a16:creationId xmlns:a16="http://schemas.microsoft.com/office/drawing/2014/main" id="{CA4FE993-A2B5-4705-8BBD-4BF64B4ED463}"/>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lt1">
                    <a:alpha val="0"/>
                  </a:schemeClr>
                </a:solidFill>
              </a:endParaRPr>
            </a:p>
          </p:txBody>
        </p:sp>
        <p:sp>
          <p:nvSpPr>
            <p:cNvPr id="139" name="TextBox 138">
              <a:extLst>
                <a:ext uri="{FF2B5EF4-FFF2-40B4-BE49-F238E27FC236}">
                  <a16:creationId xmlns:a16="http://schemas.microsoft.com/office/drawing/2014/main" id="{C7D879E8-4363-46F9-B3B4-2896D083412F}"/>
                </a:ext>
              </a:extLst>
            </p:cNvPr>
            <p:cNvSpPr txBox="1"/>
            <p:nvPr/>
          </p:nvSpPr>
          <p:spPr>
            <a:xfrm flipH="1">
              <a:off x="5895503" y="2102706"/>
              <a:ext cx="502696" cy="737128"/>
            </a:xfrm>
            <a:prstGeom prst="rect">
              <a:avLst/>
            </a:prstGeom>
            <a:noFill/>
            <a:ln>
              <a:noFill/>
            </a:ln>
          </p:spPr>
          <p:txBody>
            <a:bodyPr wrap="square">
              <a:spAutoFit/>
            </a:bodyPr>
            <a:lstStyle/>
            <a:p>
              <a:pPr algn="ctr"/>
              <a:r>
                <a:rPr lang="en" sz="2000" dirty="0">
                  <a:solidFill>
                    <a:schemeClr val="lt1">
                      <a:alpha val="0"/>
                    </a:schemeClr>
                  </a:solidFill>
                  <a:latin typeface="Fira Code"/>
                  <a:ea typeface="Fira Code"/>
                  <a:cs typeface="Fira Code"/>
                  <a:sym typeface="Fira Code"/>
                </a:rPr>
                <a:t>6</a:t>
              </a:r>
              <a:endParaRPr lang="es-ES" sz="2000" dirty="0">
                <a:solidFill>
                  <a:schemeClr val="lt1">
                    <a:alpha val="0"/>
                  </a:schemeClr>
                </a:solidFill>
                <a:latin typeface="Fira Code"/>
                <a:ea typeface="Fira Code"/>
                <a:cs typeface="Fira Code"/>
                <a:sym typeface="Fira Code"/>
              </a:endParaRPr>
            </a:p>
          </p:txBody>
        </p:sp>
      </p:grpSp>
    </p:spTree>
    <p:extLst>
      <p:ext uri="{BB962C8B-B14F-4D97-AF65-F5344CB8AC3E}">
        <p14:creationId xmlns:p14="http://schemas.microsoft.com/office/powerpoint/2010/main" val="2795039336"/>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odingm.h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xamplem.h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1771191" y="668551"/>
            <a:ext cx="488056" cy="528464"/>
            <a:chOff x="2381535" y="2102706"/>
            <a:chExt cx="743803" cy="805386"/>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3</a:t>
              </a:r>
              <a:endParaRPr lang="es-ES" sz="2800" dirty="0">
                <a:solidFill>
                  <a:schemeClr val="lt1"/>
                </a:solidFill>
                <a:latin typeface="Fira Code"/>
                <a:ea typeface="Fira Code"/>
                <a:cs typeface="Fira Code"/>
                <a:sym typeface="Fira Code"/>
              </a:endParaRPr>
            </a:p>
          </p:txBody>
        </p:sp>
      </p:grpSp>
      <p:grpSp>
        <p:nvGrpSpPr>
          <p:cNvPr id="15" name="Group 14">
            <a:extLst>
              <a:ext uri="{FF2B5EF4-FFF2-40B4-BE49-F238E27FC236}">
                <a16:creationId xmlns:a16="http://schemas.microsoft.com/office/drawing/2014/main" id="{CA7D3354-130B-4A7F-B65D-D0A12EDC3F1C}"/>
              </a:ext>
            </a:extLst>
          </p:cNvPr>
          <p:cNvGrpSpPr/>
          <p:nvPr/>
        </p:nvGrpSpPr>
        <p:grpSpPr>
          <a:xfrm>
            <a:off x="2619626" y="668552"/>
            <a:ext cx="488056" cy="528464"/>
            <a:chOff x="3229970" y="2102707"/>
            <a:chExt cx="743803" cy="805386"/>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1</a:t>
              </a:r>
              <a:endParaRPr lang="es-ES" sz="28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3468061" y="668553"/>
            <a:ext cx="488056" cy="528464"/>
            <a:chOff x="4078405" y="2102708"/>
            <a:chExt cx="743803" cy="805386"/>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8" y="2102708"/>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5</a:t>
              </a:r>
              <a:endParaRPr lang="es-ES" sz="28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316496" y="668552"/>
            <a:ext cx="488056" cy="528464"/>
            <a:chOff x="4926840" y="2102707"/>
            <a:chExt cx="743803" cy="805386"/>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2</a:t>
              </a:r>
              <a:endParaRPr lang="es-ES" sz="28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164931" y="668551"/>
            <a:ext cx="488056" cy="528464"/>
            <a:chOff x="5775275" y="2102706"/>
            <a:chExt cx="743803" cy="805386"/>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4</a:t>
              </a:r>
              <a:endParaRPr lang="es-ES" sz="2800" dirty="0">
                <a:solidFill>
                  <a:schemeClr val="lt1"/>
                </a:solidFill>
                <a:latin typeface="Fira Code"/>
                <a:ea typeface="Fira Code"/>
                <a:cs typeface="Fira Code"/>
                <a:sym typeface="Fira Code"/>
              </a:endParaRPr>
            </a:p>
          </p:txBody>
        </p:sp>
      </p:grpSp>
      <p:grpSp>
        <p:nvGrpSpPr>
          <p:cNvPr id="20" name="Group 19">
            <a:extLst>
              <a:ext uri="{FF2B5EF4-FFF2-40B4-BE49-F238E27FC236}">
                <a16:creationId xmlns:a16="http://schemas.microsoft.com/office/drawing/2014/main" id="{8206BC43-8183-4D00-BBB0-C3B4A5C9656B}"/>
              </a:ext>
            </a:extLst>
          </p:cNvPr>
          <p:cNvGrpSpPr/>
          <p:nvPr/>
        </p:nvGrpSpPr>
        <p:grpSpPr>
          <a:xfrm>
            <a:off x="6009930" y="642915"/>
            <a:ext cx="488056" cy="528464"/>
            <a:chOff x="5775275" y="2102706"/>
            <a:chExt cx="743803" cy="805386"/>
          </a:xfrm>
        </p:grpSpPr>
        <p:sp>
          <p:nvSpPr>
            <p:cNvPr id="21" name="Flowchart: Connector 20">
              <a:extLst>
                <a:ext uri="{FF2B5EF4-FFF2-40B4-BE49-F238E27FC236}">
                  <a16:creationId xmlns:a16="http://schemas.microsoft.com/office/drawing/2014/main" id="{50C41E27-F9B2-47F3-B3A9-BF3BFEB0B363}"/>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2" name="TextBox 21">
              <a:extLst>
                <a:ext uri="{FF2B5EF4-FFF2-40B4-BE49-F238E27FC236}">
                  <a16:creationId xmlns:a16="http://schemas.microsoft.com/office/drawing/2014/main" id="{063F50AD-9008-42A9-BE56-697A023D10D3}"/>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7</a:t>
              </a:r>
              <a:endParaRPr lang="es-ES" sz="2800" dirty="0">
                <a:solidFill>
                  <a:schemeClr val="lt1"/>
                </a:solidFill>
                <a:latin typeface="Fira Code"/>
                <a:ea typeface="Fira Code"/>
                <a:cs typeface="Fira Code"/>
                <a:sym typeface="Fira Code"/>
              </a:endParaRPr>
            </a:p>
          </p:txBody>
        </p:sp>
      </p:grpSp>
      <p:grpSp>
        <p:nvGrpSpPr>
          <p:cNvPr id="23" name="Group 22">
            <a:extLst>
              <a:ext uri="{FF2B5EF4-FFF2-40B4-BE49-F238E27FC236}">
                <a16:creationId xmlns:a16="http://schemas.microsoft.com/office/drawing/2014/main" id="{D36F2F99-5941-4D5D-A602-946A8933C207}"/>
              </a:ext>
            </a:extLst>
          </p:cNvPr>
          <p:cNvGrpSpPr/>
          <p:nvPr/>
        </p:nvGrpSpPr>
        <p:grpSpPr>
          <a:xfrm>
            <a:off x="6877288" y="642914"/>
            <a:ext cx="488056" cy="528464"/>
            <a:chOff x="5775275" y="2102706"/>
            <a:chExt cx="743803" cy="805386"/>
          </a:xfrm>
        </p:grpSpPr>
        <p:sp>
          <p:nvSpPr>
            <p:cNvPr id="24" name="Flowchart: Connector 23">
              <a:extLst>
                <a:ext uri="{FF2B5EF4-FFF2-40B4-BE49-F238E27FC236}">
                  <a16:creationId xmlns:a16="http://schemas.microsoft.com/office/drawing/2014/main" id="{225EBF62-75D9-4C5C-9C5A-2C36D0E45E0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5" name="TextBox 24">
              <a:extLst>
                <a:ext uri="{FF2B5EF4-FFF2-40B4-BE49-F238E27FC236}">
                  <a16:creationId xmlns:a16="http://schemas.microsoft.com/office/drawing/2014/main" id="{D3BB4A46-1CD2-494D-8EFE-20A095F6F5EE}"/>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6</a:t>
              </a:r>
              <a:endParaRPr lang="es-ES" sz="2800" dirty="0">
                <a:solidFill>
                  <a:schemeClr val="lt1"/>
                </a:solidFill>
                <a:latin typeface="Fira Code"/>
                <a:ea typeface="Fira Code"/>
                <a:cs typeface="Fira Code"/>
                <a:sym typeface="Fira Code"/>
              </a:endParaRPr>
            </a:p>
          </p:txBody>
        </p:sp>
      </p:grpSp>
      <p:grpSp>
        <p:nvGrpSpPr>
          <p:cNvPr id="26" name="Group 25">
            <a:extLst>
              <a:ext uri="{FF2B5EF4-FFF2-40B4-BE49-F238E27FC236}">
                <a16:creationId xmlns:a16="http://schemas.microsoft.com/office/drawing/2014/main" id="{0EFC789A-8410-4F3A-8B66-BCDA45A15E60}"/>
              </a:ext>
            </a:extLst>
          </p:cNvPr>
          <p:cNvGrpSpPr/>
          <p:nvPr/>
        </p:nvGrpSpPr>
        <p:grpSpPr>
          <a:xfrm>
            <a:off x="987126" y="1299888"/>
            <a:ext cx="403733" cy="403735"/>
            <a:chOff x="2381535" y="2102706"/>
            <a:chExt cx="743803" cy="743806"/>
          </a:xfrm>
        </p:grpSpPr>
        <p:sp>
          <p:nvSpPr>
            <p:cNvPr id="27" name="Flowchart: Connector 26">
              <a:extLst>
                <a:ext uri="{FF2B5EF4-FFF2-40B4-BE49-F238E27FC236}">
                  <a16:creationId xmlns:a16="http://schemas.microsoft.com/office/drawing/2014/main" id="{13AC9D33-64C7-4109-8C2D-7BBBFF2A986A}"/>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28" name="TextBox 27">
              <a:extLst>
                <a:ext uri="{FF2B5EF4-FFF2-40B4-BE49-F238E27FC236}">
                  <a16:creationId xmlns:a16="http://schemas.microsoft.com/office/drawing/2014/main" id="{2FA4CD23-6A96-4768-ABE8-146531DE176F}"/>
                </a:ext>
              </a:extLst>
            </p:cNvPr>
            <p:cNvSpPr txBox="1"/>
            <p:nvPr/>
          </p:nvSpPr>
          <p:spPr>
            <a:xfrm flipH="1">
              <a:off x="2483724"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3</a:t>
              </a:r>
              <a:endParaRPr lang="es-ES" sz="2000" dirty="0">
                <a:solidFill>
                  <a:schemeClr val="lt1"/>
                </a:solidFill>
                <a:latin typeface="Fira Code"/>
                <a:ea typeface="Fira Code"/>
                <a:cs typeface="Fira Code"/>
                <a:sym typeface="Fira Code"/>
              </a:endParaRPr>
            </a:p>
          </p:txBody>
        </p:sp>
      </p:grpSp>
      <p:grpSp>
        <p:nvGrpSpPr>
          <p:cNvPr id="33" name="Group 32">
            <a:extLst>
              <a:ext uri="{FF2B5EF4-FFF2-40B4-BE49-F238E27FC236}">
                <a16:creationId xmlns:a16="http://schemas.microsoft.com/office/drawing/2014/main" id="{707F3FBB-CA16-4EA5-8953-C713A62E07C4}"/>
              </a:ext>
            </a:extLst>
          </p:cNvPr>
          <p:cNvGrpSpPr/>
          <p:nvPr/>
        </p:nvGrpSpPr>
        <p:grpSpPr>
          <a:xfrm>
            <a:off x="1835561" y="1299888"/>
            <a:ext cx="403733" cy="403734"/>
            <a:chOff x="3229970" y="2102707"/>
            <a:chExt cx="743803" cy="743805"/>
          </a:xfrm>
        </p:grpSpPr>
        <p:sp>
          <p:nvSpPr>
            <p:cNvPr id="34" name="Flowchart: Connector 33">
              <a:extLst>
                <a:ext uri="{FF2B5EF4-FFF2-40B4-BE49-F238E27FC236}">
                  <a16:creationId xmlns:a16="http://schemas.microsoft.com/office/drawing/2014/main" id="{DC4DB6C3-8A35-4FBA-B6EE-2AEF72CA8C7C}"/>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0" name="TextBox 39">
              <a:extLst>
                <a:ext uri="{FF2B5EF4-FFF2-40B4-BE49-F238E27FC236}">
                  <a16:creationId xmlns:a16="http://schemas.microsoft.com/office/drawing/2014/main" id="{A9C7FBD6-A450-45A9-B771-4F1814019C04}"/>
                </a:ext>
              </a:extLst>
            </p:cNvPr>
            <p:cNvSpPr txBox="1"/>
            <p:nvPr/>
          </p:nvSpPr>
          <p:spPr>
            <a:xfrm flipH="1">
              <a:off x="3350524"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1</a:t>
              </a:r>
              <a:endParaRPr lang="es-ES" sz="2000" dirty="0">
                <a:solidFill>
                  <a:schemeClr val="lt1"/>
                </a:solidFill>
                <a:latin typeface="Fira Code"/>
                <a:ea typeface="Fira Code"/>
                <a:cs typeface="Fira Code"/>
                <a:sym typeface="Fira Code"/>
              </a:endParaRPr>
            </a:p>
          </p:txBody>
        </p:sp>
      </p:grpSp>
      <p:grpSp>
        <p:nvGrpSpPr>
          <p:cNvPr id="41" name="Group 40">
            <a:extLst>
              <a:ext uri="{FF2B5EF4-FFF2-40B4-BE49-F238E27FC236}">
                <a16:creationId xmlns:a16="http://schemas.microsoft.com/office/drawing/2014/main" id="{1E0C0B20-A51D-4A32-A8DA-5961420FFE11}"/>
              </a:ext>
            </a:extLst>
          </p:cNvPr>
          <p:cNvGrpSpPr/>
          <p:nvPr/>
        </p:nvGrpSpPr>
        <p:grpSpPr>
          <a:xfrm>
            <a:off x="2683996" y="1299890"/>
            <a:ext cx="403733" cy="403734"/>
            <a:chOff x="4078405" y="2102708"/>
            <a:chExt cx="743803" cy="743804"/>
          </a:xfrm>
        </p:grpSpPr>
        <p:sp>
          <p:nvSpPr>
            <p:cNvPr id="42" name="Flowchart: Connector 41">
              <a:extLst>
                <a:ext uri="{FF2B5EF4-FFF2-40B4-BE49-F238E27FC236}">
                  <a16:creationId xmlns:a16="http://schemas.microsoft.com/office/drawing/2014/main" id="{9510D1A7-7B6F-4A03-A5A1-3DC5BFC92C87}"/>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3" name="TextBox 42">
              <a:extLst>
                <a:ext uri="{FF2B5EF4-FFF2-40B4-BE49-F238E27FC236}">
                  <a16:creationId xmlns:a16="http://schemas.microsoft.com/office/drawing/2014/main" id="{917BB2EA-EB87-4CBA-AC47-F7F482BC25E5}"/>
                </a:ext>
              </a:extLst>
            </p:cNvPr>
            <p:cNvSpPr txBox="1"/>
            <p:nvPr/>
          </p:nvSpPr>
          <p:spPr>
            <a:xfrm flipH="1">
              <a:off x="4180758" y="2102708"/>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5</a:t>
              </a:r>
              <a:endParaRPr lang="es-ES" sz="2000" dirty="0">
                <a:solidFill>
                  <a:schemeClr val="lt1"/>
                </a:solidFill>
                <a:latin typeface="Fira Code"/>
                <a:ea typeface="Fira Code"/>
                <a:cs typeface="Fira Code"/>
                <a:sym typeface="Fira Code"/>
              </a:endParaRPr>
            </a:p>
          </p:txBody>
        </p:sp>
      </p:grpSp>
      <p:grpSp>
        <p:nvGrpSpPr>
          <p:cNvPr id="44" name="Group 43">
            <a:extLst>
              <a:ext uri="{FF2B5EF4-FFF2-40B4-BE49-F238E27FC236}">
                <a16:creationId xmlns:a16="http://schemas.microsoft.com/office/drawing/2014/main" id="{48214DBB-C5C6-4C19-8300-3B26D465C8C4}"/>
              </a:ext>
            </a:extLst>
          </p:cNvPr>
          <p:cNvGrpSpPr/>
          <p:nvPr/>
        </p:nvGrpSpPr>
        <p:grpSpPr>
          <a:xfrm>
            <a:off x="3532431" y="1299888"/>
            <a:ext cx="403733" cy="404252"/>
            <a:chOff x="4926840" y="2102707"/>
            <a:chExt cx="743803" cy="744759"/>
          </a:xfrm>
        </p:grpSpPr>
        <p:sp>
          <p:nvSpPr>
            <p:cNvPr id="45" name="Flowchart: Connector 44">
              <a:extLst>
                <a:ext uri="{FF2B5EF4-FFF2-40B4-BE49-F238E27FC236}">
                  <a16:creationId xmlns:a16="http://schemas.microsoft.com/office/drawing/2014/main" id="{164C55A0-EDFD-4633-BD23-83605A51D3A9}"/>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6" name="TextBox 45">
              <a:extLst>
                <a:ext uri="{FF2B5EF4-FFF2-40B4-BE49-F238E27FC236}">
                  <a16:creationId xmlns:a16="http://schemas.microsoft.com/office/drawing/2014/main" id="{71E74C42-1FB3-4BCB-81D5-C8B72B02A0B0}"/>
                </a:ext>
              </a:extLst>
            </p:cNvPr>
            <p:cNvSpPr txBox="1"/>
            <p:nvPr/>
          </p:nvSpPr>
          <p:spPr>
            <a:xfrm flipH="1">
              <a:off x="5047068"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2</a:t>
              </a:r>
              <a:endParaRPr lang="es-ES" sz="2000" dirty="0">
                <a:solidFill>
                  <a:schemeClr val="lt1"/>
                </a:solidFill>
                <a:latin typeface="Fira Code"/>
                <a:ea typeface="Fira Code"/>
                <a:cs typeface="Fira Code"/>
                <a:sym typeface="Fira Code"/>
              </a:endParaRPr>
            </a:p>
          </p:txBody>
        </p:sp>
      </p:grpSp>
      <p:grpSp>
        <p:nvGrpSpPr>
          <p:cNvPr id="47" name="Group 46">
            <a:extLst>
              <a:ext uri="{FF2B5EF4-FFF2-40B4-BE49-F238E27FC236}">
                <a16:creationId xmlns:a16="http://schemas.microsoft.com/office/drawing/2014/main" id="{49268C3B-1A0D-467F-8DAE-5E947502319E}"/>
              </a:ext>
            </a:extLst>
          </p:cNvPr>
          <p:cNvGrpSpPr/>
          <p:nvPr/>
        </p:nvGrpSpPr>
        <p:grpSpPr>
          <a:xfrm>
            <a:off x="5573671" y="1259481"/>
            <a:ext cx="403733" cy="403734"/>
            <a:chOff x="5775275" y="2102706"/>
            <a:chExt cx="743803" cy="743805"/>
          </a:xfrm>
        </p:grpSpPr>
        <p:sp>
          <p:nvSpPr>
            <p:cNvPr id="48" name="Flowchart: Connector 47">
              <a:extLst>
                <a:ext uri="{FF2B5EF4-FFF2-40B4-BE49-F238E27FC236}">
                  <a16:creationId xmlns:a16="http://schemas.microsoft.com/office/drawing/2014/main" id="{9F7E2C42-EAB6-45DE-954F-828DA15166F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9" name="TextBox 48">
              <a:extLst>
                <a:ext uri="{FF2B5EF4-FFF2-40B4-BE49-F238E27FC236}">
                  <a16:creationId xmlns:a16="http://schemas.microsoft.com/office/drawing/2014/main" id="{CADF3134-BF1C-4FFB-B5A8-49C25E29B463}"/>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4</a:t>
              </a:r>
              <a:endParaRPr lang="es-ES" sz="2000" dirty="0">
                <a:solidFill>
                  <a:schemeClr val="lt1"/>
                </a:solidFill>
                <a:latin typeface="Fira Code"/>
                <a:ea typeface="Fira Code"/>
                <a:cs typeface="Fira Code"/>
                <a:sym typeface="Fira Code"/>
              </a:endParaRPr>
            </a:p>
          </p:txBody>
        </p:sp>
      </p:grpSp>
      <p:grpSp>
        <p:nvGrpSpPr>
          <p:cNvPr id="50" name="Group 49">
            <a:extLst>
              <a:ext uri="{FF2B5EF4-FFF2-40B4-BE49-F238E27FC236}">
                <a16:creationId xmlns:a16="http://schemas.microsoft.com/office/drawing/2014/main" id="{F5E1E22D-8311-4E06-8D75-FEDE959A031F}"/>
              </a:ext>
            </a:extLst>
          </p:cNvPr>
          <p:cNvGrpSpPr/>
          <p:nvPr/>
        </p:nvGrpSpPr>
        <p:grpSpPr>
          <a:xfrm>
            <a:off x="6418670" y="1233845"/>
            <a:ext cx="403733" cy="403734"/>
            <a:chOff x="5775275" y="2102706"/>
            <a:chExt cx="743803" cy="743805"/>
          </a:xfrm>
        </p:grpSpPr>
        <p:sp>
          <p:nvSpPr>
            <p:cNvPr id="51" name="Flowchart: Connector 50">
              <a:extLst>
                <a:ext uri="{FF2B5EF4-FFF2-40B4-BE49-F238E27FC236}">
                  <a16:creationId xmlns:a16="http://schemas.microsoft.com/office/drawing/2014/main" id="{CCC1FDBE-AEF1-4541-B283-4C1EF2ED8B9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52" name="TextBox 51">
              <a:extLst>
                <a:ext uri="{FF2B5EF4-FFF2-40B4-BE49-F238E27FC236}">
                  <a16:creationId xmlns:a16="http://schemas.microsoft.com/office/drawing/2014/main" id="{F4FFF6D3-9E71-4FB9-9377-586D00528FBF}"/>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7</a:t>
              </a:r>
              <a:endParaRPr lang="es-ES" sz="2000" dirty="0">
                <a:solidFill>
                  <a:schemeClr val="lt1"/>
                </a:solidFill>
                <a:latin typeface="Fira Code"/>
                <a:ea typeface="Fira Code"/>
                <a:cs typeface="Fira Code"/>
                <a:sym typeface="Fira Code"/>
              </a:endParaRPr>
            </a:p>
          </p:txBody>
        </p:sp>
      </p:grpSp>
      <p:grpSp>
        <p:nvGrpSpPr>
          <p:cNvPr id="53" name="Group 52">
            <a:extLst>
              <a:ext uri="{FF2B5EF4-FFF2-40B4-BE49-F238E27FC236}">
                <a16:creationId xmlns:a16="http://schemas.microsoft.com/office/drawing/2014/main" id="{17AB01AA-CD94-4892-9CFA-DB3C006AF0AC}"/>
              </a:ext>
            </a:extLst>
          </p:cNvPr>
          <p:cNvGrpSpPr/>
          <p:nvPr/>
        </p:nvGrpSpPr>
        <p:grpSpPr>
          <a:xfrm>
            <a:off x="7286028" y="1233844"/>
            <a:ext cx="403733" cy="403734"/>
            <a:chOff x="5775275" y="2102706"/>
            <a:chExt cx="743803" cy="743805"/>
          </a:xfrm>
        </p:grpSpPr>
        <p:sp>
          <p:nvSpPr>
            <p:cNvPr id="54" name="Flowchart: Connector 53">
              <a:extLst>
                <a:ext uri="{FF2B5EF4-FFF2-40B4-BE49-F238E27FC236}">
                  <a16:creationId xmlns:a16="http://schemas.microsoft.com/office/drawing/2014/main" id="{79FD7FEE-E1BC-46C2-84E4-192A2F91783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55" name="TextBox 54">
              <a:extLst>
                <a:ext uri="{FF2B5EF4-FFF2-40B4-BE49-F238E27FC236}">
                  <a16:creationId xmlns:a16="http://schemas.microsoft.com/office/drawing/2014/main" id="{11CC18E5-02B4-4695-9307-0604D3647A66}"/>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6</a:t>
              </a:r>
              <a:endParaRPr lang="es-ES" sz="2000" dirty="0">
                <a:solidFill>
                  <a:schemeClr val="lt1"/>
                </a:solidFill>
                <a:latin typeface="Fira Code"/>
                <a:ea typeface="Fira Code"/>
                <a:cs typeface="Fira Code"/>
                <a:sym typeface="Fira Code"/>
              </a:endParaRPr>
            </a:p>
          </p:txBody>
        </p:sp>
      </p:grpSp>
      <p:grpSp>
        <p:nvGrpSpPr>
          <p:cNvPr id="56" name="Group 55">
            <a:extLst>
              <a:ext uri="{FF2B5EF4-FFF2-40B4-BE49-F238E27FC236}">
                <a16:creationId xmlns:a16="http://schemas.microsoft.com/office/drawing/2014/main" id="{21DBC544-C66A-4194-80B4-9A25F888719E}"/>
              </a:ext>
            </a:extLst>
          </p:cNvPr>
          <p:cNvGrpSpPr/>
          <p:nvPr/>
        </p:nvGrpSpPr>
        <p:grpSpPr>
          <a:xfrm>
            <a:off x="598125" y="1846209"/>
            <a:ext cx="356841" cy="369332"/>
            <a:chOff x="2381535" y="2102706"/>
            <a:chExt cx="743803" cy="769838"/>
          </a:xfrm>
        </p:grpSpPr>
        <p:sp>
          <p:nvSpPr>
            <p:cNvPr id="57" name="Flowchart: Connector 56">
              <a:extLst>
                <a:ext uri="{FF2B5EF4-FFF2-40B4-BE49-F238E27FC236}">
                  <a16:creationId xmlns:a16="http://schemas.microsoft.com/office/drawing/2014/main" id="{D15C32B6-7AA4-4E59-9268-2C1EAEE53CB9}"/>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58" name="TextBox 57">
              <a:extLst>
                <a:ext uri="{FF2B5EF4-FFF2-40B4-BE49-F238E27FC236}">
                  <a16:creationId xmlns:a16="http://schemas.microsoft.com/office/drawing/2014/main" id="{6488EEA9-0A63-4590-A6E5-090EE58E53B0}"/>
                </a:ext>
              </a:extLst>
            </p:cNvPr>
            <p:cNvSpPr txBox="1"/>
            <p:nvPr/>
          </p:nvSpPr>
          <p:spPr>
            <a:xfrm flipH="1">
              <a:off x="2483723" y="2102706"/>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3</a:t>
              </a:r>
              <a:endParaRPr lang="es-ES" sz="1800" dirty="0">
                <a:solidFill>
                  <a:schemeClr val="lt1"/>
                </a:solidFill>
                <a:latin typeface="Fira Code"/>
                <a:ea typeface="Fira Code"/>
                <a:cs typeface="Fira Code"/>
                <a:sym typeface="Fira Code"/>
              </a:endParaRPr>
            </a:p>
          </p:txBody>
        </p:sp>
      </p:grpSp>
      <p:grpSp>
        <p:nvGrpSpPr>
          <p:cNvPr id="59" name="Group 58">
            <a:extLst>
              <a:ext uri="{FF2B5EF4-FFF2-40B4-BE49-F238E27FC236}">
                <a16:creationId xmlns:a16="http://schemas.microsoft.com/office/drawing/2014/main" id="{4B74EB7A-9688-4AC3-9038-06C99A13B681}"/>
              </a:ext>
            </a:extLst>
          </p:cNvPr>
          <p:cNvGrpSpPr/>
          <p:nvPr/>
        </p:nvGrpSpPr>
        <p:grpSpPr>
          <a:xfrm>
            <a:off x="1446560" y="1846209"/>
            <a:ext cx="356841" cy="369332"/>
            <a:chOff x="3229970" y="2102707"/>
            <a:chExt cx="743803" cy="769839"/>
          </a:xfrm>
        </p:grpSpPr>
        <p:sp>
          <p:nvSpPr>
            <p:cNvPr id="60" name="Flowchart: Connector 59">
              <a:extLst>
                <a:ext uri="{FF2B5EF4-FFF2-40B4-BE49-F238E27FC236}">
                  <a16:creationId xmlns:a16="http://schemas.microsoft.com/office/drawing/2014/main" id="{F71179D8-03E7-4460-A8D4-4338E2155D41}"/>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1" name="TextBox 60">
              <a:extLst>
                <a:ext uri="{FF2B5EF4-FFF2-40B4-BE49-F238E27FC236}">
                  <a16:creationId xmlns:a16="http://schemas.microsoft.com/office/drawing/2014/main" id="{85B90E22-207E-453E-B0DF-96B925850907}"/>
                </a:ext>
              </a:extLst>
            </p:cNvPr>
            <p:cNvSpPr txBox="1"/>
            <p:nvPr/>
          </p:nvSpPr>
          <p:spPr>
            <a:xfrm flipH="1">
              <a:off x="3350524"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1</a:t>
              </a:r>
              <a:endParaRPr lang="es-ES" sz="1800" dirty="0">
                <a:solidFill>
                  <a:schemeClr val="lt1"/>
                </a:solidFill>
                <a:latin typeface="Fira Code"/>
                <a:ea typeface="Fira Code"/>
                <a:cs typeface="Fira Code"/>
                <a:sym typeface="Fira Code"/>
              </a:endParaRPr>
            </a:p>
          </p:txBody>
        </p:sp>
      </p:grpSp>
      <p:grpSp>
        <p:nvGrpSpPr>
          <p:cNvPr id="62" name="Group 61">
            <a:extLst>
              <a:ext uri="{FF2B5EF4-FFF2-40B4-BE49-F238E27FC236}">
                <a16:creationId xmlns:a16="http://schemas.microsoft.com/office/drawing/2014/main" id="{22A0D8C1-7DE9-49C6-8E14-5C84F41B8357}"/>
              </a:ext>
            </a:extLst>
          </p:cNvPr>
          <p:cNvGrpSpPr/>
          <p:nvPr/>
        </p:nvGrpSpPr>
        <p:grpSpPr>
          <a:xfrm>
            <a:off x="2570834" y="1846211"/>
            <a:ext cx="356841" cy="369332"/>
            <a:chOff x="4078405" y="2102708"/>
            <a:chExt cx="743803" cy="769838"/>
          </a:xfrm>
        </p:grpSpPr>
        <p:sp>
          <p:nvSpPr>
            <p:cNvPr id="63" name="Flowchart: Connector 62">
              <a:extLst>
                <a:ext uri="{FF2B5EF4-FFF2-40B4-BE49-F238E27FC236}">
                  <a16:creationId xmlns:a16="http://schemas.microsoft.com/office/drawing/2014/main" id="{150C8944-E3D5-4F51-92B7-9C66A3C9F85F}"/>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4" name="TextBox 63">
              <a:extLst>
                <a:ext uri="{FF2B5EF4-FFF2-40B4-BE49-F238E27FC236}">
                  <a16:creationId xmlns:a16="http://schemas.microsoft.com/office/drawing/2014/main" id="{D5B7E095-E437-4A2B-8669-6AE5C5DE45CA}"/>
                </a:ext>
              </a:extLst>
            </p:cNvPr>
            <p:cNvSpPr txBox="1"/>
            <p:nvPr/>
          </p:nvSpPr>
          <p:spPr>
            <a:xfrm flipH="1">
              <a:off x="4180758" y="2102708"/>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5</a:t>
              </a:r>
              <a:endParaRPr lang="es-ES" sz="1800" dirty="0">
                <a:solidFill>
                  <a:schemeClr val="lt1"/>
                </a:solidFill>
                <a:latin typeface="Fira Code"/>
                <a:ea typeface="Fira Code"/>
                <a:cs typeface="Fira Code"/>
                <a:sym typeface="Fira Code"/>
              </a:endParaRPr>
            </a:p>
          </p:txBody>
        </p:sp>
      </p:grpSp>
      <p:grpSp>
        <p:nvGrpSpPr>
          <p:cNvPr id="65" name="Group 64">
            <a:extLst>
              <a:ext uri="{FF2B5EF4-FFF2-40B4-BE49-F238E27FC236}">
                <a16:creationId xmlns:a16="http://schemas.microsoft.com/office/drawing/2014/main" id="{4BF6487F-D058-4EB7-BCBE-63AC21581002}"/>
              </a:ext>
            </a:extLst>
          </p:cNvPr>
          <p:cNvGrpSpPr/>
          <p:nvPr/>
        </p:nvGrpSpPr>
        <p:grpSpPr>
          <a:xfrm>
            <a:off x="3419269" y="1846208"/>
            <a:ext cx="356841" cy="369332"/>
            <a:chOff x="4926840" y="2102707"/>
            <a:chExt cx="743803" cy="769839"/>
          </a:xfrm>
        </p:grpSpPr>
        <p:sp>
          <p:nvSpPr>
            <p:cNvPr id="66" name="Flowchart: Connector 65">
              <a:extLst>
                <a:ext uri="{FF2B5EF4-FFF2-40B4-BE49-F238E27FC236}">
                  <a16:creationId xmlns:a16="http://schemas.microsoft.com/office/drawing/2014/main" id="{F9E1EAD8-B687-4944-A2AF-B96FED5A871F}"/>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7" name="TextBox 66">
              <a:extLst>
                <a:ext uri="{FF2B5EF4-FFF2-40B4-BE49-F238E27FC236}">
                  <a16:creationId xmlns:a16="http://schemas.microsoft.com/office/drawing/2014/main" id="{AEF8F23A-C921-44B7-B012-5027D7154EB4}"/>
                </a:ext>
              </a:extLst>
            </p:cNvPr>
            <p:cNvSpPr txBox="1"/>
            <p:nvPr/>
          </p:nvSpPr>
          <p:spPr>
            <a:xfrm flipH="1">
              <a:off x="5047069"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2</a:t>
              </a:r>
              <a:endParaRPr lang="es-ES" sz="1800" dirty="0">
                <a:solidFill>
                  <a:schemeClr val="lt1"/>
                </a:solidFill>
                <a:latin typeface="Fira Code"/>
                <a:ea typeface="Fira Code"/>
                <a:cs typeface="Fira Code"/>
                <a:sym typeface="Fira Code"/>
              </a:endParaRPr>
            </a:p>
          </p:txBody>
        </p:sp>
      </p:grpSp>
      <p:grpSp>
        <p:nvGrpSpPr>
          <p:cNvPr id="68" name="Group 67">
            <a:extLst>
              <a:ext uri="{FF2B5EF4-FFF2-40B4-BE49-F238E27FC236}">
                <a16:creationId xmlns:a16="http://schemas.microsoft.com/office/drawing/2014/main" id="{E8074BD1-D023-4B1B-9DD3-23044ED11DDF}"/>
              </a:ext>
            </a:extLst>
          </p:cNvPr>
          <p:cNvGrpSpPr/>
          <p:nvPr/>
        </p:nvGrpSpPr>
        <p:grpSpPr>
          <a:xfrm>
            <a:off x="5792738" y="1797369"/>
            <a:ext cx="369331" cy="369332"/>
            <a:chOff x="5775275" y="2102706"/>
            <a:chExt cx="743803" cy="743805"/>
          </a:xfrm>
        </p:grpSpPr>
        <p:sp>
          <p:nvSpPr>
            <p:cNvPr id="69" name="Flowchart: Connector 68">
              <a:extLst>
                <a:ext uri="{FF2B5EF4-FFF2-40B4-BE49-F238E27FC236}">
                  <a16:creationId xmlns:a16="http://schemas.microsoft.com/office/drawing/2014/main" id="{13CDB0B5-0EEF-4DB1-AF7C-E05B3D390C3B}"/>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0" name="TextBox 69">
              <a:extLst>
                <a:ext uri="{FF2B5EF4-FFF2-40B4-BE49-F238E27FC236}">
                  <a16:creationId xmlns:a16="http://schemas.microsoft.com/office/drawing/2014/main" id="{CE5F1DBE-A4ED-4785-A174-289A78EE24FD}"/>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4</a:t>
              </a:r>
              <a:endParaRPr lang="es-ES" sz="1800" dirty="0">
                <a:solidFill>
                  <a:schemeClr val="lt1"/>
                </a:solidFill>
                <a:latin typeface="Fira Code"/>
                <a:ea typeface="Fira Code"/>
                <a:cs typeface="Fira Code"/>
                <a:sym typeface="Fira Code"/>
              </a:endParaRPr>
            </a:p>
          </p:txBody>
        </p:sp>
      </p:grpSp>
      <p:grpSp>
        <p:nvGrpSpPr>
          <p:cNvPr id="71" name="Group 70">
            <a:extLst>
              <a:ext uri="{FF2B5EF4-FFF2-40B4-BE49-F238E27FC236}">
                <a16:creationId xmlns:a16="http://schemas.microsoft.com/office/drawing/2014/main" id="{B1BA0E92-90B7-4CF8-9E34-5B47D0429DDC}"/>
              </a:ext>
            </a:extLst>
          </p:cNvPr>
          <p:cNvGrpSpPr/>
          <p:nvPr/>
        </p:nvGrpSpPr>
        <p:grpSpPr>
          <a:xfrm>
            <a:off x="6637737" y="1771733"/>
            <a:ext cx="369331" cy="369332"/>
            <a:chOff x="5775275" y="2102706"/>
            <a:chExt cx="743803" cy="743805"/>
          </a:xfrm>
        </p:grpSpPr>
        <p:sp>
          <p:nvSpPr>
            <p:cNvPr id="72" name="Flowchart: Connector 71">
              <a:extLst>
                <a:ext uri="{FF2B5EF4-FFF2-40B4-BE49-F238E27FC236}">
                  <a16:creationId xmlns:a16="http://schemas.microsoft.com/office/drawing/2014/main" id="{9FF93B45-D297-445C-AC2D-E1A6D3879C3F}"/>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3" name="TextBox 72">
              <a:extLst>
                <a:ext uri="{FF2B5EF4-FFF2-40B4-BE49-F238E27FC236}">
                  <a16:creationId xmlns:a16="http://schemas.microsoft.com/office/drawing/2014/main" id="{FBA71E12-3199-40AA-9794-CAA79810FCA3}"/>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7</a:t>
              </a:r>
              <a:endParaRPr lang="es-ES" sz="1800" dirty="0">
                <a:solidFill>
                  <a:schemeClr val="lt1"/>
                </a:solidFill>
                <a:latin typeface="Fira Code"/>
                <a:ea typeface="Fira Code"/>
                <a:cs typeface="Fira Code"/>
                <a:sym typeface="Fira Code"/>
              </a:endParaRPr>
            </a:p>
          </p:txBody>
        </p:sp>
      </p:grpSp>
      <p:grpSp>
        <p:nvGrpSpPr>
          <p:cNvPr id="74" name="Group 73">
            <a:extLst>
              <a:ext uri="{FF2B5EF4-FFF2-40B4-BE49-F238E27FC236}">
                <a16:creationId xmlns:a16="http://schemas.microsoft.com/office/drawing/2014/main" id="{9B5BC3C9-DDDE-4797-BF9A-6C9A5B9FFE1D}"/>
              </a:ext>
            </a:extLst>
          </p:cNvPr>
          <p:cNvGrpSpPr/>
          <p:nvPr/>
        </p:nvGrpSpPr>
        <p:grpSpPr>
          <a:xfrm>
            <a:off x="7707455" y="1768418"/>
            <a:ext cx="369331" cy="369332"/>
            <a:chOff x="5775275" y="2102706"/>
            <a:chExt cx="743803" cy="743805"/>
          </a:xfrm>
        </p:grpSpPr>
        <p:sp>
          <p:nvSpPr>
            <p:cNvPr id="75" name="Flowchart: Connector 74">
              <a:extLst>
                <a:ext uri="{FF2B5EF4-FFF2-40B4-BE49-F238E27FC236}">
                  <a16:creationId xmlns:a16="http://schemas.microsoft.com/office/drawing/2014/main" id="{9A191770-B6FF-4043-B458-C613029884EE}"/>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6" name="TextBox 75">
              <a:extLst>
                <a:ext uri="{FF2B5EF4-FFF2-40B4-BE49-F238E27FC236}">
                  <a16:creationId xmlns:a16="http://schemas.microsoft.com/office/drawing/2014/main" id="{2ACF33FF-0A02-4A5C-8321-FAA5FE392E9C}"/>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6</a:t>
              </a:r>
              <a:endParaRPr lang="es-ES" sz="1800" dirty="0">
                <a:solidFill>
                  <a:schemeClr val="lt1"/>
                </a:solidFill>
                <a:latin typeface="Fira Code"/>
                <a:ea typeface="Fira Code"/>
                <a:cs typeface="Fira Code"/>
                <a:sym typeface="Fira Code"/>
              </a:endParaRPr>
            </a:p>
          </p:txBody>
        </p:sp>
      </p:grpSp>
      <p:grpSp>
        <p:nvGrpSpPr>
          <p:cNvPr id="77" name="Group 76">
            <a:extLst>
              <a:ext uri="{FF2B5EF4-FFF2-40B4-BE49-F238E27FC236}">
                <a16:creationId xmlns:a16="http://schemas.microsoft.com/office/drawing/2014/main" id="{3422995D-CD77-4BDB-A8D8-2BB05B7A58AC}"/>
              </a:ext>
            </a:extLst>
          </p:cNvPr>
          <p:cNvGrpSpPr/>
          <p:nvPr/>
        </p:nvGrpSpPr>
        <p:grpSpPr>
          <a:xfrm>
            <a:off x="279327" y="2366393"/>
            <a:ext cx="356841" cy="369332"/>
            <a:chOff x="2381535" y="2102706"/>
            <a:chExt cx="743803" cy="769838"/>
          </a:xfrm>
        </p:grpSpPr>
        <p:sp>
          <p:nvSpPr>
            <p:cNvPr id="78" name="Flowchart: Connector 77">
              <a:extLst>
                <a:ext uri="{FF2B5EF4-FFF2-40B4-BE49-F238E27FC236}">
                  <a16:creationId xmlns:a16="http://schemas.microsoft.com/office/drawing/2014/main" id="{B7CFE09F-502E-40B8-867A-FB68E4558D6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9" name="TextBox 78">
              <a:extLst>
                <a:ext uri="{FF2B5EF4-FFF2-40B4-BE49-F238E27FC236}">
                  <a16:creationId xmlns:a16="http://schemas.microsoft.com/office/drawing/2014/main" id="{9CBBA844-86BF-4A17-9392-2F4A412F044A}"/>
                </a:ext>
              </a:extLst>
            </p:cNvPr>
            <p:cNvSpPr txBox="1"/>
            <p:nvPr/>
          </p:nvSpPr>
          <p:spPr>
            <a:xfrm flipH="1">
              <a:off x="2483723" y="2102706"/>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3</a:t>
              </a:r>
              <a:endParaRPr lang="es-ES" sz="1800" dirty="0">
                <a:solidFill>
                  <a:schemeClr val="lt1"/>
                </a:solidFill>
                <a:latin typeface="Fira Code"/>
                <a:ea typeface="Fira Code"/>
                <a:cs typeface="Fira Code"/>
                <a:sym typeface="Fira Code"/>
              </a:endParaRPr>
            </a:p>
          </p:txBody>
        </p:sp>
      </p:grpSp>
      <p:grpSp>
        <p:nvGrpSpPr>
          <p:cNvPr id="80" name="Group 79">
            <a:extLst>
              <a:ext uri="{FF2B5EF4-FFF2-40B4-BE49-F238E27FC236}">
                <a16:creationId xmlns:a16="http://schemas.microsoft.com/office/drawing/2014/main" id="{F6D5F8DB-3F70-4F3B-A8CF-DED7618D9193}"/>
              </a:ext>
            </a:extLst>
          </p:cNvPr>
          <p:cNvGrpSpPr/>
          <p:nvPr/>
        </p:nvGrpSpPr>
        <p:grpSpPr>
          <a:xfrm>
            <a:off x="1232358" y="2360149"/>
            <a:ext cx="356841" cy="369332"/>
            <a:chOff x="3229970" y="2102707"/>
            <a:chExt cx="743803" cy="769839"/>
          </a:xfrm>
        </p:grpSpPr>
        <p:sp>
          <p:nvSpPr>
            <p:cNvPr id="81" name="Flowchart: Connector 80">
              <a:extLst>
                <a:ext uri="{FF2B5EF4-FFF2-40B4-BE49-F238E27FC236}">
                  <a16:creationId xmlns:a16="http://schemas.microsoft.com/office/drawing/2014/main" id="{F4D70672-AF9C-4E27-A45F-36EC84F51A29}"/>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82" name="TextBox 81">
              <a:extLst>
                <a:ext uri="{FF2B5EF4-FFF2-40B4-BE49-F238E27FC236}">
                  <a16:creationId xmlns:a16="http://schemas.microsoft.com/office/drawing/2014/main" id="{84F1907C-2132-4D81-B567-B041F5EC612E}"/>
                </a:ext>
              </a:extLst>
            </p:cNvPr>
            <p:cNvSpPr txBox="1"/>
            <p:nvPr/>
          </p:nvSpPr>
          <p:spPr>
            <a:xfrm flipH="1">
              <a:off x="3350524"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1</a:t>
              </a:r>
              <a:endParaRPr lang="es-ES" sz="1800" dirty="0">
                <a:solidFill>
                  <a:schemeClr val="lt1"/>
                </a:solidFill>
                <a:latin typeface="Fira Code"/>
                <a:ea typeface="Fira Code"/>
                <a:cs typeface="Fira Code"/>
                <a:sym typeface="Fira Code"/>
              </a:endParaRPr>
            </a:p>
          </p:txBody>
        </p:sp>
      </p:grpSp>
      <p:grpSp>
        <p:nvGrpSpPr>
          <p:cNvPr id="83" name="Group 82">
            <a:extLst>
              <a:ext uri="{FF2B5EF4-FFF2-40B4-BE49-F238E27FC236}">
                <a16:creationId xmlns:a16="http://schemas.microsoft.com/office/drawing/2014/main" id="{3AA07BAE-51E0-4362-991D-C448DAD39647}"/>
              </a:ext>
            </a:extLst>
          </p:cNvPr>
          <p:cNvGrpSpPr/>
          <p:nvPr/>
        </p:nvGrpSpPr>
        <p:grpSpPr>
          <a:xfrm>
            <a:off x="2252036" y="2366395"/>
            <a:ext cx="356841" cy="369332"/>
            <a:chOff x="4078405" y="2102708"/>
            <a:chExt cx="743803" cy="769838"/>
          </a:xfrm>
        </p:grpSpPr>
        <p:sp>
          <p:nvSpPr>
            <p:cNvPr id="84" name="Flowchart: Connector 83">
              <a:extLst>
                <a:ext uri="{FF2B5EF4-FFF2-40B4-BE49-F238E27FC236}">
                  <a16:creationId xmlns:a16="http://schemas.microsoft.com/office/drawing/2014/main" id="{98E9888C-E354-43CF-9F30-D1DBDDC56C5D}"/>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85" name="TextBox 84">
              <a:extLst>
                <a:ext uri="{FF2B5EF4-FFF2-40B4-BE49-F238E27FC236}">
                  <a16:creationId xmlns:a16="http://schemas.microsoft.com/office/drawing/2014/main" id="{29DBEF5D-CC9C-427B-8C3C-6ADDE66142FE}"/>
                </a:ext>
              </a:extLst>
            </p:cNvPr>
            <p:cNvSpPr txBox="1"/>
            <p:nvPr/>
          </p:nvSpPr>
          <p:spPr>
            <a:xfrm flipH="1">
              <a:off x="4180758" y="2102708"/>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5</a:t>
              </a:r>
              <a:endParaRPr lang="es-ES" sz="1800" dirty="0">
                <a:solidFill>
                  <a:schemeClr val="lt1"/>
                </a:solidFill>
                <a:latin typeface="Fira Code"/>
                <a:ea typeface="Fira Code"/>
                <a:cs typeface="Fira Code"/>
                <a:sym typeface="Fira Code"/>
              </a:endParaRPr>
            </a:p>
          </p:txBody>
        </p:sp>
      </p:grpSp>
      <p:grpSp>
        <p:nvGrpSpPr>
          <p:cNvPr id="86" name="Group 85">
            <a:extLst>
              <a:ext uri="{FF2B5EF4-FFF2-40B4-BE49-F238E27FC236}">
                <a16:creationId xmlns:a16="http://schemas.microsoft.com/office/drawing/2014/main" id="{08381283-DB19-49AF-A633-1DE9ED9963C7}"/>
              </a:ext>
            </a:extLst>
          </p:cNvPr>
          <p:cNvGrpSpPr/>
          <p:nvPr/>
        </p:nvGrpSpPr>
        <p:grpSpPr>
          <a:xfrm>
            <a:off x="3213965" y="2366393"/>
            <a:ext cx="356841" cy="369332"/>
            <a:chOff x="4926840" y="2102707"/>
            <a:chExt cx="743803" cy="769839"/>
          </a:xfrm>
        </p:grpSpPr>
        <p:sp>
          <p:nvSpPr>
            <p:cNvPr id="87" name="Flowchart: Connector 86">
              <a:extLst>
                <a:ext uri="{FF2B5EF4-FFF2-40B4-BE49-F238E27FC236}">
                  <a16:creationId xmlns:a16="http://schemas.microsoft.com/office/drawing/2014/main" id="{5386E668-72E1-4816-AEE6-0FBA6189D89E}"/>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88" name="TextBox 87">
              <a:extLst>
                <a:ext uri="{FF2B5EF4-FFF2-40B4-BE49-F238E27FC236}">
                  <a16:creationId xmlns:a16="http://schemas.microsoft.com/office/drawing/2014/main" id="{47CDDF0A-577D-4019-8E44-B7FC64E93EEC}"/>
                </a:ext>
              </a:extLst>
            </p:cNvPr>
            <p:cNvSpPr txBox="1"/>
            <p:nvPr/>
          </p:nvSpPr>
          <p:spPr>
            <a:xfrm flipH="1">
              <a:off x="5047069"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2</a:t>
              </a:r>
              <a:endParaRPr lang="es-ES" sz="1800" dirty="0">
                <a:solidFill>
                  <a:schemeClr val="lt1"/>
                </a:solidFill>
                <a:latin typeface="Fira Code"/>
                <a:ea typeface="Fira Code"/>
                <a:cs typeface="Fira Code"/>
                <a:sym typeface="Fira Code"/>
              </a:endParaRPr>
            </a:p>
          </p:txBody>
        </p:sp>
      </p:grpSp>
      <p:grpSp>
        <p:nvGrpSpPr>
          <p:cNvPr id="89" name="Group 88">
            <a:extLst>
              <a:ext uri="{FF2B5EF4-FFF2-40B4-BE49-F238E27FC236}">
                <a16:creationId xmlns:a16="http://schemas.microsoft.com/office/drawing/2014/main" id="{E82C2976-F9FB-46EF-83E1-1CC72A77B807}"/>
              </a:ext>
            </a:extLst>
          </p:cNvPr>
          <p:cNvGrpSpPr/>
          <p:nvPr/>
        </p:nvGrpSpPr>
        <p:grpSpPr>
          <a:xfrm>
            <a:off x="6049339" y="2372089"/>
            <a:ext cx="369331" cy="369332"/>
            <a:chOff x="5775275" y="2102706"/>
            <a:chExt cx="743803" cy="743805"/>
          </a:xfrm>
        </p:grpSpPr>
        <p:sp>
          <p:nvSpPr>
            <p:cNvPr id="90" name="Flowchart: Connector 89">
              <a:extLst>
                <a:ext uri="{FF2B5EF4-FFF2-40B4-BE49-F238E27FC236}">
                  <a16:creationId xmlns:a16="http://schemas.microsoft.com/office/drawing/2014/main" id="{C84FC9D3-3738-45B2-A9F1-71470A31FEB9}"/>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91" name="TextBox 90">
              <a:extLst>
                <a:ext uri="{FF2B5EF4-FFF2-40B4-BE49-F238E27FC236}">
                  <a16:creationId xmlns:a16="http://schemas.microsoft.com/office/drawing/2014/main" id="{9EF793EF-E185-479C-87AB-15C47EEC1FD4}"/>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4</a:t>
              </a:r>
              <a:endParaRPr lang="es-ES" sz="1800" dirty="0">
                <a:solidFill>
                  <a:schemeClr val="lt1"/>
                </a:solidFill>
                <a:latin typeface="Fira Code"/>
                <a:ea typeface="Fira Code"/>
                <a:cs typeface="Fira Code"/>
                <a:sym typeface="Fira Code"/>
              </a:endParaRPr>
            </a:p>
          </p:txBody>
        </p:sp>
      </p:grpSp>
      <p:grpSp>
        <p:nvGrpSpPr>
          <p:cNvPr id="92" name="Group 91">
            <a:extLst>
              <a:ext uri="{FF2B5EF4-FFF2-40B4-BE49-F238E27FC236}">
                <a16:creationId xmlns:a16="http://schemas.microsoft.com/office/drawing/2014/main" id="{0396B565-7772-434A-B603-18C8DA882520}"/>
              </a:ext>
            </a:extLst>
          </p:cNvPr>
          <p:cNvGrpSpPr/>
          <p:nvPr/>
        </p:nvGrpSpPr>
        <p:grpSpPr>
          <a:xfrm>
            <a:off x="7060119" y="2347659"/>
            <a:ext cx="369331" cy="369332"/>
            <a:chOff x="5775275" y="2102706"/>
            <a:chExt cx="743803" cy="743805"/>
          </a:xfrm>
        </p:grpSpPr>
        <p:sp>
          <p:nvSpPr>
            <p:cNvPr id="93" name="Flowchart: Connector 92">
              <a:extLst>
                <a:ext uri="{FF2B5EF4-FFF2-40B4-BE49-F238E27FC236}">
                  <a16:creationId xmlns:a16="http://schemas.microsoft.com/office/drawing/2014/main" id="{12A8606E-81FF-47BC-8124-55AB98AE39B6}"/>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94" name="TextBox 93">
              <a:extLst>
                <a:ext uri="{FF2B5EF4-FFF2-40B4-BE49-F238E27FC236}">
                  <a16:creationId xmlns:a16="http://schemas.microsoft.com/office/drawing/2014/main" id="{410109F5-E7F5-4E73-9EE9-7C28A1AB3F2C}"/>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7</a:t>
              </a:r>
              <a:endParaRPr lang="es-ES" sz="1800" dirty="0">
                <a:solidFill>
                  <a:schemeClr val="lt1"/>
                </a:solidFill>
                <a:latin typeface="Fira Code"/>
                <a:ea typeface="Fira Code"/>
                <a:cs typeface="Fira Code"/>
                <a:sym typeface="Fira Code"/>
              </a:endParaRPr>
            </a:p>
          </p:txBody>
        </p:sp>
      </p:grpSp>
      <p:grpSp>
        <p:nvGrpSpPr>
          <p:cNvPr id="95" name="Group 94">
            <a:extLst>
              <a:ext uri="{FF2B5EF4-FFF2-40B4-BE49-F238E27FC236}">
                <a16:creationId xmlns:a16="http://schemas.microsoft.com/office/drawing/2014/main" id="{8549FF68-081B-487F-B3D0-251D421B0C9F}"/>
              </a:ext>
            </a:extLst>
          </p:cNvPr>
          <p:cNvGrpSpPr/>
          <p:nvPr/>
        </p:nvGrpSpPr>
        <p:grpSpPr>
          <a:xfrm>
            <a:off x="7941399" y="2344344"/>
            <a:ext cx="369331" cy="369332"/>
            <a:chOff x="5775275" y="2102706"/>
            <a:chExt cx="743803" cy="743805"/>
          </a:xfrm>
        </p:grpSpPr>
        <p:sp>
          <p:nvSpPr>
            <p:cNvPr id="96" name="Flowchart: Connector 95">
              <a:extLst>
                <a:ext uri="{FF2B5EF4-FFF2-40B4-BE49-F238E27FC236}">
                  <a16:creationId xmlns:a16="http://schemas.microsoft.com/office/drawing/2014/main" id="{ED7E7628-59AA-4B16-A438-C319512759A2}"/>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97" name="TextBox 96">
              <a:extLst>
                <a:ext uri="{FF2B5EF4-FFF2-40B4-BE49-F238E27FC236}">
                  <a16:creationId xmlns:a16="http://schemas.microsoft.com/office/drawing/2014/main" id="{6E804046-223C-470E-8C5F-17BCD507E0B0}"/>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6</a:t>
              </a:r>
              <a:endParaRPr lang="es-ES" sz="1800" dirty="0">
                <a:solidFill>
                  <a:schemeClr val="lt1"/>
                </a:solidFill>
                <a:latin typeface="Fira Code"/>
                <a:ea typeface="Fira Code"/>
                <a:cs typeface="Fira Code"/>
                <a:sym typeface="Fira Code"/>
              </a:endParaRPr>
            </a:p>
          </p:txBody>
        </p:sp>
      </p:grpSp>
      <p:grpSp>
        <p:nvGrpSpPr>
          <p:cNvPr id="98" name="Group 97">
            <a:extLst>
              <a:ext uri="{FF2B5EF4-FFF2-40B4-BE49-F238E27FC236}">
                <a16:creationId xmlns:a16="http://schemas.microsoft.com/office/drawing/2014/main" id="{33948977-258D-4613-BF9A-0C2448D97B7A}"/>
              </a:ext>
            </a:extLst>
          </p:cNvPr>
          <p:cNvGrpSpPr/>
          <p:nvPr/>
        </p:nvGrpSpPr>
        <p:grpSpPr>
          <a:xfrm>
            <a:off x="1439696" y="2867843"/>
            <a:ext cx="356841" cy="369332"/>
            <a:chOff x="2381535" y="2102704"/>
            <a:chExt cx="743803" cy="769838"/>
          </a:xfrm>
        </p:grpSpPr>
        <p:sp>
          <p:nvSpPr>
            <p:cNvPr id="99" name="Flowchart: Connector 98">
              <a:extLst>
                <a:ext uri="{FF2B5EF4-FFF2-40B4-BE49-F238E27FC236}">
                  <a16:creationId xmlns:a16="http://schemas.microsoft.com/office/drawing/2014/main" id="{653D987D-B70B-4174-A25F-2BD4C1ACE389}"/>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p>
          </p:txBody>
        </p:sp>
        <p:sp>
          <p:nvSpPr>
            <p:cNvPr id="100" name="TextBox 99">
              <a:extLst>
                <a:ext uri="{FF2B5EF4-FFF2-40B4-BE49-F238E27FC236}">
                  <a16:creationId xmlns:a16="http://schemas.microsoft.com/office/drawing/2014/main" id="{5698BD1A-F12F-4D41-9F2B-2AABE2C123A5}"/>
                </a:ext>
              </a:extLst>
            </p:cNvPr>
            <p:cNvSpPr txBox="1"/>
            <p:nvPr/>
          </p:nvSpPr>
          <p:spPr>
            <a:xfrm flipH="1">
              <a:off x="2481974" y="2102704"/>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3</a:t>
              </a:r>
              <a:endParaRPr lang="es-ES" sz="1800" dirty="0">
                <a:solidFill>
                  <a:schemeClr val="lt1"/>
                </a:solidFill>
                <a:latin typeface="Fira Code"/>
                <a:ea typeface="Fira Code"/>
                <a:cs typeface="Fira Code"/>
                <a:sym typeface="Fira Code"/>
              </a:endParaRPr>
            </a:p>
          </p:txBody>
        </p:sp>
      </p:grpSp>
      <p:grpSp>
        <p:nvGrpSpPr>
          <p:cNvPr id="101" name="Group 100">
            <a:extLst>
              <a:ext uri="{FF2B5EF4-FFF2-40B4-BE49-F238E27FC236}">
                <a16:creationId xmlns:a16="http://schemas.microsoft.com/office/drawing/2014/main" id="{8BB47719-DDB1-41A2-9765-36F88787FCFF}"/>
              </a:ext>
            </a:extLst>
          </p:cNvPr>
          <p:cNvGrpSpPr/>
          <p:nvPr/>
        </p:nvGrpSpPr>
        <p:grpSpPr>
          <a:xfrm>
            <a:off x="599659" y="2867844"/>
            <a:ext cx="356841" cy="369332"/>
            <a:chOff x="3229970" y="2102707"/>
            <a:chExt cx="743803" cy="769839"/>
          </a:xfrm>
        </p:grpSpPr>
        <p:sp>
          <p:nvSpPr>
            <p:cNvPr id="102" name="Flowchart: Connector 101">
              <a:extLst>
                <a:ext uri="{FF2B5EF4-FFF2-40B4-BE49-F238E27FC236}">
                  <a16:creationId xmlns:a16="http://schemas.microsoft.com/office/drawing/2014/main" id="{0272F3BB-51FC-428D-B391-7389E76E86E3}"/>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03" name="TextBox 102">
              <a:extLst>
                <a:ext uri="{FF2B5EF4-FFF2-40B4-BE49-F238E27FC236}">
                  <a16:creationId xmlns:a16="http://schemas.microsoft.com/office/drawing/2014/main" id="{E8D4E142-E7C4-4E06-B572-D093F3096B26}"/>
                </a:ext>
              </a:extLst>
            </p:cNvPr>
            <p:cNvSpPr txBox="1"/>
            <p:nvPr/>
          </p:nvSpPr>
          <p:spPr>
            <a:xfrm flipH="1">
              <a:off x="3350524"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1</a:t>
              </a:r>
              <a:endParaRPr lang="es-ES" sz="1800" dirty="0">
                <a:solidFill>
                  <a:schemeClr val="lt1"/>
                </a:solidFill>
                <a:latin typeface="Fira Code"/>
                <a:ea typeface="Fira Code"/>
                <a:cs typeface="Fira Code"/>
                <a:sym typeface="Fira Code"/>
              </a:endParaRPr>
            </a:p>
          </p:txBody>
        </p:sp>
      </p:grpSp>
      <p:grpSp>
        <p:nvGrpSpPr>
          <p:cNvPr id="104" name="Group 103">
            <a:extLst>
              <a:ext uri="{FF2B5EF4-FFF2-40B4-BE49-F238E27FC236}">
                <a16:creationId xmlns:a16="http://schemas.microsoft.com/office/drawing/2014/main" id="{608FBC57-4197-4E4F-8750-8F7613B5587A}"/>
              </a:ext>
            </a:extLst>
          </p:cNvPr>
          <p:cNvGrpSpPr/>
          <p:nvPr/>
        </p:nvGrpSpPr>
        <p:grpSpPr>
          <a:xfrm>
            <a:off x="3412305" y="2867846"/>
            <a:ext cx="356841" cy="369332"/>
            <a:chOff x="4078405" y="2102708"/>
            <a:chExt cx="743803" cy="769838"/>
          </a:xfrm>
        </p:grpSpPr>
        <p:sp>
          <p:nvSpPr>
            <p:cNvPr id="105" name="Flowchart: Connector 104">
              <a:extLst>
                <a:ext uri="{FF2B5EF4-FFF2-40B4-BE49-F238E27FC236}">
                  <a16:creationId xmlns:a16="http://schemas.microsoft.com/office/drawing/2014/main" id="{4EF731F4-7C05-4FF4-A698-D2A67AB2BF2C}"/>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06" name="TextBox 105">
              <a:extLst>
                <a:ext uri="{FF2B5EF4-FFF2-40B4-BE49-F238E27FC236}">
                  <a16:creationId xmlns:a16="http://schemas.microsoft.com/office/drawing/2014/main" id="{DCA72BA1-63B8-43DF-A2C5-264E40BE8330}"/>
                </a:ext>
              </a:extLst>
            </p:cNvPr>
            <p:cNvSpPr txBox="1"/>
            <p:nvPr/>
          </p:nvSpPr>
          <p:spPr>
            <a:xfrm flipH="1">
              <a:off x="4180758" y="2102708"/>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5</a:t>
              </a:r>
              <a:endParaRPr lang="es-ES" sz="1800" dirty="0">
                <a:solidFill>
                  <a:schemeClr val="lt1"/>
                </a:solidFill>
                <a:latin typeface="Fira Code"/>
                <a:ea typeface="Fira Code"/>
                <a:cs typeface="Fira Code"/>
                <a:sym typeface="Fira Code"/>
              </a:endParaRPr>
            </a:p>
          </p:txBody>
        </p:sp>
      </p:grpSp>
      <p:grpSp>
        <p:nvGrpSpPr>
          <p:cNvPr id="107" name="Group 106">
            <a:extLst>
              <a:ext uri="{FF2B5EF4-FFF2-40B4-BE49-F238E27FC236}">
                <a16:creationId xmlns:a16="http://schemas.microsoft.com/office/drawing/2014/main" id="{85B70435-7982-4C53-94DE-1975F5A60ADE}"/>
              </a:ext>
            </a:extLst>
          </p:cNvPr>
          <p:cNvGrpSpPr/>
          <p:nvPr/>
        </p:nvGrpSpPr>
        <p:grpSpPr>
          <a:xfrm>
            <a:off x="2570834" y="2867843"/>
            <a:ext cx="356841" cy="369332"/>
            <a:chOff x="4926840" y="2102707"/>
            <a:chExt cx="743803" cy="769839"/>
          </a:xfrm>
        </p:grpSpPr>
        <p:sp>
          <p:nvSpPr>
            <p:cNvPr id="108" name="Flowchart: Connector 107">
              <a:extLst>
                <a:ext uri="{FF2B5EF4-FFF2-40B4-BE49-F238E27FC236}">
                  <a16:creationId xmlns:a16="http://schemas.microsoft.com/office/drawing/2014/main" id="{59749D22-7C66-424E-B708-B2CA60B19291}"/>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09" name="TextBox 108">
              <a:extLst>
                <a:ext uri="{FF2B5EF4-FFF2-40B4-BE49-F238E27FC236}">
                  <a16:creationId xmlns:a16="http://schemas.microsoft.com/office/drawing/2014/main" id="{B8DBEFF1-F964-49E1-9624-8D97FF05F90B}"/>
                </a:ext>
              </a:extLst>
            </p:cNvPr>
            <p:cNvSpPr txBox="1"/>
            <p:nvPr/>
          </p:nvSpPr>
          <p:spPr>
            <a:xfrm flipH="1">
              <a:off x="5047069"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2</a:t>
              </a:r>
              <a:endParaRPr lang="es-ES" sz="1800" dirty="0">
                <a:solidFill>
                  <a:schemeClr val="lt1"/>
                </a:solidFill>
                <a:latin typeface="Fira Code"/>
                <a:ea typeface="Fira Code"/>
                <a:cs typeface="Fira Code"/>
                <a:sym typeface="Fira Code"/>
              </a:endParaRPr>
            </a:p>
          </p:txBody>
        </p:sp>
      </p:grpSp>
      <p:grpSp>
        <p:nvGrpSpPr>
          <p:cNvPr id="110" name="Group 109">
            <a:extLst>
              <a:ext uri="{FF2B5EF4-FFF2-40B4-BE49-F238E27FC236}">
                <a16:creationId xmlns:a16="http://schemas.microsoft.com/office/drawing/2014/main" id="{7CEDACEE-0095-4844-ACED-4C861A25FDDC}"/>
              </a:ext>
            </a:extLst>
          </p:cNvPr>
          <p:cNvGrpSpPr/>
          <p:nvPr/>
        </p:nvGrpSpPr>
        <p:grpSpPr>
          <a:xfrm>
            <a:off x="5792738" y="2851147"/>
            <a:ext cx="369331" cy="369332"/>
            <a:chOff x="5775275" y="2102706"/>
            <a:chExt cx="743803" cy="743805"/>
          </a:xfrm>
        </p:grpSpPr>
        <p:sp>
          <p:nvSpPr>
            <p:cNvPr id="111" name="Flowchart: Connector 110">
              <a:extLst>
                <a:ext uri="{FF2B5EF4-FFF2-40B4-BE49-F238E27FC236}">
                  <a16:creationId xmlns:a16="http://schemas.microsoft.com/office/drawing/2014/main" id="{D137C4AB-E26B-461A-A0F0-FAEF1E65A3D1}"/>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12" name="TextBox 111">
              <a:extLst>
                <a:ext uri="{FF2B5EF4-FFF2-40B4-BE49-F238E27FC236}">
                  <a16:creationId xmlns:a16="http://schemas.microsoft.com/office/drawing/2014/main" id="{C2C49DA5-C936-486D-8B4E-2B1836819EAE}"/>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4</a:t>
              </a:r>
              <a:endParaRPr lang="es-ES" sz="1800" dirty="0">
                <a:solidFill>
                  <a:schemeClr val="lt1"/>
                </a:solidFill>
                <a:latin typeface="Fira Code"/>
                <a:ea typeface="Fira Code"/>
                <a:cs typeface="Fira Code"/>
                <a:sym typeface="Fira Code"/>
              </a:endParaRPr>
            </a:p>
          </p:txBody>
        </p:sp>
      </p:grpSp>
      <p:grpSp>
        <p:nvGrpSpPr>
          <p:cNvPr id="113" name="Group 112">
            <a:extLst>
              <a:ext uri="{FF2B5EF4-FFF2-40B4-BE49-F238E27FC236}">
                <a16:creationId xmlns:a16="http://schemas.microsoft.com/office/drawing/2014/main" id="{DB6578C9-E9F4-4672-B834-6B20EC220206}"/>
              </a:ext>
            </a:extLst>
          </p:cNvPr>
          <p:cNvGrpSpPr/>
          <p:nvPr/>
        </p:nvGrpSpPr>
        <p:grpSpPr>
          <a:xfrm>
            <a:off x="6637737" y="2825511"/>
            <a:ext cx="369331" cy="369332"/>
            <a:chOff x="5775275" y="2102706"/>
            <a:chExt cx="743803" cy="743805"/>
          </a:xfrm>
        </p:grpSpPr>
        <p:sp>
          <p:nvSpPr>
            <p:cNvPr id="114" name="Flowchart: Connector 113">
              <a:extLst>
                <a:ext uri="{FF2B5EF4-FFF2-40B4-BE49-F238E27FC236}">
                  <a16:creationId xmlns:a16="http://schemas.microsoft.com/office/drawing/2014/main" id="{AA93E002-997F-408A-901D-06ACC72563D8}"/>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15" name="TextBox 114">
              <a:extLst>
                <a:ext uri="{FF2B5EF4-FFF2-40B4-BE49-F238E27FC236}">
                  <a16:creationId xmlns:a16="http://schemas.microsoft.com/office/drawing/2014/main" id="{80666626-30E3-4A2B-9B17-B35F8371D404}"/>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7</a:t>
              </a:r>
              <a:endParaRPr lang="es-ES" sz="1800" dirty="0">
                <a:solidFill>
                  <a:schemeClr val="lt1"/>
                </a:solidFill>
                <a:latin typeface="Fira Code"/>
                <a:ea typeface="Fira Code"/>
                <a:cs typeface="Fira Code"/>
                <a:sym typeface="Fira Code"/>
              </a:endParaRPr>
            </a:p>
          </p:txBody>
        </p:sp>
      </p:grpSp>
      <p:grpSp>
        <p:nvGrpSpPr>
          <p:cNvPr id="116" name="Group 115">
            <a:extLst>
              <a:ext uri="{FF2B5EF4-FFF2-40B4-BE49-F238E27FC236}">
                <a16:creationId xmlns:a16="http://schemas.microsoft.com/office/drawing/2014/main" id="{B44C000E-1A8E-430E-BBC5-A0F194C7B252}"/>
              </a:ext>
            </a:extLst>
          </p:cNvPr>
          <p:cNvGrpSpPr/>
          <p:nvPr/>
        </p:nvGrpSpPr>
        <p:grpSpPr>
          <a:xfrm>
            <a:off x="7707455" y="2822196"/>
            <a:ext cx="369331" cy="369332"/>
            <a:chOff x="5775275" y="2102706"/>
            <a:chExt cx="743803" cy="743805"/>
          </a:xfrm>
        </p:grpSpPr>
        <p:sp>
          <p:nvSpPr>
            <p:cNvPr id="117" name="Flowchart: Connector 116">
              <a:extLst>
                <a:ext uri="{FF2B5EF4-FFF2-40B4-BE49-F238E27FC236}">
                  <a16:creationId xmlns:a16="http://schemas.microsoft.com/office/drawing/2014/main" id="{A3547FA8-C9AB-42EE-9FE3-83F8361B3502}"/>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18" name="TextBox 117">
              <a:extLst>
                <a:ext uri="{FF2B5EF4-FFF2-40B4-BE49-F238E27FC236}">
                  <a16:creationId xmlns:a16="http://schemas.microsoft.com/office/drawing/2014/main" id="{3D5E813C-66B0-4063-8DA7-6AB4098B6DAE}"/>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6</a:t>
              </a:r>
              <a:endParaRPr lang="es-ES" sz="1800" dirty="0">
                <a:solidFill>
                  <a:schemeClr val="lt1"/>
                </a:solidFill>
                <a:latin typeface="Fira Code"/>
                <a:ea typeface="Fira Code"/>
                <a:cs typeface="Fira Code"/>
                <a:sym typeface="Fira Code"/>
              </a:endParaRPr>
            </a:p>
          </p:txBody>
        </p:sp>
      </p:grpSp>
      <p:grpSp>
        <p:nvGrpSpPr>
          <p:cNvPr id="119" name="Group 118">
            <a:extLst>
              <a:ext uri="{FF2B5EF4-FFF2-40B4-BE49-F238E27FC236}">
                <a16:creationId xmlns:a16="http://schemas.microsoft.com/office/drawing/2014/main" id="{D14640E9-C50A-4F7C-8994-EE9D46DBD28F}"/>
              </a:ext>
            </a:extLst>
          </p:cNvPr>
          <p:cNvGrpSpPr/>
          <p:nvPr/>
        </p:nvGrpSpPr>
        <p:grpSpPr>
          <a:xfrm>
            <a:off x="2683995" y="3398571"/>
            <a:ext cx="403733" cy="403735"/>
            <a:chOff x="2381535" y="2102706"/>
            <a:chExt cx="743803" cy="743806"/>
          </a:xfrm>
        </p:grpSpPr>
        <p:sp>
          <p:nvSpPr>
            <p:cNvPr id="120" name="Flowchart: Connector 119">
              <a:extLst>
                <a:ext uri="{FF2B5EF4-FFF2-40B4-BE49-F238E27FC236}">
                  <a16:creationId xmlns:a16="http://schemas.microsoft.com/office/drawing/2014/main" id="{C0B2C3FA-2F8D-477C-BC29-53261EBD8177}"/>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21" name="TextBox 120">
              <a:extLst>
                <a:ext uri="{FF2B5EF4-FFF2-40B4-BE49-F238E27FC236}">
                  <a16:creationId xmlns:a16="http://schemas.microsoft.com/office/drawing/2014/main" id="{8889502C-51B5-418E-9BD0-27AAC14F55D9}"/>
                </a:ext>
              </a:extLst>
            </p:cNvPr>
            <p:cNvSpPr txBox="1"/>
            <p:nvPr/>
          </p:nvSpPr>
          <p:spPr>
            <a:xfrm flipH="1">
              <a:off x="2483724"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3</a:t>
              </a:r>
              <a:endParaRPr lang="es-ES" sz="2000" dirty="0">
                <a:solidFill>
                  <a:schemeClr val="lt1"/>
                </a:solidFill>
                <a:latin typeface="Fira Code"/>
                <a:ea typeface="Fira Code"/>
                <a:cs typeface="Fira Code"/>
                <a:sym typeface="Fira Code"/>
              </a:endParaRPr>
            </a:p>
          </p:txBody>
        </p:sp>
      </p:grpSp>
      <p:grpSp>
        <p:nvGrpSpPr>
          <p:cNvPr id="122" name="Group 121">
            <a:extLst>
              <a:ext uri="{FF2B5EF4-FFF2-40B4-BE49-F238E27FC236}">
                <a16:creationId xmlns:a16="http://schemas.microsoft.com/office/drawing/2014/main" id="{E041CFA5-7010-417F-8945-FBDF4A6123D4}"/>
              </a:ext>
            </a:extLst>
          </p:cNvPr>
          <p:cNvGrpSpPr/>
          <p:nvPr/>
        </p:nvGrpSpPr>
        <p:grpSpPr>
          <a:xfrm>
            <a:off x="987125" y="3387130"/>
            <a:ext cx="403733" cy="403734"/>
            <a:chOff x="3229970" y="2102707"/>
            <a:chExt cx="743803" cy="743805"/>
          </a:xfrm>
        </p:grpSpPr>
        <p:sp>
          <p:nvSpPr>
            <p:cNvPr id="123" name="Flowchart: Connector 122">
              <a:extLst>
                <a:ext uri="{FF2B5EF4-FFF2-40B4-BE49-F238E27FC236}">
                  <a16:creationId xmlns:a16="http://schemas.microsoft.com/office/drawing/2014/main" id="{01D4E33B-F7B4-4FC7-B83C-93A5604A6668}"/>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24" name="TextBox 123">
              <a:extLst>
                <a:ext uri="{FF2B5EF4-FFF2-40B4-BE49-F238E27FC236}">
                  <a16:creationId xmlns:a16="http://schemas.microsoft.com/office/drawing/2014/main" id="{48DB7A3B-87C0-471C-AFFF-93DA24FFBBE2}"/>
                </a:ext>
              </a:extLst>
            </p:cNvPr>
            <p:cNvSpPr txBox="1"/>
            <p:nvPr/>
          </p:nvSpPr>
          <p:spPr>
            <a:xfrm flipH="1">
              <a:off x="3350524"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1</a:t>
              </a:r>
              <a:endParaRPr lang="es-ES" sz="2000" dirty="0">
                <a:solidFill>
                  <a:schemeClr val="lt1"/>
                </a:solidFill>
                <a:latin typeface="Fira Code"/>
                <a:ea typeface="Fira Code"/>
                <a:cs typeface="Fira Code"/>
                <a:sym typeface="Fira Code"/>
              </a:endParaRPr>
            </a:p>
          </p:txBody>
        </p:sp>
      </p:grpSp>
      <p:grpSp>
        <p:nvGrpSpPr>
          <p:cNvPr id="125" name="Group 124">
            <a:extLst>
              <a:ext uri="{FF2B5EF4-FFF2-40B4-BE49-F238E27FC236}">
                <a16:creationId xmlns:a16="http://schemas.microsoft.com/office/drawing/2014/main" id="{E264332F-B84F-4608-9710-121E33D36F72}"/>
              </a:ext>
            </a:extLst>
          </p:cNvPr>
          <p:cNvGrpSpPr/>
          <p:nvPr/>
        </p:nvGrpSpPr>
        <p:grpSpPr>
          <a:xfrm>
            <a:off x="3532431" y="3381176"/>
            <a:ext cx="403733" cy="403734"/>
            <a:chOff x="4078405" y="2102708"/>
            <a:chExt cx="743803" cy="743804"/>
          </a:xfrm>
        </p:grpSpPr>
        <p:sp>
          <p:nvSpPr>
            <p:cNvPr id="126" name="Flowchart: Connector 125">
              <a:extLst>
                <a:ext uri="{FF2B5EF4-FFF2-40B4-BE49-F238E27FC236}">
                  <a16:creationId xmlns:a16="http://schemas.microsoft.com/office/drawing/2014/main" id="{77DF3D3D-4202-4FA1-A17C-82FF8110A214}"/>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27" name="TextBox 126">
              <a:extLst>
                <a:ext uri="{FF2B5EF4-FFF2-40B4-BE49-F238E27FC236}">
                  <a16:creationId xmlns:a16="http://schemas.microsoft.com/office/drawing/2014/main" id="{D5C1C635-D815-4138-A53C-CE48E45A9493}"/>
                </a:ext>
              </a:extLst>
            </p:cNvPr>
            <p:cNvSpPr txBox="1"/>
            <p:nvPr/>
          </p:nvSpPr>
          <p:spPr>
            <a:xfrm flipH="1">
              <a:off x="4180758" y="2102708"/>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5</a:t>
              </a:r>
              <a:endParaRPr lang="es-ES" sz="2000" dirty="0">
                <a:solidFill>
                  <a:schemeClr val="lt1"/>
                </a:solidFill>
                <a:latin typeface="Fira Code"/>
                <a:ea typeface="Fira Code"/>
                <a:cs typeface="Fira Code"/>
                <a:sym typeface="Fira Code"/>
              </a:endParaRPr>
            </a:p>
          </p:txBody>
        </p:sp>
      </p:grpSp>
      <p:grpSp>
        <p:nvGrpSpPr>
          <p:cNvPr id="128" name="Group 127">
            <a:extLst>
              <a:ext uri="{FF2B5EF4-FFF2-40B4-BE49-F238E27FC236}">
                <a16:creationId xmlns:a16="http://schemas.microsoft.com/office/drawing/2014/main" id="{789E31FD-468E-452D-80B1-F57D514FF13D}"/>
              </a:ext>
            </a:extLst>
          </p:cNvPr>
          <p:cNvGrpSpPr/>
          <p:nvPr/>
        </p:nvGrpSpPr>
        <p:grpSpPr>
          <a:xfrm>
            <a:off x="1855514" y="3382988"/>
            <a:ext cx="403733" cy="404252"/>
            <a:chOff x="4926840" y="2102707"/>
            <a:chExt cx="743803" cy="744759"/>
          </a:xfrm>
        </p:grpSpPr>
        <p:sp>
          <p:nvSpPr>
            <p:cNvPr id="129" name="Flowchart: Connector 128">
              <a:extLst>
                <a:ext uri="{FF2B5EF4-FFF2-40B4-BE49-F238E27FC236}">
                  <a16:creationId xmlns:a16="http://schemas.microsoft.com/office/drawing/2014/main" id="{51030C46-46EF-44B5-8E2B-A149E5FAF9AE}"/>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30" name="TextBox 129">
              <a:extLst>
                <a:ext uri="{FF2B5EF4-FFF2-40B4-BE49-F238E27FC236}">
                  <a16:creationId xmlns:a16="http://schemas.microsoft.com/office/drawing/2014/main" id="{4EFB72E1-DD4B-44C9-B1C9-CEDF0D3DB5A6}"/>
                </a:ext>
              </a:extLst>
            </p:cNvPr>
            <p:cNvSpPr txBox="1"/>
            <p:nvPr/>
          </p:nvSpPr>
          <p:spPr>
            <a:xfrm flipH="1">
              <a:off x="5047068"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2</a:t>
              </a:r>
              <a:endParaRPr lang="es-ES" sz="2000" dirty="0">
                <a:solidFill>
                  <a:schemeClr val="lt1"/>
                </a:solidFill>
                <a:latin typeface="Fira Code"/>
                <a:ea typeface="Fira Code"/>
                <a:cs typeface="Fira Code"/>
                <a:sym typeface="Fira Code"/>
              </a:endParaRPr>
            </a:p>
          </p:txBody>
        </p:sp>
      </p:grpSp>
      <p:grpSp>
        <p:nvGrpSpPr>
          <p:cNvPr id="131" name="Group 130">
            <a:extLst>
              <a:ext uri="{FF2B5EF4-FFF2-40B4-BE49-F238E27FC236}">
                <a16:creationId xmlns:a16="http://schemas.microsoft.com/office/drawing/2014/main" id="{A681474C-2985-414F-BC95-899EC70BC4CD}"/>
              </a:ext>
            </a:extLst>
          </p:cNvPr>
          <p:cNvGrpSpPr/>
          <p:nvPr/>
        </p:nvGrpSpPr>
        <p:grpSpPr>
          <a:xfrm>
            <a:off x="5580911" y="3383762"/>
            <a:ext cx="403733" cy="403734"/>
            <a:chOff x="5775275" y="2102706"/>
            <a:chExt cx="743803" cy="743805"/>
          </a:xfrm>
        </p:grpSpPr>
        <p:sp>
          <p:nvSpPr>
            <p:cNvPr id="132" name="Flowchart: Connector 131">
              <a:extLst>
                <a:ext uri="{FF2B5EF4-FFF2-40B4-BE49-F238E27FC236}">
                  <a16:creationId xmlns:a16="http://schemas.microsoft.com/office/drawing/2014/main" id="{1C98E92C-ED85-41D7-8D3F-1A1F9EEF64B1}"/>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33" name="TextBox 132">
              <a:extLst>
                <a:ext uri="{FF2B5EF4-FFF2-40B4-BE49-F238E27FC236}">
                  <a16:creationId xmlns:a16="http://schemas.microsoft.com/office/drawing/2014/main" id="{0A41D6C7-35FD-4CB2-B577-9811F5F3ACF0}"/>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4</a:t>
              </a:r>
              <a:endParaRPr lang="es-ES" sz="2000" dirty="0">
                <a:solidFill>
                  <a:schemeClr val="lt1"/>
                </a:solidFill>
                <a:latin typeface="Fira Code"/>
                <a:ea typeface="Fira Code"/>
                <a:cs typeface="Fira Code"/>
                <a:sym typeface="Fira Code"/>
              </a:endParaRPr>
            </a:p>
          </p:txBody>
        </p:sp>
      </p:grpSp>
      <p:grpSp>
        <p:nvGrpSpPr>
          <p:cNvPr id="134" name="Group 133">
            <a:extLst>
              <a:ext uri="{FF2B5EF4-FFF2-40B4-BE49-F238E27FC236}">
                <a16:creationId xmlns:a16="http://schemas.microsoft.com/office/drawing/2014/main" id="{E847FF72-AAEE-430A-8F96-91EDB66A6162}"/>
              </a:ext>
            </a:extLst>
          </p:cNvPr>
          <p:cNvGrpSpPr/>
          <p:nvPr/>
        </p:nvGrpSpPr>
        <p:grpSpPr>
          <a:xfrm>
            <a:off x="7290829" y="3396759"/>
            <a:ext cx="403733" cy="403734"/>
            <a:chOff x="5775275" y="2102706"/>
            <a:chExt cx="743803" cy="743805"/>
          </a:xfrm>
        </p:grpSpPr>
        <p:sp>
          <p:nvSpPr>
            <p:cNvPr id="135" name="Flowchart: Connector 134">
              <a:extLst>
                <a:ext uri="{FF2B5EF4-FFF2-40B4-BE49-F238E27FC236}">
                  <a16:creationId xmlns:a16="http://schemas.microsoft.com/office/drawing/2014/main" id="{6CF5157E-B76F-462A-B9E4-DBF098DED8B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dirty="0"/>
            </a:p>
          </p:txBody>
        </p:sp>
        <p:sp>
          <p:nvSpPr>
            <p:cNvPr id="136" name="TextBox 135">
              <a:extLst>
                <a:ext uri="{FF2B5EF4-FFF2-40B4-BE49-F238E27FC236}">
                  <a16:creationId xmlns:a16="http://schemas.microsoft.com/office/drawing/2014/main" id="{5664E0B7-AF99-41E0-B0E5-51AB842AAC1F}"/>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7</a:t>
              </a:r>
              <a:endParaRPr lang="es-ES" sz="2000" dirty="0">
                <a:solidFill>
                  <a:schemeClr val="lt1"/>
                </a:solidFill>
                <a:latin typeface="Fira Code"/>
                <a:ea typeface="Fira Code"/>
                <a:cs typeface="Fira Code"/>
                <a:sym typeface="Fira Code"/>
              </a:endParaRPr>
            </a:p>
          </p:txBody>
        </p:sp>
      </p:grpSp>
      <p:grpSp>
        <p:nvGrpSpPr>
          <p:cNvPr id="137" name="Group 136">
            <a:extLst>
              <a:ext uri="{FF2B5EF4-FFF2-40B4-BE49-F238E27FC236}">
                <a16:creationId xmlns:a16="http://schemas.microsoft.com/office/drawing/2014/main" id="{758D8827-62CA-4271-9FF9-0B7E18E8131C}"/>
              </a:ext>
            </a:extLst>
          </p:cNvPr>
          <p:cNvGrpSpPr/>
          <p:nvPr/>
        </p:nvGrpSpPr>
        <p:grpSpPr>
          <a:xfrm>
            <a:off x="6435870" y="3390081"/>
            <a:ext cx="403733" cy="403734"/>
            <a:chOff x="5775275" y="2102706"/>
            <a:chExt cx="743803" cy="743805"/>
          </a:xfrm>
        </p:grpSpPr>
        <p:sp>
          <p:nvSpPr>
            <p:cNvPr id="138" name="Flowchart: Connector 137">
              <a:extLst>
                <a:ext uri="{FF2B5EF4-FFF2-40B4-BE49-F238E27FC236}">
                  <a16:creationId xmlns:a16="http://schemas.microsoft.com/office/drawing/2014/main" id="{E320934C-432A-4F38-95D8-B46DF3C8A69B}"/>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39" name="TextBox 138">
              <a:extLst>
                <a:ext uri="{FF2B5EF4-FFF2-40B4-BE49-F238E27FC236}">
                  <a16:creationId xmlns:a16="http://schemas.microsoft.com/office/drawing/2014/main" id="{A4AADF1B-1E4C-48A5-A6AF-C56A9E4734A6}"/>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6</a:t>
              </a:r>
              <a:endParaRPr lang="es-ES" sz="2000" dirty="0">
                <a:solidFill>
                  <a:schemeClr val="lt1"/>
                </a:solidFill>
                <a:latin typeface="Fira Code"/>
                <a:ea typeface="Fira Code"/>
                <a:cs typeface="Fira Code"/>
                <a:sym typeface="Fira Code"/>
              </a:endParaRPr>
            </a:p>
          </p:txBody>
        </p:sp>
      </p:grpSp>
      <p:grpSp>
        <p:nvGrpSpPr>
          <p:cNvPr id="140" name="Group 139">
            <a:extLst>
              <a:ext uri="{FF2B5EF4-FFF2-40B4-BE49-F238E27FC236}">
                <a16:creationId xmlns:a16="http://schemas.microsoft.com/office/drawing/2014/main" id="{8B653F70-8B5D-4B42-84A5-A5EA3007DFD4}"/>
              </a:ext>
            </a:extLst>
          </p:cNvPr>
          <p:cNvGrpSpPr/>
          <p:nvPr/>
        </p:nvGrpSpPr>
        <p:grpSpPr>
          <a:xfrm>
            <a:off x="1900997" y="3382333"/>
            <a:ext cx="488056" cy="528464"/>
            <a:chOff x="2381535" y="2102706"/>
            <a:chExt cx="743803" cy="805386"/>
          </a:xfrm>
        </p:grpSpPr>
        <p:sp>
          <p:nvSpPr>
            <p:cNvPr id="141" name="Flowchart: Connector 140">
              <a:extLst>
                <a:ext uri="{FF2B5EF4-FFF2-40B4-BE49-F238E27FC236}">
                  <a16:creationId xmlns:a16="http://schemas.microsoft.com/office/drawing/2014/main" id="{2FE1948D-DFF4-4CB5-827B-62D27B2954EE}"/>
                </a:ext>
              </a:extLst>
            </p:cNvPr>
            <p:cNvSpPr/>
            <p:nvPr/>
          </p:nvSpPr>
          <p:spPr>
            <a:xfrm>
              <a:off x="238153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lt1">
                    <a:alpha val="0"/>
                  </a:schemeClr>
                </a:solidFill>
              </a:endParaRPr>
            </a:p>
          </p:txBody>
        </p:sp>
        <p:sp>
          <p:nvSpPr>
            <p:cNvPr id="142" name="TextBox 141">
              <a:extLst>
                <a:ext uri="{FF2B5EF4-FFF2-40B4-BE49-F238E27FC236}">
                  <a16:creationId xmlns:a16="http://schemas.microsoft.com/office/drawing/2014/main" id="{1F11F89A-1A88-425B-9DFB-A0C906ABE36D}"/>
                </a:ext>
              </a:extLst>
            </p:cNvPr>
            <p:cNvSpPr txBox="1"/>
            <p:nvPr/>
          </p:nvSpPr>
          <p:spPr>
            <a:xfrm flipH="1">
              <a:off x="2483724" y="2102706"/>
              <a:ext cx="502696" cy="805386"/>
            </a:xfrm>
            <a:prstGeom prst="rect">
              <a:avLst/>
            </a:prstGeom>
            <a:noFill/>
            <a:ln>
              <a:noFill/>
            </a:ln>
          </p:spPr>
          <p:txBody>
            <a:bodyPr wrap="square">
              <a:spAutoFit/>
            </a:bodyPr>
            <a:lstStyle/>
            <a:p>
              <a:pPr algn="ctr"/>
              <a:r>
                <a:rPr lang="en" sz="2800" dirty="0">
                  <a:solidFill>
                    <a:schemeClr val="lt1">
                      <a:alpha val="0"/>
                    </a:schemeClr>
                  </a:solidFill>
                  <a:latin typeface="Fira Code"/>
                  <a:ea typeface="Fira Code"/>
                  <a:cs typeface="Fira Code"/>
                  <a:sym typeface="Fira Code"/>
                </a:rPr>
                <a:t>1</a:t>
              </a:r>
              <a:endParaRPr lang="es-ES" sz="2800" dirty="0">
                <a:solidFill>
                  <a:schemeClr val="lt1">
                    <a:alpha val="0"/>
                  </a:schemeClr>
                </a:solidFill>
                <a:latin typeface="Fira Code"/>
                <a:ea typeface="Fira Code"/>
                <a:cs typeface="Fira Code"/>
                <a:sym typeface="Fira Code"/>
              </a:endParaRPr>
            </a:p>
          </p:txBody>
        </p:sp>
      </p:grpSp>
      <p:grpSp>
        <p:nvGrpSpPr>
          <p:cNvPr id="143" name="Group 142">
            <a:extLst>
              <a:ext uri="{FF2B5EF4-FFF2-40B4-BE49-F238E27FC236}">
                <a16:creationId xmlns:a16="http://schemas.microsoft.com/office/drawing/2014/main" id="{EA44C2B8-7011-4EE7-813B-CA9E5093C3EC}"/>
              </a:ext>
            </a:extLst>
          </p:cNvPr>
          <p:cNvGrpSpPr/>
          <p:nvPr/>
        </p:nvGrpSpPr>
        <p:grpSpPr>
          <a:xfrm>
            <a:off x="2749432" y="3382334"/>
            <a:ext cx="488056" cy="528464"/>
            <a:chOff x="3229970" y="2102707"/>
            <a:chExt cx="743803" cy="805386"/>
          </a:xfrm>
        </p:grpSpPr>
        <p:sp>
          <p:nvSpPr>
            <p:cNvPr id="144" name="Flowchart: Connector 143">
              <a:extLst>
                <a:ext uri="{FF2B5EF4-FFF2-40B4-BE49-F238E27FC236}">
                  <a16:creationId xmlns:a16="http://schemas.microsoft.com/office/drawing/2014/main" id="{66D4A843-B31F-4273-9080-03D98A11CD6B}"/>
                </a:ext>
              </a:extLst>
            </p:cNvPr>
            <p:cNvSpPr/>
            <p:nvPr/>
          </p:nvSpPr>
          <p:spPr>
            <a:xfrm>
              <a:off x="3229970"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lt1">
                    <a:alpha val="0"/>
                  </a:schemeClr>
                </a:solidFill>
              </a:endParaRPr>
            </a:p>
          </p:txBody>
        </p:sp>
        <p:sp>
          <p:nvSpPr>
            <p:cNvPr id="145" name="TextBox 144">
              <a:extLst>
                <a:ext uri="{FF2B5EF4-FFF2-40B4-BE49-F238E27FC236}">
                  <a16:creationId xmlns:a16="http://schemas.microsoft.com/office/drawing/2014/main" id="{60868983-F29C-45E5-A357-DCD09156FDC2}"/>
                </a:ext>
              </a:extLst>
            </p:cNvPr>
            <p:cNvSpPr txBox="1"/>
            <p:nvPr/>
          </p:nvSpPr>
          <p:spPr>
            <a:xfrm flipH="1">
              <a:off x="3350523" y="2102707"/>
              <a:ext cx="502696" cy="805386"/>
            </a:xfrm>
            <a:prstGeom prst="rect">
              <a:avLst/>
            </a:prstGeom>
            <a:noFill/>
            <a:ln>
              <a:noFill/>
            </a:ln>
          </p:spPr>
          <p:txBody>
            <a:bodyPr wrap="square">
              <a:spAutoFit/>
            </a:bodyPr>
            <a:lstStyle/>
            <a:p>
              <a:pPr algn="ctr"/>
              <a:r>
                <a:rPr lang="en" sz="2800" dirty="0">
                  <a:solidFill>
                    <a:schemeClr val="lt1">
                      <a:alpha val="0"/>
                    </a:schemeClr>
                  </a:solidFill>
                  <a:latin typeface="Fira Code"/>
                  <a:ea typeface="Fira Code"/>
                  <a:cs typeface="Fira Code"/>
                  <a:sym typeface="Fira Code"/>
                </a:rPr>
                <a:t>2</a:t>
              </a:r>
              <a:endParaRPr lang="es-ES" sz="2800" dirty="0">
                <a:solidFill>
                  <a:schemeClr val="lt1">
                    <a:alpha val="0"/>
                  </a:schemeClr>
                </a:solidFill>
                <a:latin typeface="Fira Code"/>
                <a:ea typeface="Fira Code"/>
                <a:cs typeface="Fira Code"/>
                <a:sym typeface="Fira Code"/>
              </a:endParaRPr>
            </a:p>
          </p:txBody>
        </p:sp>
      </p:grpSp>
      <p:grpSp>
        <p:nvGrpSpPr>
          <p:cNvPr id="146" name="Group 145">
            <a:extLst>
              <a:ext uri="{FF2B5EF4-FFF2-40B4-BE49-F238E27FC236}">
                <a16:creationId xmlns:a16="http://schemas.microsoft.com/office/drawing/2014/main" id="{452F50B4-23B5-4B01-93F9-2121080D69C6}"/>
              </a:ext>
            </a:extLst>
          </p:cNvPr>
          <p:cNvGrpSpPr/>
          <p:nvPr/>
        </p:nvGrpSpPr>
        <p:grpSpPr>
          <a:xfrm>
            <a:off x="3597867" y="3382335"/>
            <a:ext cx="488056" cy="528464"/>
            <a:chOff x="4078405" y="2102708"/>
            <a:chExt cx="743803" cy="805386"/>
          </a:xfrm>
        </p:grpSpPr>
        <p:sp>
          <p:nvSpPr>
            <p:cNvPr id="147" name="Flowchart: Connector 146">
              <a:extLst>
                <a:ext uri="{FF2B5EF4-FFF2-40B4-BE49-F238E27FC236}">
                  <a16:creationId xmlns:a16="http://schemas.microsoft.com/office/drawing/2014/main" id="{1C17D155-5A08-4952-80B8-ED2B7BBA671A}"/>
                </a:ext>
              </a:extLst>
            </p:cNvPr>
            <p:cNvSpPr/>
            <p:nvPr/>
          </p:nvSpPr>
          <p:spPr>
            <a:xfrm>
              <a:off x="4078405" y="2102709"/>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lt1">
                    <a:alpha val="0"/>
                  </a:schemeClr>
                </a:solidFill>
              </a:endParaRPr>
            </a:p>
          </p:txBody>
        </p:sp>
        <p:sp>
          <p:nvSpPr>
            <p:cNvPr id="148" name="TextBox 147">
              <a:extLst>
                <a:ext uri="{FF2B5EF4-FFF2-40B4-BE49-F238E27FC236}">
                  <a16:creationId xmlns:a16="http://schemas.microsoft.com/office/drawing/2014/main" id="{3560A057-72DE-42DA-9F46-C6084CAB1042}"/>
                </a:ext>
              </a:extLst>
            </p:cNvPr>
            <p:cNvSpPr txBox="1"/>
            <p:nvPr/>
          </p:nvSpPr>
          <p:spPr>
            <a:xfrm flipH="1">
              <a:off x="4180758" y="2102708"/>
              <a:ext cx="502696" cy="805386"/>
            </a:xfrm>
            <a:prstGeom prst="rect">
              <a:avLst/>
            </a:prstGeom>
            <a:noFill/>
            <a:ln>
              <a:noFill/>
            </a:ln>
          </p:spPr>
          <p:txBody>
            <a:bodyPr wrap="square">
              <a:spAutoFit/>
            </a:bodyPr>
            <a:lstStyle/>
            <a:p>
              <a:pPr algn="ctr"/>
              <a:r>
                <a:rPr lang="en" sz="2800" dirty="0">
                  <a:solidFill>
                    <a:schemeClr val="lt1">
                      <a:alpha val="0"/>
                    </a:schemeClr>
                  </a:solidFill>
                  <a:latin typeface="Fira Code"/>
                  <a:ea typeface="Fira Code"/>
                  <a:cs typeface="Fira Code"/>
                  <a:sym typeface="Fira Code"/>
                </a:rPr>
                <a:t>3</a:t>
              </a:r>
              <a:endParaRPr lang="es-ES" sz="2800" dirty="0">
                <a:solidFill>
                  <a:schemeClr val="lt1">
                    <a:alpha val="0"/>
                  </a:schemeClr>
                </a:solidFill>
                <a:latin typeface="Fira Code"/>
                <a:ea typeface="Fira Code"/>
                <a:cs typeface="Fira Code"/>
                <a:sym typeface="Fira Code"/>
              </a:endParaRPr>
            </a:p>
          </p:txBody>
        </p:sp>
      </p:grpSp>
      <p:grpSp>
        <p:nvGrpSpPr>
          <p:cNvPr id="149" name="Group 148">
            <a:extLst>
              <a:ext uri="{FF2B5EF4-FFF2-40B4-BE49-F238E27FC236}">
                <a16:creationId xmlns:a16="http://schemas.microsoft.com/office/drawing/2014/main" id="{5F7AFD0C-44E2-455E-9B45-EB03536B5CF8}"/>
              </a:ext>
            </a:extLst>
          </p:cNvPr>
          <p:cNvGrpSpPr/>
          <p:nvPr/>
        </p:nvGrpSpPr>
        <p:grpSpPr>
          <a:xfrm>
            <a:off x="4446302" y="3382334"/>
            <a:ext cx="488056" cy="528464"/>
            <a:chOff x="4926840" y="2102707"/>
            <a:chExt cx="743803" cy="805386"/>
          </a:xfrm>
        </p:grpSpPr>
        <p:sp>
          <p:nvSpPr>
            <p:cNvPr id="150" name="Flowchart: Connector 149">
              <a:extLst>
                <a:ext uri="{FF2B5EF4-FFF2-40B4-BE49-F238E27FC236}">
                  <a16:creationId xmlns:a16="http://schemas.microsoft.com/office/drawing/2014/main" id="{132BBEC3-0B69-4C3C-B3F2-3E93C392EDE2}"/>
                </a:ext>
              </a:extLst>
            </p:cNvPr>
            <p:cNvSpPr/>
            <p:nvPr/>
          </p:nvSpPr>
          <p:spPr>
            <a:xfrm>
              <a:off x="4926840" y="2103663"/>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lt1">
                    <a:alpha val="0"/>
                  </a:schemeClr>
                </a:solidFill>
              </a:endParaRPr>
            </a:p>
          </p:txBody>
        </p:sp>
        <p:sp>
          <p:nvSpPr>
            <p:cNvPr id="151" name="TextBox 150">
              <a:extLst>
                <a:ext uri="{FF2B5EF4-FFF2-40B4-BE49-F238E27FC236}">
                  <a16:creationId xmlns:a16="http://schemas.microsoft.com/office/drawing/2014/main" id="{B7E6ED50-FE66-4B05-B3D1-00C45990D4A6}"/>
                </a:ext>
              </a:extLst>
            </p:cNvPr>
            <p:cNvSpPr txBox="1"/>
            <p:nvPr/>
          </p:nvSpPr>
          <p:spPr>
            <a:xfrm flipH="1">
              <a:off x="5047068" y="2102707"/>
              <a:ext cx="502696" cy="805386"/>
            </a:xfrm>
            <a:prstGeom prst="rect">
              <a:avLst/>
            </a:prstGeom>
            <a:noFill/>
            <a:ln>
              <a:noFill/>
            </a:ln>
          </p:spPr>
          <p:txBody>
            <a:bodyPr wrap="square">
              <a:spAutoFit/>
            </a:bodyPr>
            <a:lstStyle/>
            <a:p>
              <a:pPr algn="ctr"/>
              <a:r>
                <a:rPr lang="en" sz="2800" dirty="0">
                  <a:solidFill>
                    <a:schemeClr val="lt1">
                      <a:alpha val="0"/>
                    </a:schemeClr>
                  </a:solidFill>
                  <a:latin typeface="Fira Code"/>
                  <a:ea typeface="Fira Code"/>
                  <a:cs typeface="Fira Code"/>
                  <a:sym typeface="Fira Code"/>
                </a:rPr>
                <a:t>4</a:t>
              </a:r>
              <a:endParaRPr lang="es-ES" sz="2800" dirty="0">
                <a:solidFill>
                  <a:schemeClr val="lt1">
                    <a:alpha val="0"/>
                  </a:schemeClr>
                </a:solidFill>
                <a:latin typeface="Fira Code"/>
                <a:ea typeface="Fira Code"/>
                <a:cs typeface="Fira Code"/>
                <a:sym typeface="Fira Code"/>
              </a:endParaRPr>
            </a:p>
          </p:txBody>
        </p:sp>
      </p:grpSp>
      <p:grpSp>
        <p:nvGrpSpPr>
          <p:cNvPr id="152" name="Group 151">
            <a:extLst>
              <a:ext uri="{FF2B5EF4-FFF2-40B4-BE49-F238E27FC236}">
                <a16:creationId xmlns:a16="http://schemas.microsoft.com/office/drawing/2014/main" id="{894647D1-0E75-491E-823F-33F2DCD9FD07}"/>
              </a:ext>
            </a:extLst>
          </p:cNvPr>
          <p:cNvGrpSpPr/>
          <p:nvPr/>
        </p:nvGrpSpPr>
        <p:grpSpPr>
          <a:xfrm>
            <a:off x="5294737" y="3382333"/>
            <a:ext cx="488056" cy="528464"/>
            <a:chOff x="5775275" y="2102706"/>
            <a:chExt cx="743803" cy="805386"/>
          </a:xfrm>
        </p:grpSpPr>
        <p:sp>
          <p:nvSpPr>
            <p:cNvPr id="153" name="Flowchart: Connector 152">
              <a:extLst>
                <a:ext uri="{FF2B5EF4-FFF2-40B4-BE49-F238E27FC236}">
                  <a16:creationId xmlns:a16="http://schemas.microsoft.com/office/drawing/2014/main" id="{B7A0076C-E5DB-431F-9ABA-F0250818009F}"/>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lt1">
                    <a:alpha val="0"/>
                  </a:schemeClr>
                </a:solidFill>
              </a:endParaRPr>
            </a:p>
          </p:txBody>
        </p:sp>
        <p:sp>
          <p:nvSpPr>
            <p:cNvPr id="154" name="TextBox 153">
              <a:extLst>
                <a:ext uri="{FF2B5EF4-FFF2-40B4-BE49-F238E27FC236}">
                  <a16:creationId xmlns:a16="http://schemas.microsoft.com/office/drawing/2014/main" id="{0A0DC64C-2765-4031-841F-22933EE1F7DD}"/>
                </a:ext>
              </a:extLst>
            </p:cNvPr>
            <p:cNvSpPr txBox="1"/>
            <p:nvPr/>
          </p:nvSpPr>
          <p:spPr>
            <a:xfrm flipH="1">
              <a:off x="5895503" y="2102706"/>
              <a:ext cx="502696" cy="805386"/>
            </a:xfrm>
            <a:prstGeom prst="rect">
              <a:avLst/>
            </a:prstGeom>
            <a:noFill/>
            <a:ln>
              <a:noFill/>
            </a:ln>
          </p:spPr>
          <p:txBody>
            <a:bodyPr wrap="square">
              <a:spAutoFit/>
            </a:bodyPr>
            <a:lstStyle/>
            <a:p>
              <a:pPr algn="ctr"/>
              <a:r>
                <a:rPr lang="en" sz="2800" dirty="0">
                  <a:solidFill>
                    <a:schemeClr val="lt1">
                      <a:alpha val="0"/>
                    </a:schemeClr>
                  </a:solidFill>
                  <a:latin typeface="Fira Code"/>
                  <a:ea typeface="Fira Code"/>
                  <a:cs typeface="Fira Code"/>
                  <a:sym typeface="Fira Code"/>
                </a:rPr>
                <a:t>5</a:t>
              </a:r>
              <a:endParaRPr lang="es-ES" sz="2800" dirty="0">
                <a:solidFill>
                  <a:schemeClr val="lt1">
                    <a:alpha val="0"/>
                  </a:schemeClr>
                </a:solidFill>
                <a:latin typeface="Fira Code"/>
                <a:ea typeface="Fira Code"/>
                <a:cs typeface="Fira Code"/>
                <a:sym typeface="Fira Code"/>
              </a:endParaRPr>
            </a:p>
          </p:txBody>
        </p:sp>
      </p:grpSp>
      <p:grpSp>
        <p:nvGrpSpPr>
          <p:cNvPr id="155" name="Group 154">
            <a:extLst>
              <a:ext uri="{FF2B5EF4-FFF2-40B4-BE49-F238E27FC236}">
                <a16:creationId xmlns:a16="http://schemas.microsoft.com/office/drawing/2014/main" id="{A0F40014-5ACE-4DBB-99A5-4FCFA6AD461E}"/>
              </a:ext>
            </a:extLst>
          </p:cNvPr>
          <p:cNvGrpSpPr/>
          <p:nvPr/>
        </p:nvGrpSpPr>
        <p:grpSpPr>
          <a:xfrm>
            <a:off x="6139736" y="3356697"/>
            <a:ext cx="488056" cy="528464"/>
            <a:chOff x="5775275" y="2102706"/>
            <a:chExt cx="743803" cy="805386"/>
          </a:xfrm>
        </p:grpSpPr>
        <p:sp>
          <p:nvSpPr>
            <p:cNvPr id="156" name="Flowchart: Connector 155">
              <a:extLst>
                <a:ext uri="{FF2B5EF4-FFF2-40B4-BE49-F238E27FC236}">
                  <a16:creationId xmlns:a16="http://schemas.microsoft.com/office/drawing/2014/main" id="{0E95B5AA-09E5-44E9-AABA-899982785DA2}"/>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lt1">
                    <a:alpha val="0"/>
                  </a:schemeClr>
                </a:solidFill>
              </a:endParaRPr>
            </a:p>
          </p:txBody>
        </p:sp>
        <p:sp>
          <p:nvSpPr>
            <p:cNvPr id="157" name="TextBox 156">
              <a:extLst>
                <a:ext uri="{FF2B5EF4-FFF2-40B4-BE49-F238E27FC236}">
                  <a16:creationId xmlns:a16="http://schemas.microsoft.com/office/drawing/2014/main" id="{DC59F3BE-758A-4DEF-8836-E858ABD4FF37}"/>
                </a:ext>
              </a:extLst>
            </p:cNvPr>
            <p:cNvSpPr txBox="1"/>
            <p:nvPr/>
          </p:nvSpPr>
          <p:spPr>
            <a:xfrm flipH="1">
              <a:off x="5895503" y="2102706"/>
              <a:ext cx="502696" cy="805386"/>
            </a:xfrm>
            <a:prstGeom prst="rect">
              <a:avLst/>
            </a:prstGeom>
            <a:noFill/>
            <a:ln>
              <a:noFill/>
            </a:ln>
          </p:spPr>
          <p:txBody>
            <a:bodyPr wrap="square">
              <a:spAutoFit/>
            </a:bodyPr>
            <a:lstStyle/>
            <a:p>
              <a:pPr algn="ctr"/>
              <a:r>
                <a:rPr lang="en" sz="2800" dirty="0">
                  <a:solidFill>
                    <a:schemeClr val="lt1">
                      <a:alpha val="0"/>
                    </a:schemeClr>
                  </a:solidFill>
                  <a:latin typeface="Fira Code"/>
                  <a:ea typeface="Fira Code"/>
                  <a:cs typeface="Fira Code"/>
                  <a:sym typeface="Fira Code"/>
                </a:rPr>
                <a:t>6</a:t>
              </a:r>
              <a:endParaRPr lang="es-ES" sz="2800" dirty="0">
                <a:solidFill>
                  <a:schemeClr val="lt1">
                    <a:alpha val="0"/>
                  </a:schemeClr>
                </a:solidFill>
                <a:latin typeface="Fira Code"/>
                <a:ea typeface="Fira Code"/>
                <a:cs typeface="Fira Code"/>
                <a:sym typeface="Fira Code"/>
              </a:endParaRPr>
            </a:p>
          </p:txBody>
        </p:sp>
      </p:grpSp>
      <p:grpSp>
        <p:nvGrpSpPr>
          <p:cNvPr id="158" name="Group 157">
            <a:extLst>
              <a:ext uri="{FF2B5EF4-FFF2-40B4-BE49-F238E27FC236}">
                <a16:creationId xmlns:a16="http://schemas.microsoft.com/office/drawing/2014/main" id="{8315AC16-770F-4B7F-9F12-F8EE98CFEEE8}"/>
              </a:ext>
            </a:extLst>
          </p:cNvPr>
          <p:cNvGrpSpPr/>
          <p:nvPr/>
        </p:nvGrpSpPr>
        <p:grpSpPr>
          <a:xfrm>
            <a:off x="7007094" y="3356696"/>
            <a:ext cx="488056" cy="528464"/>
            <a:chOff x="5775275" y="2102706"/>
            <a:chExt cx="743803" cy="805386"/>
          </a:xfrm>
        </p:grpSpPr>
        <p:sp>
          <p:nvSpPr>
            <p:cNvPr id="159" name="Flowchart: Connector 158">
              <a:extLst>
                <a:ext uri="{FF2B5EF4-FFF2-40B4-BE49-F238E27FC236}">
                  <a16:creationId xmlns:a16="http://schemas.microsoft.com/office/drawing/2014/main" id="{F08034AA-1E45-46A4-BE36-AD54A499CC4B}"/>
                </a:ext>
              </a:extLst>
            </p:cNvPr>
            <p:cNvSpPr/>
            <p:nvPr/>
          </p:nvSpPr>
          <p:spPr>
            <a:xfrm>
              <a:off x="5775275" y="2102708"/>
              <a:ext cx="743803" cy="743803"/>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lt1">
                    <a:alpha val="0"/>
                  </a:schemeClr>
                </a:solidFill>
              </a:endParaRPr>
            </a:p>
          </p:txBody>
        </p:sp>
        <p:sp>
          <p:nvSpPr>
            <p:cNvPr id="160" name="TextBox 159">
              <a:extLst>
                <a:ext uri="{FF2B5EF4-FFF2-40B4-BE49-F238E27FC236}">
                  <a16:creationId xmlns:a16="http://schemas.microsoft.com/office/drawing/2014/main" id="{48085DA9-B323-454C-95E1-869E85B0A8AB}"/>
                </a:ext>
              </a:extLst>
            </p:cNvPr>
            <p:cNvSpPr txBox="1"/>
            <p:nvPr/>
          </p:nvSpPr>
          <p:spPr>
            <a:xfrm flipH="1">
              <a:off x="5895503" y="2102706"/>
              <a:ext cx="502696" cy="805386"/>
            </a:xfrm>
            <a:prstGeom prst="rect">
              <a:avLst/>
            </a:prstGeom>
            <a:noFill/>
            <a:ln>
              <a:noFill/>
            </a:ln>
          </p:spPr>
          <p:txBody>
            <a:bodyPr wrap="square">
              <a:spAutoFit/>
            </a:bodyPr>
            <a:lstStyle/>
            <a:p>
              <a:pPr algn="ctr"/>
              <a:r>
                <a:rPr lang="en" sz="2800" dirty="0">
                  <a:solidFill>
                    <a:schemeClr val="lt1">
                      <a:alpha val="0"/>
                    </a:schemeClr>
                  </a:solidFill>
                  <a:latin typeface="Fira Code"/>
                  <a:ea typeface="Fira Code"/>
                  <a:cs typeface="Fira Code"/>
                  <a:sym typeface="Fira Code"/>
                </a:rPr>
                <a:t>7</a:t>
              </a:r>
              <a:endParaRPr lang="es-ES" sz="2800" dirty="0">
                <a:solidFill>
                  <a:schemeClr val="lt1">
                    <a:alpha val="0"/>
                  </a:schemeClr>
                </a:solidFill>
                <a:latin typeface="Fira Code"/>
                <a:ea typeface="Fira Code"/>
                <a:cs typeface="Fira Code"/>
                <a:sym typeface="Fira Code"/>
              </a:endParaRPr>
            </a:p>
          </p:txBody>
        </p:sp>
      </p:grpSp>
    </p:spTree>
    <p:extLst>
      <p:ext uri="{BB962C8B-B14F-4D97-AF65-F5344CB8AC3E}">
        <p14:creationId xmlns:p14="http://schemas.microsoft.com/office/powerpoint/2010/main" val="175037350"/>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odingm.h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xamplem.h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1771191" y="668551"/>
            <a:ext cx="488056" cy="528464"/>
            <a:chOff x="2381535" y="2102706"/>
            <a:chExt cx="743803" cy="805386"/>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3</a:t>
              </a:r>
              <a:endParaRPr lang="es-ES" sz="2800" dirty="0">
                <a:solidFill>
                  <a:schemeClr val="lt1"/>
                </a:solidFill>
                <a:latin typeface="Fira Code"/>
                <a:ea typeface="Fira Code"/>
                <a:cs typeface="Fira Code"/>
                <a:sym typeface="Fira Code"/>
              </a:endParaRPr>
            </a:p>
          </p:txBody>
        </p:sp>
      </p:grpSp>
      <p:grpSp>
        <p:nvGrpSpPr>
          <p:cNvPr id="15" name="Group 14">
            <a:extLst>
              <a:ext uri="{FF2B5EF4-FFF2-40B4-BE49-F238E27FC236}">
                <a16:creationId xmlns:a16="http://schemas.microsoft.com/office/drawing/2014/main" id="{CA7D3354-130B-4A7F-B65D-D0A12EDC3F1C}"/>
              </a:ext>
            </a:extLst>
          </p:cNvPr>
          <p:cNvGrpSpPr/>
          <p:nvPr/>
        </p:nvGrpSpPr>
        <p:grpSpPr>
          <a:xfrm>
            <a:off x="2619626" y="668552"/>
            <a:ext cx="488056" cy="528464"/>
            <a:chOff x="3229970" y="2102707"/>
            <a:chExt cx="743803" cy="805386"/>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1</a:t>
              </a:r>
              <a:endParaRPr lang="es-ES" sz="28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3468061" y="668553"/>
            <a:ext cx="488056" cy="528464"/>
            <a:chOff x="4078405" y="2102708"/>
            <a:chExt cx="743803" cy="805386"/>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8" y="2102708"/>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5</a:t>
              </a:r>
              <a:endParaRPr lang="es-ES" sz="28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316496" y="668552"/>
            <a:ext cx="488056" cy="528464"/>
            <a:chOff x="4926840" y="2102707"/>
            <a:chExt cx="743803" cy="805386"/>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2</a:t>
              </a:r>
              <a:endParaRPr lang="es-ES" sz="28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164931" y="668551"/>
            <a:ext cx="488056" cy="528464"/>
            <a:chOff x="5775275" y="2102706"/>
            <a:chExt cx="743803" cy="805386"/>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4</a:t>
              </a:r>
              <a:endParaRPr lang="es-ES" sz="2800" dirty="0">
                <a:solidFill>
                  <a:schemeClr val="lt1"/>
                </a:solidFill>
                <a:latin typeface="Fira Code"/>
                <a:ea typeface="Fira Code"/>
                <a:cs typeface="Fira Code"/>
                <a:sym typeface="Fira Code"/>
              </a:endParaRPr>
            </a:p>
          </p:txBody>
        </p:sp>
      </p:grpSp>
      <p:grpSp>
        <p:nvGrpSpPr>
          <p:cNvPr id="20" name="Group 19">
            <a:extLst>
              <a:ext uri="{FF2B5EF4-FFF2-40B4-BE49-F238E27FC236}">
                <a16:creationId xmlns:a16="http://schemas.microsoft.com/office/drawing/2014/main" id="{8206BC43-8183-4D00-BBB0-C3B4A5C9656B}"/>
              </a:ext>
            </a:extLst>
          </p:cNvPr>
          <p:cNvGrpSpPr/>
          <p:nvPr/>
        </p:nvGrpSpPr>
        <p:grpSpPr>
          <a:xfrm>
            <a:off x="6009930" y="642915"/>
            <a:ext cx="488056" cy="528464"/>
            <a:chOff x="5775275" y="2102706"/>
            <a:chExt cx="743803" cy="805386"/>
          </a:xfrm>
        </p:grpSpPr>
        <p:sp>
          <p:nvSpPr>
            <p:cNvPr id="21" name="Flowchart: Connector 20">
              <a:extLst>
                <a:ext uri="{FF2B5EF4-FFF2-40B4-BE49-F238E27FC236}">
                  <a16:creationId xmlns:a16="http://schemas.microsoft.com/office/drawing/2014/main" id="{50C41E27-F9B2-47F3-B3A9-BF3BFEB0B363}"/>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2" name="TextBox 21">
              <a:extLst>
                <a:ext uri="{FF2B5EF4-FFF2-40B4-BE49-F238E27FC236}">
                  <a16:creationId xmlns:a16="http://schemas.microsoft.com/office/drawing/2014/main" id="{063F50AD-9008-42A9-BE56-697A023D10D3}"/>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7</a:t>
              </a:r>
              <a:endParaRPr lang="es-ES" sz="2800" dirty="0">
                <a:solidFill>
                  <a:schemeClr val="lt1"/>
                </a:solidFill>
                <a:latin typeface="Fira Code"/>
                <a:ea typeface="Fira Code"/>
                <a:cs typeface="Fira Code"/>
                <a:sym typeface="Fira Code"/>
              </a:endParaRPr>
            </a:p>
          </p:txBody>
        </p:sp>
      </p:grpSp>
      <p:grpSp>
        <p:nvGrpSpPr>
          <p:cNvPr id="23" name="Group 22">
            <a:extLst>
              <a:ext uri="{FF2B5EF4-FFF2-40B4-BE49-F238E27FC236}">
                <a16:creationId xmlns:a16="http://schemas.microsoft.com/office/drawing/2014/main" id="{D36F2F99-5941-4D5D-A602-946A8933C207}"/>
              </a:ext>
            </a:extLst>
          </p:cNvPr>
          <p:cNvGrpSpPr/>
          <p:nvPr/>
        </p:nvGrpSpPr>
        <p:grpSpPr>
          <a:xfrm>
            <a:off x="6877288" y="642914"/>
            <a:ext cx="488056" cy="528464"/>
            <a:chOff x="5775275" y="2102706"/>
            <a:chExt cx="743803" cy="805386"/>
          </a:xfrm>
        </p:grpSpPr>
        <p:sp>
          <p:nvSpPr>
            <p:cNvPr id="24" name="Flowchart: Connector 23">
              <a:extLst>
                <a:ext uri="{FF2B5EF4-FFF2-40B4-BE49-F238E27FC236}">
                  <a16:creationId xmlns:a16="http://schemas.microsoft.com/office/drawing/2014/main" id="{225EBF62-75D9-4C5C-9C5A-2C36D0E45E0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25" name="TextBox 24">
              <a:extLst>
                <a:ext uri="{FF2B5EF4-FFF2-40B4-BE49-F238E27FC236}">
                  <a16:creationId xmlns:a16="http://schemas.microsoft.com/office/drawing/2014/main" id="{D3BB4A46-1CD2-494D-8EFE-20A095F6F5EE}"/>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6</a:t>
              </a:r>
              <a:endParaRPr lang="es-ES" sz="2800" dirty="0">
                <a:solidFill>
                  <a:schemeClr val="lt1"/>
                </a:solidFill>
                <a:latin typeface="Fira Code"/>
                <a:ea typeface="Fira Code"/>
                <a:cs typeface="Fira Code"/>
                <a:sym typeface="Fira Code"/>
              </a:endParaRPr>
            </a:p>
          </p:txBody>
        </p:sp>
      </p:grpSp>
      <p:grpSp>
        <p:nvGrpSpPr>
          <p:cNvPr id="26" name="Group 25">
            <a:extLst>
              <a:ext uri="{FF2B5EF4-FFF2-40B4-BE49-F238E27FC236}">
                <a16:creationId xmlns:a16="http://schemas.microsoft.com/office/drawing/2014/main" id="{0EFC789A-8410-4F3A-8B66-BCDA45A15E60}"/>
              </a:ext>
            </a:extLst>
          </p:cNvPr>
          <p:cNvGrpSpPr/>
          <p:nvPr/>
        </p:nvGrpSpPr>
        <p:grpSpPr>
          <a:xfrm>
            <a:off x="987126" y="1299888"/>
            <a:ext cx="403733" cy="403735"/>
            <a:chOff x="2381535" y="2102706"/>
            <a:chExt cx="743803" cy="743806"/>
          </a:xfrm>
        </p:grpSpPr>
        <p:sp>
          <p:nvSpPr>
            <p:cNvPr id="27" name="Flowchart: Connector 26">
              <a:extLst>
                <a:ext uri="{FF2B5EF4-FFF2-40B4-BE49-F238E27FC236}">
                  <a16:creationId xmlns:a16="http://schemas.microsoft.com/office/drawing/2014/main" id="{13AC9D33-64C7-4109-8C2D-7BBBFF2A986A}"/>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28" name="TextBox 27">
              <a:extLst>
                <a:ext uri="{FF2B5EF4-FFF2-40B4-BE49-F238E27FC236}">
                  <a16:creationId xmlns:a16="http://schemas.microsoft.com/office/drawing/2014/main" id="{2FA4CD23-6A96-4768-ABE8-146531DE176F}"/>
                </a:ext>
              </a:extLst>
            </p:cNvPr>
            <p:cNvSpPr txBox="1"/>
            <p:nvPr/>
          </p:nvSpPr>
          <p:spPr>
            <a:xfrm flipH="1">
              <a:off x="2483724"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3</a:t>
              </a:r>
              <a:endParaRPr lang="es-ES" sz="2000" dirty="0">
                <a:solidFill>
                  <a:schemeClr val="lt1"/>
                </a:solidFill>
                <a:latin typeface="Fira Code"/>
                <a:ea typeface="Fira Code"/>
                <a:cs typeface="Fira Code"/>
                <a:sym typeface="Fira Code"/>
              </a:endParaRPr>
            </a:p>
          </p:txBody>
        </p:sp>
      </p:grpSp>
      <p:grpSp>
        <p:nvGrpSpPr>
          <p:cNvPr id="33" name="Group 32">
            <a:extLst>
              <a:ext uri="{FF2B5EF4-FFF2-40B4-BE49-F238E27FC236}">
                <a16:creationId xmlns:a16="http://schemas.microsoft.com/office/drawing/2014/main" id="{707F3FBB-CA16-4EA5-8953-C713A62E07C4}"/>
              </a:ext>
            </a:extLst>
          </p:cNvPr>
          <p:cNvGrpSpPr/>
          <p:nvPr/>
        </p:nvGrpSpPr>
        <p:grpSpPr>
          <a:xfrm>
            <a:off x="1835561" y="1299888"/>
            <a:ext cx="403733" cy="403734"/>
            <a:chOff x="3229970" y="2102707"/>
            <a:chExt cx="743803" cy="743805"/>
          </a:xfrm>
        </p:grpSpPr>
        <p:sp>
          <p:nvSpPr>
            <p:cNvPr id="34" name="Flowchart: Connector 33">
              <a:extLst>
                <a:ext uri="{FF2B5EF4-FFF2-40B4-BE49-F238E27FC236}">
                  <a16:creationId xmlns:a16="http://schemas.microsoft.com/office/drawing/2014/main" id="{DC4DB6C3-8A35-4FBA-B6EE-2AEF72CA8C7C}"/>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0" name="TextBox 39">
              <a:extLst>
                <a:ext uri="{FF2B5EF4-FFF2-40B4-BE49-F238E27FC236}">
                  <a16:creationId xmlns:a16="http://schemas.microsoft.com/office/drawing/2014/main" id="{A9C7FBD6-A450-45A9-B771-4F1814019C04}"/>
                </a:ext>
              </a:extLst>
            </p:cNvPr>
            <p:cNvSpPr txBox="1"/>
            <p:nvPr/>
          </p:nvSpPr>
          <p:spPr>
            <a:xfrm flipH="1">
              <a:off x="3350524"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1</a:t>
              </a:r>
              <a:endParaRPr lang="es-ES" sz="2000" dirty="0">
                <a:solidFill>
                  <a:schemeClr val="lt1"/>
                </a:solidFill>
                <a:latin typeface="Fira Code"/>
                <a:ea typeface="Fira Code"/>
                <a:cs typeface="Fira Code"/>
                <a:sym typeface="Fira Code"/>
              </a:endParaRPr>
            </a:p>
          </p:txBody>
        </p:sp>
      </p:grpSp>
      <p:grpSp>
        <p:nvGrpSpPr>
          <p:cNvPr id="41" name="Group 40">
            <a:extLst>
              <a:ext uri="{FF2B5EF4-FFF2-40B4-BE49-F238E27FC236}">
                <a16:creationId xmlns:a16="http://schemas.microsoft.com/office/drawing/2014/main" id="{1E0C0B20-A51D-4A32-A8DA-5961420FFE11}"/>
              </a:ext>
            </a:extLst>
          </p:cNvPr>
          <p:cNvGrpSpPr/>
          <p:nvPr/>
        </p:nvGrpSpPr>
        <p:grpSpPr>
          <a:xfrm>
            <a:off x="2683996" y="1299890"/>
            <a:ext cx="403733" cy="403734"/>
            <a:chOff x="4078405" y="2102708"/>
            <a:chExt cx="743803" cy="743804"/>
          </a:xfrm>
        </p:grpSpPr>
        <p:sp>
          <p:nvSpPr>
            <p:cNvPr id="42" name="Flowchart: Connector 41">
              <a:extLst>
                <a:ext uri="{FF2B5EF4-FFF2-40B4-BE49-F238E27FC236}">
                  <a16:creationId xmlns:a16="http://schemas.microsoft.com/office/drawing/2014/main" id="{9510D1A7-7B6F-4A03-A5A1-3DC5BFC92C87}"/>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3" name="TextBox 42">
              <a:extLst>
                <a:ext uri="{FF2B5EF4-FFF2-40B4-BE49-F238E27FC236}">
                  <a16:creationId xmlns:a16="http://schemas.microsoft.com/office/drawing/2014/main" id="{917BB2EA-EB87-4CBA-AC47-F7F482BC25E5}"/>
                </a:ext>
              </a:extLst>
            </p:cNvPr>
            <p:cNvSpPr txBox="1"/>
            <p:nvPr/>
          </p:nvSpPr>
          <p:spPr>
            <a:xfrm flipH="1">
              <a:off x="4180758" y="2102708"/>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5</a:t>
              </a:r>
              <a:endParaRPr lang="es-ES" sz="2000" dirty="0">
                <a:solidFill>
                  <a:schemeClr val="lt1"/>
                </a:solidFill>
                <a:latin typeface="Fira Code"/>
                <a:ea typeface="Fira Code"/>
                <a:cs typeface="Fira Code"/>
                <a:sym typeface="Fira Code"/>
              </a:endParaRPr>
            </a:p>
          </p:txBody>
        </p:sp>
      </p:grpSp>
      <p:grpSp>
        <p:nvGrpSpPr>
          <p:cNvPr id="44" name="Group 43">
            <a:extLst>
              <a:ext uri="{FF2B5EF4-FFF2-40B4-BE49-F238E27FC236}">
                <a16:creationId xmlns:a16="http://schemas.microsoft.com/office/drawing/2014/main" id="{48214DBB-C5C6-4C19-8300-3B26D465C8C4}"/>
              </a:ext>
            </a:extLst>
          </p:cNvPr>
          <p:cNvGrpSpPr/>
          <p:nvPr/>
        </p:nvGrpSpPr>
        <p:grpSpPr>
          <a:xfrm>
            <a:off x="3532431" y="1299888"/>
            <a:ext cx="403733" cy="404252"/>
            <a:chOff x="4926840" y="2102707"/>
            <a:chExt cx="743803" cy="744759"/>
          </a:xfrm>
        </p:grpSpPr>
        <p:sp>
          <p:nvSpPr>
            <p:cNvPr id="45" name="Flowchart: Connector 44">
              <a:extLst>
                <a:ext uri="{FF2B5EF4-FFF2-40B4-BE49-F238E27FC236}">
                  <a16:creationId xmlns:a16="http://schemas.microsoft.com/office/drawing/2014/main" id="{164C55A0-EDFD-4633-BD23-83605A51D3A9}"/>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6" name="TextBox 45">
              <a:extLst>
                <a:ext uri="{FF2B5EF4-FFF2-40B4-BE49-F238E27FC236}">
                  <a16:creationId xmlns:a16="http://schemas.microsoft.com/office/drawing/2014/main" id="{71E74C42-1FB3-4BCB-81D5-C8B72B02A0B0}"/>
                </a:ext>
              </a:extLst>
            </p:cNvPr>
            <p:cNvSpPr txBox="1"/>
            <p:nvPr/>
          </p:nvSpPr>
          <p:spPr>
            <a:xfrm flipH="1">
              <a:off x="5047068"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2</a:t>
              </a:r>
              <a:endParaRPr lang="es-ES" sz="2000" dirty="0">
                <a:solidFill>
                  <a:schemeClr val="lt1"/>
                </a:solidFill>
                <a:latin typeface="Fira Code"/>
                <a:ea typeface="Fira Code"/>
                <a:cs typeface="Fira Code"/>
                <a:sym typeface="Fira Code"/>
              </a:endParaRPr>
            </a:p>
          </p:txBody>
        </p:sp>
      </p:grpSp>
      <p:grpSp>
        <p:nvGrpSpPr>
          <p:cNvPr id="47" name="Group 46">
            <a:extLst>
              <a:ext uri="{FF2B5EF4-FFF2-40B4-BE49-F238E27FC236}">
                <a16:creationId xmlns:a16="http://schemas.microsoft.com/office/drawing/2014/main" id="{49268C3B-1A0D-467F-8DAE-5E947502319E}"/>
              </a:ext>
            </a:extLst>
          </p:cNvPr>
          <p:cNvGrpSpPr/>
          <p:nvPr/>
        </p:nvGrpSpPr>
        <p:grpSpPr>
          <a:xfrm>
            <a:off x="5573671" y="1259481"/>
            <a:ext cx="403733" cy="403734"/>
            <a:chOff x="5775275" y="2102706"/>
            <a:chExt cx="743803" cy="743805"/>
          </a:xfrm>
        </p:grpSpPr>
        <p:sp>
          <p:nvSpPr>
            <p:cNvPr id="48" name="Flowchart: Connector 47">
              <a:extLst>
                <a:ext uri="{FF2B5EF4-FFF2-40B4-BE49-F238E27FC236}">
                  <a16:creationId xmlns:a16="http://schemas.microsoft.com/office/drawing/2014/main" id="{9F7E2C42-EAB6-45DE-954F-828DA15166F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49" name="TextBox 48">
              <a:extLst>
                <a:ext uri="{FF2B5EF4-FFF2-40B4-BE49-F238E27FC236}">
                  <a16:creationId xmlns:a16="http://schemas.microsoft.com/office/drawing/2014/main" id="{CADF3134-BF1C-4FFB-B5A8-49C25E29B463}"/>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4</a:t>
              </a:r>
              <a:endParaRPr lang="es-ES" sz="2000" dirty="0">
                <a:solidFill>
                  <a:schemeClr val="lt1"/>
                </a:solidFill>
                <a:latin typeface="Fira Code"/>
                <a:ea typeface="Fira Code"/>
                <a:cs typeface="Fira Code"/>
                <a:sym typeface="Fira Code"/>
              </a:endParaRPr>
            </a:p>
          </p:txBody>
        </p:sp>
      </p:grpSp>
      <p:grpSp>
        <p:nvGrpSpPr>
          <p:cNvPr id="50" name="Group 49">
            <a:extLst>
              <a:ext uri="{FF2B5EF4-FFF2-40B4-BE49-F238E27FC236}">
                <a16:creationId xmlns:a16="http://schemas.microsoft.com/office/drawing/2014/main" id="{F5E1E22D-8311-4E06-8D75-FEDE959A031F}"/>
              </a:ext>
            </a:extLst>
          </p:cNvPr>
          <p:cNvGrpSpPr/>
          <p:nvPr/>
        </p:nvGrpSpPr>
        <p:grpSpPr>
          <a:xfrm>
            <a:off x="6418670" y="1233845"/>
            <a:ext cx="403733" cy="403734"/>
            <a:chOff x="5775275" y="2102706"/>
            <a:chExt cx="743803" cy="743805"/>
          </a:xfrm>
        </p:grpSpPr>
        <p:sp>
          <p:nvSpPr>
            <p:cNvPr id="51" name="Flowchart: Connector 50">
              <a:extLst>
                <a:ext uri="{FF2B5EF4-FFF2-40B4-BE49-F238E27FC236}">
                  <a16:creationId xmlns:a16="http://schemas.microsoft.com/office/drawing/2014/main" id="{CCC1FDBE-AEF1-4541-B283-4C1EF2ED8B9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52" name="TextBox 51">
              <a:extLst>
                <a:ext uri="{FF2B5EF4-FFF2-40B4-BE49-F238E27FC236}">
                  <a16:creationId xmlns:a16="http://schemas.microsoft.com/office/drawing/2014/main" id="{F4FFF6D3-9E71-4FB9-9377-586D00528FBF}"/>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7</a:t>
              </a:r>
              <a:endParaRPr lang="es-ES" sz="2000" dirty="0">
                <a:solidFill>
                  <a:schemeClr val="lt1"/>
                </a:solidFill>
                <a:latin typeface="Fira Code"/>
                <a:ea typeface="Fira Code"/>
                <a:cs typeface="Fira Code"/>
                <a:sym typeface="Fira Code"/>
              </a:endParaRPr>
            </a:p>
          </p:txBody>
        </p:sp>
      </p:grpSp>
      <p:grpSp>
        <p:nvGrpSpPr>
          <p:cNvPr id="53" name="Group 52">
            <a:extLst>
              <a:ext uri="{FF2B5EF4-FFF2-40B4-BE49-F238E27FC236}">
                <a16:creationId xmlns:a16="http://schemas.microsoft.com/office/drawing/2014/main" id="{17AB01AA-CD94-4892-9CFA-DB3C006AF0AC}"/>
              </a:ext>
            </a:extLst>
          </p:cNvPr>
          <p:cNvGrpSpPr/>
          <p:nvPr/>
        </p:nvGrpSpPr>
        <p:grpSpPr>
          <a:xfrm>
            <a:off x="7286028" y="1233844"/>
            <a:ext cx="403733" cy="403734"/>
            <a:chOff x="5775275" y="2102706"/>
            <a:chExt cx="743803" cy="743805"/>
          </a:xfrm>
        </p:grpSpPr>
        <p:sp>
          <p:nvSpPr>
            <p:cNvPr id="54" name="Flowchart: Connector 53">
              <a:extLst>
                <a:ext uri="{FF2B5EF4-FFF2-40B4-BE49-F238E27FC236}">
                  <a16:creationId xmlns:a16="http://schemas.microsoft.com/office/drawing/2014/main" id="{79FD7FEE-E1BC-46C2-84E4-192A2F91783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55" name="TextBox 54">
              <a:extLst>
                <a:ext uri="{FF2B5EF4-FFF2-40B4-BE49-F238E27FC236}">
                  <a16:creationId xmlns:a16="http://schemas.microsoft.com/office/drawing/2014/main" id="{11CC18E5-02B4-4695-9307-0604D3647A66}"/>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6</a:t>
              </a:r>
              <a:endParaRPr lang="es-ES" sz="2000" dirty="0">
                <a:solidFill>
                  <a:schemeClr val="lt1"/>
                </a:solidFill>
                <a:latin typeface="Fira Code"/>
                <a:ea typeface="Fira Code"/>
                <a:cs typeface="Fira Code"/>
                <a:sym typeface="Fira Code"/>
              </a:endParaRPr>
            </a:p>
          </p:txBody>
        </p:sp>
      </p:grpSp>
      <p:grpSp>
        <p:nvGrpSpPr>
          <p:cNvPr id="56" name="Group 55">
            <a:extLst>
              <a:ext uri="{FF2B5EF4-FFF2-40B4-BE49-F238E27FC236}">
                <a16:creationId xmlns:a16="http://schemas.microsoft.com/office/drawing/2014/main" id="{21DBC544-C66A-4194-80B4-9A25F888719E}"/>
              </a:ext>
            </a:extLst>
          </p:cNvPr>
          <p:cNvGrpSpPr/>
          <p:nvPr/>
        </p:nvGrpSpPr>
        <p:grpSpPr>
          <a:xfrm>
            <a:off x="598125" y="1846209"/>
            <a:ext cx="356841" cy="369332"/>
            <a:chOff x="2381535" y="2102706"/>
            <a:chExt cx="743803" cy="769838"/>
          </a:xfrm>
        </p:grpSpPr>
        <p:sp>
          <p:nvSpPr>
            <p:cNvPr id="57" name="Flowchart: Connector 56">
              <a:extLst>
                <a:ext uri="{FF2B5EF4-FFF2-40B4-BE49-F238E27FC236}">
                  <a16:creationId xmlns:a16="http://schemas.microsoft.com/office/drawing/2014/main" id="{D15C32B6-7AA4-4E59-9268-2C1EAEE53CB9}"/>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58" name="TextBox 57">
              <a:extLst>
                <a:ext uri="{FF2B5EF4-FFF2-40B4-BE49-F238E27FC236}">
                  <a16:creationId xmlns:a16="http://schemas.microsoft.com/office/drawing/2014/main" id="{6488EEA9-0A63-4590-A6E5-090EE58E53B0}"/>
                </a:ext>
              </a:extLst>
            </p:cNvPr>
            <p:cNvSpPr txBox="1"/>
            <p:nvPr/>
          </p:nvSpPr>
          <p:spPr>
            <a:xfrm flipH="1">
              <a:off x="2483723" y="2102706"/>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3</a:t>
              </a:r>
              <a:endParaRPr lang="es-ES" sz="1800" dirty="0">
                <a:solidFill>
                  <a:schemeClr val="lt1"/>
                </a:solidFill>
                <a:latin typeface="Fira Code"/>
                <a:ea typeface="Fira Code"/>
                <a:cs typeface="Fira Code"/>
                <a:sym typeface="Fira Code"/>
              </a:endParaRPr>
            </a:p>
          </p:txBody>
        </p:sp>
      </p:grpSp>
      <p:grpSp>
        <p:nvGrpSpPr>
          <p:cNvPr id="59" name="Group 58">
            <a:extLst>
              <a:ext uri="{FF2B5EF4-FFF2-40B4-BE49-F238E27FC236}">
                <a16:creationId xmlns:a16="http://schemas.microsoft.com/office/drawing/2014/main" id="{4B74EB7A-9688-4AC3-9038-06C99A13B681}"/>
              </a:ext>
            </a:extLst>
          </p:cNvPr>
          <p:cNvGrpSpPr/>
          <p:nvPr/>
        </p:nvGrpSpPr>
        <p:grpSpPr>
          <a:xfrm>
            <a:off x="1446560" y="1846209"/>
            <a:ext cx="356841" cy="369332"/>
            <a:chOff x="3229970" y="2102707"/>
            <a:chExt cx="743803" cy="769839"/>
          </a:xfrm>
        </p:grpSpPr>
        <p:sp>
          <p:nvSpPr>
            <p:cNvPr id="60" name="Flowchart: Connector 59">
              <a:extLst>
                <a:ext uri="{FF2B5EF4-FFF2-40B4-BE49-F238E27FC236}">
                  <a16:creationId xmlns:a16="http://schemas.microsoft.com/office/drawing/2014/main" id="{F71179D8-03E7-4460-A8D4-4338E2155D41}"/>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1" name="TextBox 60">
              <a:extLst>
                <a:ext uri="{FF2B5EF4-FFF2-40B4-BE49-F238E27FC236}">
                  <a16:creationId xmlns:a16="http://schemas.microsoft.com/office/drawing/2014/main" id="{85B90E22-207E-453E-B0DF-96B925850907}"/>
                </a:ext>
              </a:extLst>
            </p:cNvPr>
            <p:cNvSpPr txBox="1"/>
            <p:nvPr/>
          </p:nvSpPr>
          <p:spPr>
            <a:xfrm flipH="1">
              <a:off x="3350524"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1</a:t>
              </a:r>
              <a:endParaRPr lang="es-ES" sz="1800" dirty="0">
                <a:solidFill>
                  <a:schemeClr val="lt1"/>
                </a:solidFill>
                <a:latin typeface="Fira Code"/>
                <a:ea typeface="Fira Code"/>
                <a:cs typeface="Fira Code"/>
                <a:sym typeface="Fira Code"/>
              </a:endParaRPr>
            </a:p>
          </p:txBody>
        </p:sp>
      </p:grpSp>
      <p:grpSp>
        <p:nvGrpSpPr>
          <p:cNvPr id="62" name="Group 61">
            <a:extLst>
              <a:ext uri="{FF2B5EF4-FFF2-40B4-BE49-F238E27FC236}">
                <a16:creationId xmlns:a16="http://schemas.microsoft.com/office/drawing/2014/main" id="{22A0D8C1-7DE9-49C6-8E14-5C84F41B8357}"/>
              </a:ext>
            </a:extLst>
          </p:cNvPr>
          <p:cNvGrpSpPr/>
          <p:nvPr/>
        </p:nvGrpSpPr>
        <p:grpSpPr>
          <a:xfrm>
            <a:off x="2570834" y="1846211"/>
            <a:ext cx="356841" cy="369332"/>
            <a:chOff x="4078405" y="2102708"/>
            <a:chExt cx="743803" cy="769838"/>
          </a:xfrm>
        </p:grpSpPr>
        <p:sp>
          <p:nvSpPr>
            <p:cNvPr id="63" name="Flowchart: Connector 62">
              <a:extLst>
                <a:ext uri="{FF2B5EF4-FFF2-40B4-BE49-F238E27FC236}">
                  <a16:creationId xmlns:a16="http://schemas.microsoft.com/office/drawing/2014/main" id="{150C8944-E3D5-4F51-92B7-9C66A3C9F85F}"/>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4" name="TextBox 63">
              <a:extLst>
                <a:ext uri="{FF2B5EF4-FFF2-40B4-BE49-F238E27FC236}">
                  <a16:creationId xmlns:a16="http://schemas.microsoft.com/office/drawing/2014/main" id="{D5B7E095-E437-4A2B-8669-6AE5C5DE45CA}"/>
                </a:ext>
              </a:extLst>
            </p:cNvPr>
            <p:cNvSpPr txBox="1"/>
            <p:nvPr/>
          </p:nvSpPr>
          <p:spPr>
            <a:xfrm flipH="1">
              <a:off x="4180758" y="2102708"/>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5</a:t>
              </a:r>
              <a:endParaRPr lang="es-ES" sz="1800" dirty="0">
                <a:solidFill>
                  <a:schemeClr val="lt1"/>
                </a:solidFill>
                <a:latin typeface="Fira Code"/>
                <a:ea typeface="Fira Code"/>
                <a:cs typeface="Fira Code"/>
                <a:sym typeface="Fira Code"/>
              </a:endParaRPr>
            </a:p>
          </p:txBody>
        </p:sp>
      </p:grpSp>
      <p:grpSp>
        <p:nvGrpSpPr>
          <p:cNvPr id="65" name="Group 64">
            <a:extLst>
              <a:ext uri="{FF2B5EF4-FFF2-40B4-BE49-F238E27FC236}">
                <a16:creationId xmlns:a16="http://schemas.microsoft.com/office/drawing/2014/main" id="{4BF6487F-D058-4EB7-BCBE-63AC21581002}"/>
              </a:ext>
            </a:extLst>
          </p:cNvPr>
          <p:cNvGrpSpPr/>
          <p:nvPr/>
        </p:nvGrpSpPr>
        <p:grpSpPr>
          <a:xfrm>
            <a:off x="3419269" y="1846208"/>
            <a:ext cx="356841" cy="369332"/>
            <a:chOff x="4926840" y="2102707"/>
            <a:chExt cx="743803" cy="769839"/>
          </a:xfrm>
        </p:grpSpPr>
        <p:sp>
          <p:nvSpPr>
            <p:cNvPr id="66" name="Flowchart: Connector 65">
              <a:extLst>
                <a:ext uri="{FF2B5EF4-FFF2-40B4-BE49-F238E27FC236}">
                  <a16:creationId xmlns:a16="http://schemas.microsoft.com/office/drawing/2014/main" id="{F9E1EAD8-B687-4944-A2AF-B96FED5A871F}"/>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67" name="TextBox 66">
              <a:extLst>
                <a:ext uri="{FF2B5EF4-FFF2-40B4-BE49-F238E27FC236}">
                  <a16:creationId xmlns:a16="http://schemas.microsoft.com/office/drawing/2014/main" id="{AEF8F23A-C921-44B7-B012-5027D7154EB4}"/>
                </a:ext>
              </a:extLst>
            </p:cNvPr>
            <p:cNvSpPr txBox="1"/>
            <p:nvPr/>
          </p:nvSpPr>
          <p:spPr>
            <a:xfrm flipH="1">
              <a:off x="5047069"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2</a:t>
              </a:r>
              <a:endParaRPr lang="es-ES" sz="1800" dirty="0">
                <a:solidFill>
                  <a:schemeClr val="lt1"/>
                </a:solidFill>
                <a:latin typeface="Fira Code"/>
                <a:ea typeface="Fira Code"/>
                <a:cs typeface="Fira Code"/>
                <a:sym typeface="Fira Code"/>
              </a:endParaRPr>
            </a:p>
          </p:txBody>
        </p:sp>
      </p:grpSp>
      <p:grpSp>
        <p:nvGrpSpPr>
          <p:cNvPr id="68" name="Group 67">
            <a:extLst>
              <a:ext uri="{FF2B5EF4-FFF2-40B4-BE49-F238E27FC236}">
                <a16:creationId xmlns:a16="http://schemas.microsoft.com/office/drawing/2014/main" id="{E8074BD1-D023-4B1B-9DD3-23044ED11DDF}"/>
              </a:ext>
            </a:extLst>
          </p:cNvPr>
          <p:cNvGrpSpPr/>
          <p:nvPr/>
        </p:nvGrpSpPr>
        <p:grpSpPr>
          <a:xfrm>
            <a:off x="5792738" y="1797369"/>
            <a:ext cx="369331" cy="369332"/>
            <a:chOff x="5775275" y="2102706"/>
            <a:chExt cx="743803" cy="743805"/>
          </a:xfrm>
        </p:grpSpPr>
        <p:sp>
          <p:nvSpPr>
            <p:cNvPr id="69" name="Flowchart: Connector 68">
              <a:extLst>
                <a:ext uri="{FF2B5EF4-FFF2-40B4-BE49-F238E27FC236}">
                  <a16:creationId xmlns:a16="http://schemas.microsoft.com/office/drawing/2014/main" id="{13CDB0B5-0EEF-4DB1-AF7C-E05B3D390C3B}"/>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0" name="TextBox 69">
              <a:extLst>
                <a:ext uri="{FF2B5EF4-FFF2-40B4-BE49-F238E27FC236}">
                  <a16:creationId xmlns:a16="http://schemas.microsoft.com/office/drawing/2014/main" id="{CE5F1DBE-A4ED-4785-A174-289A78EE24FD}"/>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4</a:t>
              </a:r>
              <a:endParaRPr lang="es-ES" sz="1800" dirty="0">
                <a:solidFill>
                  <a:schemeClr val="lt1"/>
                </a:solidFill>
                <a:latin typeface="Fira Code"/>
                <a:ea typeface="Fira Code"/>
                <a:cs typeface="Fira Code"/>
                <a:sym typeface="Fira Code"/>
              </a:endParaRPr>
            </a:p>
          </p:txBody>
        </p:sp>
      </p:grpSp>
      <p:grpSp>
        <p:nvGrpSpPr>
          <p:cNvPr id="71" name="Group 70">
            <a:extLst>
              <a:ext uri="{FF2B5EF4-FFF2-40B4-BE49-F238E27FC236}">
                <a16:creationId xmlns:a16="http://schemas.microsoft.com/office/drawing/2014/main" id="{B1BA0E92-90B7-4CF8-9E34-5B47D0429DDC}"/>
              </a:ext>
            </a:extLst>
          </p:cNvPr>
          <p:cNvGrpSpPr/>
          <p:nvPr/>
        </p:nvGrpSpPr>
        <p:grpSpPr>
          <a:xfrm>
            <a:off x="6637737" y="1771733"/>
            <a:ext cx="369331" cy="369332"/>
            <a:chOff x="5775275" y="2102706"/>
            <a:chExt cx="743803" cy="743805"/>
          </a:xfrm>
        </p:grpSpPr>
        <p:sp>
          <p:nvSpPr>
            <p:cNvPr id="72" name="Flowchart: Connector 71">
              <a:extLst>
                <a:ext uri="{FF2B5EF4-FFF2-40B4-BE49-F238E27FC236}">
                  <a16:creationId xmlns:a16="http://schemas.microsoft.com/office/drawing/2014/main" id="{9FF93B45-D297-445C-AC2D-E1A6D3879C3F}"/>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3" name="TextBox 72">
              <a:extLst>
                <a:ext uri="{FF2B5EF4-FFF2-40B4-BE49-F238E27FC236}">
                  <a16:creationId xmlns:a16="http://schemas.microsoft.com/office/drawing/2014/main" id="{FBA71E12-3199-40AA-9794-CAA79810FCA3}"/>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7</a:t>
              </a:r>
              <a:endParaRPr lang="es-ES" sz="1800" dirty="0">
                <a:solidFill>
                  <a:schemeClr val="lt1"/>
                </a:solidFill>
                <a:latin typeface="Fira Code"/>
                <a:ea typeface="Fira Code"/>
                <a:cs typeface="Fira Code"/>
                <a:sym typeface="Fira Code"/>
              </a:endParaRPr>
            </a:p>
          </p:txBody>
        </p:sp>
      </p:grpSp>
      <p:grpSp>
        <p:nvGrpSpPr>
          <p:cNvPr id="74" name="Group 73">
            <a:extLst>
              <a:ext uri="{FF2B5EF4-FFF2-40B4-BE49-F238E27FC236}">
                <a16:creationId xmlns:a16="http://schemas.microsoft.com/office/drawing/2014/main" id="{9B5BC3C9-DDDE-4797-BF9A-6C9A5B9FFE1D}"/>
              </a:ext>
            </a:extLst>
          </p:cNvPr>
          <p:cNvGrpSpPr/>
          <p:nvPr/>
        </p:nvGrpSpPr>
        <p:grpSpPr>
          <a:xfrm>
            <a:off x="7707455" y="1768418"/>
            <a:ext cx="369331" cy="369332"/>
            <a:chOff x="5775275" y="2102706"/>
            <a:chExt cx="743803" cy="743805"/>
          </a:xfrm>
        </p:grpSpPr>
        <p:sp>
          <p:nvSpPr>
            <p:cNvPr id="75" name="Flowchart: Connector 74">
              <a:extLst>
                <a:ext uri="{FF2B5EF4-FFF2-40B4-BE49-F238E27FC236}">
                  <a16:creationId xmlns:a16="http://schemas.microsoft.com/office/drawing/2014/main" id="{9A191770-B6FF-4043-B458-C613029884EE}"/>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6" name="TextBox 75">
              <a:extLst>
                <a:ext uri="{FF2B5EF4-FFF2-40B4-BE49-F238E27FC236}">
                  <a16:creationId xmlns:a16="http://schemas.microsoft.com/office/drawing/2014/main" id="{2ACF33FF-0A02-4A5C-8321-FAA5FE392E9C}"/>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6</a:t>
              </a:r>
              <a:endParaRPr lang="es-ES" sz="1800" dirty="0">
                <a:solidFill>
                  <a:schemeClr val="lt1"/>
                </a:solidFill>
                <a:latin typeface="Fira Code"/>
                <a:ea typeface="Fira Code"/>
                <a:cs typeface="Fira Code"/>
                <a:sym typeface="Fira Code"/>
              </a:endParaRPr>
            </a:p>
          </p:txBody>
        </p:sp>
      </p:grpSp>
      <p:grpSp>
        <p:nvGrpSpPr>
          <p:cNvPr id="77" name="Group 76">
            <a:extLst>
              <a:ext uri="{FF2B5EF4-FFF2-40B4-BE49-F238E27FC236}">
                <a16:creationId xmlns:a16="http://schemas.microsoft.com/office/drawing/2014/main" id="{3422995D-CD77-4BDB-A8D8-2BB05B7A58AC}"/>
              </a:ext>
            </a:extLst>
          </p:cNvPr>
          <p:cNvGrpSpPr/>
          <p:nvPr/>
        </p:nvGrpSpPr>
        <p:grpSpPr>
          <a:xfrm>
            <a:off x="279327" y="2366393"/>
            <a:ext cx="356841" cy="369332"/>
            <a:chOff x="2381535" y="2102706"/>
            <a:chExt cx="743803" cy="769838"/>
          </a:xfrm>
        </p:grpSpPr>
        <p:sp>
          <p:nvSpPr>
            <p:cNvPr id="78" name="Flowchart: Connector 77">
              <a:extLst>
                <a:ext uri="{FF2B5EF4-FFF2-40B4-BE49-F238E27FC236}">
                  <a16:creationId xmlns:a16="http://schemas.microsoft.com/office/drawing/2014/main" id="{B7CFE09F-502E-40B8-867A-FB68E4558D6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79" name="TextBox 78">
              <a:extLst>
                <a:ext uri="{FF2B5EF4-FFF2-40B4-BE49-F238E27FC236}">
                  <a16:creationId xmlns:a16="http://schemas.microsoft.com/office/drawing/2014/main" id="{9CBBA844-86BF-4A17-9392-2F4A412F044A}"/>
                </a:ext>
              </a:extLst>
            </p:cNvPr>
            <p:cNvSpPr txBox="1"/>
            <p:nvPr/>
          </p:nvSpPr>
          <p:spPr>
            <a:xfrm flipH="1">
              <a:off x="2483723" y="2102706"/>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3</a:t>
              </a:r>
              <a:endParaRPr lang="es-ES" sz="1800" dirty="0">
                <a:solidFill>
                  <a:schemeClr val="lt1"/>
                </a:solidFill>
                <a:latin typeface="Fira Code"/>
                <a:ea typeface="Fira Code"/>
                <a:cs typeface="Fira Code"/>
                <a:sym typeface="Fira Code"/>
              </a:endParaRPr>
            </a:p>
          </p:txBody>
        </p:sp>
      </p:grpSp>
      <p:grpSp>
        <p:nvGrpSpPr>
          <p:cNvPr id="80" name="Group 79">
            <a:extLst>
              <a:ext uri="{FF2B5EF4-FFF2-40B4-BE49-F238E27FC236}">
                <a16:creationId xmlns:a16="http://schemas.microsoft.com/office/drawing/2014/main" id="{F6D5F8DB-3F70-4F3B-A8CF-DED7618D9193}"/>
              </a:ext>
            </a:extLst>
          </p:cNvPr>
          <p:cNvGrpSpPr/>
          <p:nvPr/>
        </p:nvGrpSpPr>
        <p:grpSpPr>
          <a:xfrm>
            <a:off x="1232358" y="2360149"/>
            <a:ext cx="356841" cy="369332"/>
            <a:chOff x="3229970" y="2102707"/>
            <a:chExt cx="743803" cy="769839"/>
          </a:xfrm>
        </p:grpSpPr>
        <p:sp>
          <p:nvSpPr>
            <p:cNvPr id="81" name="Flowchart: Connector 80">
              <a:extLst>
                <a:ext uri="{FF2B5EF4-FFF2-40B4-BE49-F238E27FC236}">
                  <a16:creationId xmlns:a16="http://schemas.microsoft.com/office/drawing/2014/main" id="{F4D70672-AF9C-4E27-A45F-36EC84F51A29}"/>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82" name="TextBox 81">
              <a:extLst>
                <a:ext uri="{FF2B5EF4-FFF2-40B4-BE49-F238E27FC236}">
                  <a16:creationId xmlns:a16="http://schemas.microsoft.com/office/drawing/2014/main" id="{84F1907C-2132-4D81-B567-B041F5EC612E}"/>
                </a:ext>
              </a:extLst>
            </p:cNvPr>
            <p:cNvSpPr txBox="1"/>
            <p:nvPr/>
          </p:nvSpPr>
          <p:spPr>
            <a:xfrm flipH="1">
              <a:off x="3350524"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1</a:t>
              </a:r>
              <a:endParaRPr lang="es-ES" sz="1800" dirty="0">
                <a:solidFill>
                  <a:schemeClr val="lt1"/>
                </a:solidFill>
                <a:latin typeface="Fira Code"/>
                <a:ea typeface="Fira Code"/>
                <a:cs typeface="Fira Code"/>
                <a:sym typeface="Fira Code"/>
              </a:endParaRPr>
            </a:p>
          </p:txBody>
        </p:sp>
      </p:grpSp>
      <p:grpSp>
        <p:nvGrpSpPr>
          <p:cNvPr id="83" name="Group 82">
            <a:extLst>
              <a:ext uri="{FF2B5EF4-FFF2-40B4-BE49-F238E27FC236}">
                <a16:creationId xmlns:a16="http://schemas.microsoft.com/office/drawing/2014/main" id="{3AA07BAE-51E0-4362-991D-C448DAD39647}"/>
              </a:ext>
            </a:extLst>
          </p:cNvPr>
          <p:cNvGrpSpPr/>
          <p:nvPr/>
        </p:nvGrpSpPr>
        <p:grpSpPr>
          <a:xfrm>
            <a:off x="2252036" y="2366395"/>
            <a:ext cx="356841" cy="369332"/>
            <a:chOff x="4078405" y="2102708"/>
            <a:chExt cx="743803" cy="769838"/>
          </a:xfrm>
        </p:grpSpPr>
        <p:sp>
          <p:nvSpPr>
            <p:cNvPr id="84" name="Flowchart: Connector 83">
              <a:extLst>
                <a:ext uri="{FF2B5EF4-FFF2-40B4-BE49-F238E27FC236}">
                  <a16:creationId xmlns:a16="http://schemas.microsoft.com/office/drawing/2014/main" id="{98E9888C-E354-43CF-9F30-D1DBDDC56C5D}"/>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85" name="TextBox 84">
              <a:extLst>
                <a:ext uri="{FF2B5EF4-FFF2-40B4-BE49-F238E27FC236}">
                  <a16:creationId xmlns:a16="http://schemas.microsoft.com/office/drawing/2014/main" id="{29DBEF5D-CC9C-427B-8C3C-6ADDE66142FE}"/>
                </a:ext>
              </a:extLst>
            </p:cNvPr>
            <p:cNvSpPr txBox="1"/>
            <p:nvPr/>
          </p:nvSpPr>
          <p:spPr>
            <a:xfrm flipH="1">
              <a:off x="4180758" y="2102708"/>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5</a:t>
              </a:r>
              <a:endParaRPr lang="es-ES" sz="1800" dirty="0">
                <a:solidFill>
                  <a:schemeClr val="lt1"/>
                </a:solidFill>
                <a:latin typeface="Fira Code"/>
                <a:ea typeface="Fira Code"/>
                <a:cs typeface="Fira Code"/>
                <a:sym typeface="Fira Code"/>
              </a:endParaRPr>
            </a:p>
          </p:txBody>
        </p:sp>
      </p:grpSp>
      <p:grpSp>
        <p:nvGrpSpPr>
          <p:cNvPr id="86" name="Group 85">
            <a:extLst>
              <a:ext uri="{FF2B5EF4-FFF2-40B4-BE49-F238E27FC236}">
                <a16:creationId xmlns:a16="http://schemas.microsoft.com/office/drawing/2014/main" id="{08381283-DB19-49AF-A633-1DE9ED9963C7}"/>
              </a:ext>
            </a:extLst>
          </p:cNvPr>
          <p:cNvGrpSpPr/>
          <p:nvPr/>
        </p:nvGrpSpPr>
        <p:grpSpPr>
          <a:xfrm>
            <a:off x="3213965" y="2366393"/>
            <a:ext cx="356841" cy="369332"/>
            <a:chOff x="4926840" y="2102707"/>
            <a:chExt cx="743803" cy="769839"/>
          </a:xfrm>
        </p:grpSpPr>
        <p:sp>
          <p:nvSpPr>
            <p:cNvPr id="87" name="Flowchart: Connector 86">
              <a:extLst>
                <a:ext uri="{FF2B5EF4-FFF2-40B4-BE49-F238E27FC236}">
                  <a16:creationId xmlns:a16="http://schemas.microsoft.com/office/drawing/2014/main" id="{5386E668-72E1-4816-AEE6-0FBA6189D89E}"/>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88" name="TextBox 87">
              <a:extLst>
                <a:ext uri="{FF2B5EF4-FFF2-40B4-BE49-F238E27FC236}">
                  <a16:creationId xmlns:a16="http://schemas.microsoft.com/office/drawing/2014/main" id="{47CDDF0A-577D-4019-8E44-B7FC64E93EEC}"/>
                </a:ext>
              </a:extLst>
            </p:cNvPr>
            <p:cNvSpPr txBox="1"/>
            <p:nvPr/>
          </p:nvSpPr>
          <p:spPr>
            <a:xfrm flipH="1">
              <a:off x="5047069"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2</a:t>
              </a:r>
              <a:endParaRPr lang="es-ES" sz="1800" dirty="0">
                <a:solidFill>
                  <a:schemeClr val="lt1"/>
                </a:solidFill>
                <a:latin typeface="Fira Code"/>
                <a:ea typeface="Fira Code"/>
                <a:cs typeface="Fira Code"/>
                <a:sym typeface="Fira Code"/>
              </a:endParaRPr>
            </a:p>
          </p:txBody>
        </p:sp>
      </p:grpSp>
      <p:grpSp>
        <p:nvGrpSpPr>
          <p:cNvPr id="89" name="Group 88">
            <a:extLst>
              <a:ext uri="{FF2B5EF4-FFF2-40B4-BE49-F238E27FC236}">
                <a16:creationId xmlns:a16="http://schemas.microsoft.com/office/drawing/2014/main" id="{E82C2976-F9FB-46EF-83E1-1CC72A77B807}"/>
              </a:ext>
            </a:extLst>
          </p:cNvPr>
          <p:cNvGrpSpPr/>
          <p:nvPr/>
        </p:nvGrpSpPr>
        <p:grpSpPr>
          <a:xfrm>
            <a:off x="6049339" y="2372089"/>
            <a:ext cx="369331" cy="369332"/>
            <a:chOff x="5775275" y="2102706"/>
            <a:chExt cx="743803" cy="743805"/>
          </a:xfrm>
        </p:grpSpPr>
        <p:sp>
          <p:nvSpPr>
            <p:cNvPr id="90" name="Flowchart: Connector 89">
              <a:extLst>
                <a:ext uri="{FF2B5EF4-FFF2-40B4-BE49-F238E27FC236}">
                  <a16:creationId xmlns:a16="http://schemas.microsoft.com/office/drawing/2014/main" id="{C84FC9D3-3738-45B2-A9F1-71470A31FEB9}"/>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91" name="TextBox 90">
              <a:extLst>
                <a:ext uri="{FF2B5EF4-FFF2-40B4-BE49-F238E27FC236}">
                  <a16:creationId xmlns:a16="http://schemas.microsoft.com/office/drawing/2014/main" id="{9EF793EF-E185-479C-87AB-15C47EEC1FD4}"/>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4</a:t>
              </a:r>
              <a:endParaRPr lang="es-ES" sz="1800" dirty="0">
                <a:solidFill>
                  <a:schemeClr val="lt1"/>
                </a:solidFill>
                <a:latin typeface="Fira Code"/>
                <a:ea typeface="Fira Code"/>
                <a:cs typeface="Fira Code"/>
                <a:sym typeface="Fira Code"/>
              </a:endParaRPr>
            </a:p>
          </p:txBody>
        </p:sp>
      </p:grpSp>
      <p:grpSp>
        <p:nvGrpSpPr>
          <p:cNvPr id="92" name="Group 91">
            <a:extLst>
              <a:ext uri="{FF2B5EF4-FFF2-40B4-BE49-F238E27FC236}">
                <a16:creationId xmlns:a16="http://schemas.microsoft.com/office/drawing/2014/main" id="{0396B565-7772-434A-B603-18C8DA882520}"/>
              </a:ext>
            </a:extLst>
          </p:cNvPr>
          <p:cNvGrpSpPr/>
          <p:nvPr/>
        </p:nvGrpSpPr>
        <p:grpSpPr>
          <a:xfrm>
            <a:off x="7060119" y="2347659"/>
            <a:ext cx="369331" cy="369332"/>
            <a:chOff x="5775275" y="2102706"/>
            <a:chExt cx="743803" cy="743805"/>
          </a:xfrm>
        </p:grpSpPr>
        <p:sp>
          <p:nvSpPr>
            <p:cNvPr id="93" name="Flowchart: Connector 92">
              <a:extLst>
                <a:ext uri="{FF2B5EF4-FFF2-40B4-BE49-F238E27FC236}">
                  <a16:creationId xmlns:a16="http://schemas.microsoft.com/office/drawing/2014/main" id="{12A8606E-81FF-47BC-8124-55AB98AE39B6}"/>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94" name="TextBox 93">
              <a:extLst>
                <a:ext uri="{FF2B5EF4-FFF2-40B4-BE49-F238E27FC236}">
                  <a16:creationId xmlns:a16="http://schemas.microsoft.com/office/drawing/2014/main" id="{410109F5-E7F5-4E73-9EE9-7C28A1AB3F2C}"/>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7</a:t>
              </a:r>
              <a:endParaRPr lang="es-ES" sz="1800" dirty="0">
                <a:solidFill>
                  <a:schemeClr val="lt1"/>
                </a:solidFill>
                <a:latin typeface="Fira Code"/>
                <a:ea typeface="Fira Code"/>
                <a:cs typeface="Fira Code"/>
                <a:sym typeface="Fira Code"/>
              </a:endParaRPr>
            </a:p>
          </p:txBody>
        </p:sp>
      </p:grpSp>
      <p:grpSp>
        <p:nvGrpSpPr>
          <p:cNvPr id="95" name="Group 94">
            <a:extLst>
              <a:ext uri="{FF2B5EF4-FFF2-40B4-BE49-F238E27FC236}">
                <a16:creationId xmlns:a16="http://schemas.microsoft.com/office/drawing/2014/main" id="{8549FF68-081B-487F-B3D0-251D421B0C9F}"/>
              </a:ext>
            </a:extLst>
          </p:cNvPr>
          <p:cNvGrpSpPr/>
          <p:nvPr/>
        </p:nvGrpSpPr>
        <p:grpSpPr>
          <a:xfrm>
            <a:off x="7941399" y="2344344"/>
            <a:ext cx="369331" cy="369332"/>
            <a:chOff x="5775275" y="2102706"/>
            <a:chExt cx="743803" cy="743805"/>
          </a:xfrm>
        </p:grpSpPr>
        <p:sp>
          <p:nvSpPr>
            <p:cNvPr id="96" name="Flowchart: Connector 95">
              <a:extLst>
                <a:ext uri="{FF2B5EF4-FFF2-40B4-BE49-F238E27FC236}">
                  <a16:creationId xmlns:a16="http://schemas.microsoft.com/office/drawing/2014/main" id="{ED7E7628-59AA-4B16-A438-C319512759A2}"/>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97" name="TextBox 96">
              <a:extLst>
                <a:ext uri="{FF2B5EF4-FFF2-40B4-BE49-F238E27FC236}">
                  <a16:creationId xmlns:a16="http://schemas.microsoft.com/office/drawing/2014/main" id="{6E804046-223C-470E-8C5F-17BCD507E0B0}"/>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6</a:t>
              </a:r>
              <a:endParaRPr lang="es-ES" sz="1800" dirty="0">
                <a:solidFill>
                  <a:schemeClr val="lt1"/>
                </a:solidFill>
                <a:latin typeface="Fira Code"/>
                <a:ea typeface="Fira Code"/>
                <a:cs typeface="Fira Code"/>
                <a:sym typeface="Fira Code"/>
              </a:endParaRPr>
            </a:p>
          </p:txBody>
        </p:sp>
      </p:grpSp>
      <p:grpSp>
        <p:nvGrpSpPr>
          <p:cNvPr id="98" name="Group 97">
            <a:extLst>
              <a:ext uri="{FF2B5EF4-FFF2-40B4-BE49-F238E27FC236}">
                <a16:creationId xmlns:a16="http://schemas.microsoft.com/office/drawing/2014/main" id="{33948977-258D-4613-BF9A-0C2448D97B7A}"/>
              </a:ext>
            </a:extLst>
          </p:cNvPr>
          <p:cNvGrpSpPr/>
          <p:nvPr/>
        </p:nvGrpSpPr>
        <p:grpSpPr>
          <a:xfrm>
            <a:off x="1439696" y="2867843"/>
            <a:ext cx="356841" cy="369332"/>
            <a:chOff x="2381535" y="2102704"/>
            <a:chExt cx="743803" cy="769838"/>
          </a:xfrm>
        </p:grpSpPr>
        <p:sp>
          <p:nvSpPr>
            <p:cNvPr id="99" name="Flowchart: Connector 98">
              <a:extLst>
                <a:ext uri="{FF2B5EF4-FFF2-40B4-BE49-F238E27FC236}">
                  <a16:creationId xmlns:a16="http://schemas.microsoft.com/office/drawing/2014/main" id="{653D987D-B70B-4174-A25F-2BD4C1ACE389}"/>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p>
          </p:txBody>
        </p:sp>
        <p:sp>
          <p:nvSpPr>
            <p:cNvPr id="100" name="TextBox 99">
              <a:extLst>
                <a:ext uri="{FF2B5EF4-FFF2-40B4-BE49-F238E27FC236}">
                  <a16:creationId xmlns:a16="http://schemas.microsoft.com/office/drawing/2014/main" id="{5698BD1A-F12F-4D41-9F2B-2AABE2C123A5}"/>
                </a:ext>
              </a:extLst>
            </p:cNvPr>
            <p:cNvSpPr txBox="1"/>
            <p:nvPr/>
          </p:nvSpPr>
          <p:spPr>
            <a:xfrm flipH="1">
              <a:off x="2481974" y="2102704"/>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3</a:t>
              </a:r>
              <a:endParaRPr lang="es-ES" sz="1800" dirty="0">
                <a:solidFill>
                  <a:schemeClr val="lt1"/>
                </a:solidFill>
                <a:latin typeface="Fira Code"/>
                <a:ea typeface="Fira Code"/>
                <a:cs typeface="Fira Code"/>
                <a:sym typeface="Fira Code"/>
              </a:endParaRPr>
            </a:p>
          </p:txBody>
        </p:sp>
      </p:grpSp>
      <p:grpSp>
        <p:nvGrpSpPr>
          <p:cNvPr id="101" name="Group 100">
            <a:extLst>
              <a:ext uri="{FF2B5EF4-FFF2-40B4-BE49-F238E27FC236}">
                <a16:creationId xmlns:a16="http://schemas.microsoft.com/office/drawing/2014/main" id="{8BB47719-DDB1-41A2-9765-36F88787FCFF}"/>
              </a:ext>
            </a:extLst>
          </p:cNvPr>
          <p:cNvGrpSpPr/>
          <p:nvPr/>
        </p:nvGrpSpPr>
        <p:grpSpPr>
          <a:xfrm>
            <a:off x="599659" y="2867844"/>
            <a:ext cx="356841" cy="369332"/>
            <a:chOff x="3229970" y="2102707"/>
            <a:chExt cx="743803" cy="769839"/>
          </a:xfrm>
        </p:grpSpPr>
        <p:sp>
          <p:nvSpPr>
            <p:cNvPr id="102" name="Flowchart: Connector 101">
              <a:extLst>
                <a:ext uri="{FF2B5EF4-FFF2-40B4-BE49-F238E27FC236}">
                  <a16:creationId xmlns:a16="http://schemas.microsoft.com/office/drawing/2014/main" id="{0272F3BB-51FC-428D-B391-7389E76E86E3}"/>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03" name="TextBox 102">
              <a:extLst>
                <a:ext uri="{FF2B5EF4-FFF2-40B4-BE49-F238E27FC236}">
                  <a16:creationId xmlns:a16="http://schemas.microsoft.com/office/drawing/2014/main" id="{E8D4E142-E7C4-4E06-B572-D093F3096B26}"/>
                </a:ext>
              </a:extLst>
            </p:cNvPr>
            <p:cNvSpPr txBox="1"/>
            <p:nvPr/>
          </p:nvSpPr>
          <p:spPr>
            <a:xfrm flipH="1">
              <a:off x="3350524"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1</a:t>
              </a:r>
              <a:endParaRPr lang="es-ES" sz="1800" dirty="0">
                <a:solidFill>
                  <a:schemeClr val="lt1"/>
                </a:solidFill>
                <a:latin typeface="Fira Code"/>
                <a:ea typeface="Fira Code"/>
                <a:cs typeface="Fira Code"/>
                <a:sym typeface="Fira Code"/>
              </a:endParaRPr>
            </a:p>
          </p:txBody>
        </p:sp>
      </p:grpSp>
      <p:grpSp>
        <p:nvGrpSpPr>
          <p:cNvPr id="104" name="Group 103">
            <a:extLst>
              <a:ext uri="{FF2B5EF4-FFF2-40B4-BE49-F238E27FC236}">
                <a16:creationId xmlns:a16="http://schemas.microsoft.com/office/drawing/2014/main" id="{608FBC57-4197-4E4F-8750-8F7613B5587A}"/>
              </a:ext>
            </a:extLst>
          </p:cNvPr>
          <p:cNvGrpSpPr/>
          <p:nvPr/>
        </p:nvGrpSpPr>
        <p:grpSpPr>
          <a:xfrm>
            <a:off x="3412305" y="2867846"/>
            <a:ext cx="356841" cy="369332"/>
            <a:chOff x="4078405" y="2102708"/>
            <a:chExt cx="743803" cy="769838"/>
          </a:xfrm>
        </p:grpSpPr>
        <p:sp>
          <p:nvSpPr>
            <p:cNvPr id="105" name="Flowchart: Connector 104">
              <a:extLst>
                <a:ext uri="{FF2B5EF4-FFF2-40B4-BE49-F238E27FC236}">
                  <a16:creationId xmlns:a16="http://schemas.microsoft.com/office/drawing/2014/main" id="{4EF731F4-7C05-4FF4-A698-D2A67AB2BF2C}"/>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06" name="TextBox 105">
              <a:extLst>
                <a:ext uri="{FF2B5EF4-FFF2-40B4-BE49-F238E27FC236}">
                  <a16:creationId xmlns:a16="http://schemas.microsoft.com/office/drawing/2014/main" id="{DCA72BA1-63B8-43DF-A2C5-264E40BE8330}"/>
                </a:ext>
              </a:extLst>
            </p:cNvPr>
            <p:cNvSpPr txBox="1"/>
            <p:nvPr/>
          </p:nvSpPr>
          <p:spPr>
            <a:xfrm flipH="1">
              <a:off x="4180758" y="2102708"/>
              <a:ext cx="502695" cy="76983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5</a:t>
              </a:r>
              <a:endParaRPr lang="es-ES" sz="1800" dirty="0">
                <a:solidFill>
                  <a:schemeClr val="lt1"/>
                </a:solidFill>
                <a:latin typeface="Fira Code"/>
                <a:ea typeface="Fira Code"/>
                <a:cs typeface="Fira Code"/>
                <a:sym typeface="Fira Code"/>
              </a:endParaRPr>
            </a:p>
          </p:txBody>
        </p:sp>
      </p:grpSp>
      <p:grpSp>
        <p:nvGrpSpPr>
          <p:cNvPr id="107" name="Group 106">
            <a:extLst>
              <a:ext uri="{FF2B5EF4-FFF2-40B4-BE49-F238E27FC236}">
                <a16:creationId xmlns:a16="http://schemas.microsoft.com/office/drawing/2014/main" id="{85B70435-7982-4C53-94DE-1975F5A60ADE}"/>
              </a:ext>
            </a:extLst>
          </p:cNvPr>
          <p:cNvGrpSpPr/>
          <p:nvPr/>
        </p:nvGrpSpPr>
        <p:grpSpPr>
          <a:xfrm>
            <a:off x="2570834" y="2867843"/>
            <a:ext cx="356841" cy="369332"/>
            <a:chOff x="4926840" y="2102707"/>
            <a:chExt cx="743803" cy="769839"/>
          </a:xfrm>
        </p:grpSpPr>
        <p:sp>
          <p:nvSpPr>
            <p:cNvPr id="108" name="Flowchart: Connector 107">
              <a:extLst>
                <a:ext uri="{FF2B5EF4-FFF2-40B4-BE49-F238E27FC236}">
                  <a16:creationId xmlns:a16="http://schemas.microsoft.com/office/drawing/2014/main" id="{59749D22-7C66-424E-B708-B2CA60B19291}"/>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09" name="TextBox 108">
              <a:extLst>
                <a:ext uri="{FF2B5EF4-FFF2-40B4-BE49-F238E27FC236}">
                  <a16:creationId xmlns:a16="http://schemas.microsoft.com/office/drawing/2014/main" id="{B8DBEFF1-F964-49E1-9624-8D97FF05F90B}"/>
                </a:ext>
              </a:extLst>
            </p:cNvPr>
            <p:cNvSpPr txBox="1"/>
            <p:nvPr/>
          </p:nvSpPr>
          <p:spPr>
            <a:xfrm flipH="1">
              <a:off x="5047069" y="2102707"/>
              <a:ext cx="502695" cy="769839"/>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2</a:t>
              </a:r>
              <a:endParaRPr lang="es-ES" sz="1800" dirty="0">
                <a:solidFill>
                  <a:schemeClr val="lt1"/>
                </a:solidFill>
                <a:latin typeface="Fira Code"/>
                <a:ea typeface="Fira Code"/>
                <a:cs typeface="Fira Code"/>
                <a:sym typeface="Fira Code"/>
              </a:endParaRPr>
            </a:p>
          </p:txBody>
        </p:sp>
      </p:grpSp>
      <p:grpSp>
        <p:nvGrpSpPr>
          <p:cNvPr id="110" name="Group 109">
            <a:extLst>
              <a:ext uri="{FF2B5EF4-FFF2-40B4-BE49-F238E27FC236}">
                <a16:creationId xmlns:a16="http://schemas.microsoft.com/office/drawing/2014/main" id="{7CEDACEE-0095-4844-ACED-4C861A25FDDC}"/>
              </a:ext>
            </a:extLst>
          </p:cNvPr>
          <p:cNvGrpSpPr/>
          <p:nvPr/>
        </p:nvGrpSpPr>
        <p:grpSpPr>
          <a:xfrm>
            <a:off x="5792738" y="2851147"/>
            <a:ext cx="369331" cy="369332"/>
            <a:chOff x="5775275" y="2102706"/>
            <a:chExt cx="743803" cy="743805"/>
          </a:xfrm>
        </p:grpSpPr>
        <p:sp>
          <p:nvSpPr>
            <p:cNvPr id="111" name="Flowchart: Connector 110">
              <a:extLst>
                <a:ext uri="{FF2B5EF4-FFF2-40B4-BE49-F238E27FC236}">
                  <a16:creationId xmlns:a16="http://schemas.microsoft.com/office/drawing/2014/main" id="{D137C4AB-E26B-461A-A0F0-FAEF1E65A3D1}"/>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12" name="TextBox 111">
              <a:extLst>
                <a:ext uri="{FF2B5EF4-FFF2-40B4-BE49-F238E27FC236}">
                  <a16:creationId xmlns:a16="http://schemas.microsoft.com/office/drawing/2014/main" id="{C2C49DA5-C936-486D-8B4E-2B1836819EAE}"/>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4</a:t>
              </a:r>
              <a:endParaRPr lang="es-ES" sz="1800" dirty="0">
                <a:solidFill>
                  <a:schemeClr val="lt1"/>
                </a:solidFill>
                <a:latin typeface="Fira Code"/>
                <a:ea typeface="Fira Code"/>
                <a:cs typeface="Fira Code"/>
                <a:sym typeface="Fira Code"/>
              </a:endParaRPr>
            </a:p>
          </p:txBody>
        </p:sp>
      </p:grpSp>
      <p:grpSp>
        <p:nvGrpSpPr>
          <p:cNvPr id="113" name="Group 112">
            <a:extLst>
              <a:ext uri="{FF2B5EF4-FFF2-40B4-BE49-F238E27FC236}">
                <a16:creationId xmlns:a16="http://schemas.microsoft.com/office/drawing/2014/main" id="{DB6578C9-E9F4-4672-B834-6B20EC220206}"/>
              </a:ext>
            </a:extLst>
          </p:cNvPr>
          <p:cNvGrpSpPr/>
          <p:nvPr/>
        </p:nvGrpSpPr>
        <p:grpSpPr>
          <a:xfrm>
            <a:off x="6637737" y="2825511"/>
            <a:ext cx="369331" cy="369332"/>
            <a:chOff x="5775275" y="2102706"/>
            <a:chExt cx="743803" cy="743805"/>
          </a:xfrm>
        </p:grpSpPr>
        <p:sp>
          <p:nvSpPr>
            <p:cNvPr id="114" name="Flowchart: Connector 113">
              <a:extLst>
                <a:ext uri="{FF2B5EF4-FFF2-40B4-BE49-F238E27FC236}">
                  <a16:creationId xmlns:a16="http://schemas.microsoft.com/office/drawing/2014/main" id="{AA93E002-997F-408A-901D-06ACC72563D8}"/>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15" name="TextBox 114">
              <a:extLst>
                <a:ext uri="{FF2B5EF4-FFF2-40B4-BE49-F238E27FC236}">
                  <a16:creationId xmlns:a16="http://schemas.microsoft.com/office/drawing/2014/main" id="{80666626-30E3-4A2B-9B17-B35F8371D404}"/>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7</a:t>
              </a:r>
              <a:endParaRPr lang="es-ES" sz="1800" dirty="0">
                <a:solidFill>
                  <a:schemeClr val="lt1"/>
                </a:solidFill>
                <a:latin typeface="Fira Code"/>
                <a:ea typeface="Fira Code"/>
                <a:cs typeface="Fira Code"/>
                <a:sym typeface="Fira Code"/>
              </a:endParaRPr>
            </a:p>
          </p:txBody>
        </p:sp>
      </p:grpSp>
      <p:grpSp>
        <p:nvGrpSpPr>
          <p:cNvPr id="116" name="Group 115">
            <a:extLst>
              <a:ext uri="{FF2B5EF4-FFF2-40B4-BE49-F238E27FC236}">
                <a16:creationId xmlns:a16="http://schemas.microsoft.com/office/drawing/2014/main" id="{B44C000E-1A8E-430E-BBC5-A0F194C7B252}"/>
              </a:ext>
            </a:extLst>
          </p:cNvPr>
          <p:cNvGrpSpPr/>
          <p:nvPr/>
        </p:nvGrpSpPr>
        <p:grpSpPr>
          <a:xfrm>
            <a:off x="7707455" y="2822196"/>
            <a:ext cx="369331" cy="369332"/>
            <a:chOff x="5775275" y="2102706"/>
            <a:chExt cx="743803" cy="743805"/>
          </a:xfrm>
        </p:grpSpPr>
        <p:sp>
          <p:nvSpPr>
            <p:cNvPr id="117" name="Flowchart: Connector 116">
              <a:extLst>
                <a:ext uri="{FF2B5EF4-FFF2-40B4-BE49-F238E27FC236}">
                  <a16:creationId xmlns:a16="http://schemas.microsoft.com/office/drawing/2014/main" id="{A3547FA8-C9AB-42EE-9FE3-83F8361B3502}"/>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
          <p:nvSpPr>
            <p:cNvPr id="118" name="TextBox 117">
              <a:extLst>
                <a:ext uri="{FF2B5EF4-FFF2-40B4-BE49-F238E27FC236}">
                  <a16:creationId xmlns:a16="http://schemas.microsoft.com/office/drawing/2014/main" id="{3D5E813C-66B0-4063-8DA7-6AB4098B6DAE}"/>
                </a:ext>
              </a:extLst>
            </p:cNvPr>
            <p:cNvSpPr txBox="1"/>
            <p:nvPr/>
          </p:nvSpPr>
          <p:spPr>
            <a:xfrm flipH="1">
              <a:off x="5895503" y="2102706"/>
              <a:ext cx="502696" cy="737128"/>
            </a:xfrm>
            <a:prstGeom prst="rect">
              <a:avLst/>
            </a:prstGeom>
            <a:noFill/>
          </p:spPr>
          <p:txBody>
            <a:bodyPr wrap="square">
              <a:spAutoFit/>
            </a:bodyPr>
            <a:lstStyle/>
            <a:p>
              <a:pPr algn="ctr"/>
              <a:r>
                <a:rPr lang="en" sz="1800" dirty="0">
                  <a:solidFill>
                    <a:schemeClr val="lt1"/>
                  </a:solidFill>
                  <a:latin typeface="Fira Code"/>
                  <a:ea typeface="Fira Code"/>
                  <a:cs typeface="Fira Code"/>
                  <a:sym typeface="Fira Code"/>
                </a:rPr>
                <a:t>6</a:t>
              </a:r>
              <a:endParaRPr lang="es-ES" sz="1800" dirty="0">
                <a:solidFill>
                  <a:schemeClr val="lt1"/>
                </a:solidFill>
                <a:latin typeface="Fira Code"/>
                <a:ea typeface="Fira Code"/>
                <a:cs typeface="Fira Code"/>
                <a:sym typeface="Fira Code"/>
              </a:endParaRPr>
            </a:p>
          </p:txBody>
        </p:sp>
      </p:grpSp>
      <p:grpSp>
        <p:nvGrpSpPr>
          <p:cNvPr id="119" name="Group 118">
            <a:extLst>
              <a:ext uri="{FF2B5EF4-FFF2-40B4-BE49-F238E27FC236}">
                <a16:creationId xmlns:a16="http://schemas.microsoft.com/office/drawing/2014/main" id="{D14640E9-C50A-4F7C-8994-EE9D46DBD28F}"/>
              </a:ext>
            </a:extLst>
          </p:cNvPr>
          <p:cNvGrpSpPr/>
          <p:nvPr/>
        </p:nvGrpSpPr>
        <p:grpSpPr>
          <a:xfrm>
            <a:off x="2683995" y="3398571"/>
            <a:ext cx="403733" cy="403735"/>
            <a:chOff x="2381535" y="2102706"/>
            <a:chExt cx="743803" cy="743806"/>
          </a:xfrm>
        </p:grpSpPr>
        <p:sp>
          <p:nvSpPr>
            <p:cNvPr id="120" name="Flowchart: Connector 119">
              <a:extLst>
                <a:ext uri="{FF2B5EF4-FFF2-40B4-BE49-F238E27FC236}">
                  <a16:creationId xmlns:a16="http://schemas.microsoft.com/office/drawing/2014/main" id="{C0B2C3FA-2F8D-477C-BC29-53261EBD8177}"/>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21" name="TextBox 120">
              <a:extLst>
                <a:ext uri="{FF2B5EF4-FFF2-40B4-BE49-F238E27FC236}">
                  <a16:creationId xmlns:a16="http://schemas.microsoft.com/office/drawing/2014/main" id="{8889502C-51B5-418E-9BD0-27AAC14F55D9}"/>
                </a:ext>
              </a:extLst>
            </p:cNvPr>
            <p:cNvSpPr txBox="1"/>
            <p:nvPr/>
          </p:nvSpPr>
          <p:spPr>
            <a:xfrm flipH="1">
              <a:off x="2483724"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3</a:t>
              </a:r>
              <a:endParaRPr lang="es-ES" sz="2000" dirty="0">
                <a:solidFill>
                  <a:schemeClr val="lt1"/>
                </a:solidFill>
                <a:latin typeface="Fira Code"/>
                <a:ea typeface="Fira Code"/>
                <a:cs typeface="Fira Code"/>
                <a:sym typeface="Fira Code"/>
              </a:endParaRPr>
            </a:p>
          </p:txBody>
        </p:sp>
      </p:grpSp>
      <p:grpSp>
        <p:nvGrpSpPr>
          <p:cNvPr id="122" name="Group 121">
            <a:extLst>
              <a:ext uri="{FF2B5EF4-FFF2-40B4-BE49-F238E27FC236}">
                <a16:creationId xmlns:a16="http://schemas.microsoft.com/office/drawing/2014/main" id="{E041CFA5-7010-417F-8945-FBDF4A6123D4}"/>
              </a:ext>
            </a:extLst>
          </p:cNvPr>
          <p:cNvGrpSpPr/>
          <p:nvPr/>
        </p:nvGrpSpPr>
        <p:grpSpPr>
          <a:xfrm>
            <a:off x="987125" y="3387130"/>
            <a:ext cx="403733" cy="403734"/>
            <a:chOff x="3229970" y="2102707"/>
            <a:chExt cx="743803" cy="743805"/>
          </a:xfrm>
        </p:grpSpPr>
        <p:sp>
          <p:nvSpPr>
            <p:cNvPr id="123" name="Flowchart: Connector 122">
              <a:extLst>
                <a:ext uri="{FF2B5EF4-FFF2-40B4-BE49-F238E27FC236}">
                  <a16:creationId xmlns:a16="http://schemas.microsoft.com/office/drawing/2014/main" id="{01D4E33B-F7B4-4FC7-B83C-93A5604A6668}"/>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24" name="TextBox 123">
              <a:extLst>
                <a:ext uri="{FF2B5EF4-FFF2-40B4-BE49-F238E27FC236}">
                  <a16:creationId xmlns:a16="http://schemas.microsoft.com/office/drawing/2014/main" id="{48DB7A3B-87C0-471C-AFFF-93DA24FFBBE2}"/>
                </a:ext>
              </a:extLst>
            </p:cNvPr>
            <p:cNvSpPr txBox="1"/>
            <p:nvPr/>
          </p:nvSpPr>
          <p:spPr>
            <a:xfrm flipH="1">
              <a:off x="3350524"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1</a:t>
              </a:r>
              <a:endParaRPr lang="es-ES" sz="2000" dirty="0">
                <a:solidFill>
                  <a:schemeClr val="lt1"/>
                </a:solidFill>
                <a:latin typeface="Fira Code"/>
                <a:ea typeface="Fira Code"/>
                <a:cs typeface="Fira Code"/>
                <a:sym typeface="Fira Code"/>
              </a:endParaRPr>
            </a:p>
          </p:txBody>
        </p:sp>
      </p:grpSp>
      <p:grpSp>
        <p:nvGrpSpPr>
          <p:cNvPr id="125" name="Group 124">
            <a:extLst>
              <a:ext uri="{FF2B5EF4-FFF2-40B4-BE49-F238E27FC236}">
                <a16:creationId xmlns:a16="http://schemas.microsoft.com/office/drawing/2014/main" id="{E264332F-B84F-4608-9710-121E33D36F72}"/>
              </a:ext>
            </a:extLst>
          </p:cNvPr>
          <p:cNvGrpSpPr/>
          <p:nvPr/>
        </p:nvGrpSpPr>
        <p:grpSpPr>
          <a:xfrm>
            <a:off x="3532431" y="3381176"/>
            <a:ext cx="403733" cy="403734"/>
            <a:chOff x="4078405" y="2102708"/>
            <a:chExt cx="743803" cy="743804"/>
          </a:xfrm>
        </p:grpSpPr>
        <p:sp>
          <p:nvSpPr>
            <p:cNvPr id="126" name="Flowchart: Connector 125">
              <a:extLst>
                <a:ext uri="{FF2B5EF4-FFF2-40B4-BE49-F238E27FC236}">
                  <a16:creationId xmlns:a16="http://schemas.microsoft.com/office/drawing/2014/main" id="{77DF3D3D-4202-4FA1-A17C-82FF8110A214}"/>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27" name="TextBox 126">
              <a:extLst>
                <a:ext uri="{FF2B5EF4-FFF2-40B4-BE49-F238E27FC236}">
                  <a16:creationId xmlns:a16="http://schemas.microsoft.com/office/drawing/2014/main" id="{D5C1C635-D815-4138-A53C-CE48E45A9493}"/>
                </a:ext>
              </a:extLst>
            </p:cNvPr>
            <p:cNvSpPr txBox="1"/>
            <p:nvPr/>
          </p:nvSpPr>
          <p:spPr>
            <a:xfrm flipH="1">
              <a:off x="4180758" y="2102708"/>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5</a:t>
              </a:r>
              <a:endParaRPr lang="es-ES" sz="2000" dirty="0">
                <a:solidFill>
                  <a:schemeClr val="lt1"/>
                </a:solidFill>
                <a:latin typeface="Fira Code"/>
                <a:ea typeface="Fira Code"/>
                <a:cs typeface="Fira Code"/>
                <a:sym typeface="Fira Code"/>
              </a:endParaRPr>
            </a:p>
          </p:txBody>
        </p:sp>
      </p:grpSp>
      <p:grpSp>
        <p:nvGrpSpPr>
          <p:cNvPr id="128" name="Group 127">
            <a:extLst>
              <a:ext uri="{FF2B5EF4-FFF2-40B4-BE49-F238E27FC236}">
                <a16:creationId xmlns:a16="http://schemas.microsoft.com/office/drawing/2014/main" id="{789E31FD-468E-452D-80B1-F57D514FF13D}"/>
              </a:ext>
            </a:extLst>
          </p:cNvPr>
          <p:cNvGrpSpPr/>
          <p:nvPr/>
        </p:nvGrpSpPr>
        <p:grpSpPr>
          <a:xfrm>
            <a:off x="1855514" y="3382988"/>
            <a:ext cx="403733" cy="404252"/>
            <a:chOff x="4926840" y="2102707"/>
            <a:chExt cx="743803" cy="744759"/>
          </a:xfrm>
        </p:grpSpPr>
        <p:sp>
          <p:nvSpPr>
            <p:cNvPr id="129" name="Flowchart: Connector 128">
              <a:extLst>
                <a:ext uri="{FF2B5EF4-FFF2-40B4-BE49-F238E27FC236}">
                  <a16:creationId xmlns:a16="http://schemas.microsoft.com/office/drawing/2014/main" id="{51030C46-46EF-44B5-8E2B-A149E5FAF9AE}"/>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30" name="TextBox 129">
              <a:extLst>
                <a:ext uri="{FF2B5EF4-FFF2-40B4-BE49-F238E27FC236}">
                  <a16:creationId xmlns:a16="http://schemas.microsoft.com/office/drawing/2014/main" id="{4EFB72E1-DD4B-44C9-B1C9-CEDF0D3DB5A6}"/>
                </a:ext>
              </a:extLst>
            </p:cNvPr>
            <p:cNvSpPr txBox="1"/>
            <p:nvPr/>
          </p:nvSpPr>
          <p:spPr>
            <a:xfrm flipH="1">
              <a:off x="5047068" y="2102707"/>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2</a:t>
              </a:r>
              <a:endParaRPr lang="es-ES" sz="2000" dirty="0">
                <a:solidFill>
                  <a:schemeClr val="lt1"/>
                </a:solidFill>
                <a:latin typeface="Fira Code"/>
                <a:ea typeface="Fira Code"/>
                <a:cs typeface="Fira Code"/>
                <a:sym typeface="Fira Code"/>
              </a:endParaRPr>
            </a:p>
          </p:txBody>
        </p:sp>
      </p:grpSp>
      <p:grpSp>
        <p:nvGrpSpPr>
          <p:cNvPr id="131" name="Group 130">
            <a:extLst>
              <a:ext uri="{FF2B5EF4-FFF2-40B4-BE49-F238E27FC236}">
                <a16:creationId xmlns:a16="http://schemas.microsoft.com/office/drawing/2014/main" id="{A681474C-2985-414F-BC95-899EC70BC4CD}"/>
              </a:ext>
            </a:extLst>
          </p:cNvPr>
          <p:cNvGrpSpPr/>
          <p:nvPr/>
        </p:nvGrpSpPr>
        <p:grpSpPr>
          <a:xfrm>
            <a:off x="5580911" y="3383762"/>
            <a:ext cx="403733" cy="403734"/>
            <a:chOff x="5775275" y="2102706"/>
            <a:chExt cx="743803" cy="743805"/>
          </a:xfrm>
        </p:grpSpPr>
        <p:sp>
          <p:nvSpPr>
            <p:cNvPr id="132" name="Flowchart: Connector 131">
              <a:extLst>
                <a:ext uri="{FF2B5EF4-FFF2-40B4-BE49-F238E27FC236}">
                  <a16:creationId xmlns:a16="http://schemas.microsoft.com/office/drawing/2014/main" id="{1C98E92C-ED85-41D7-8D3F-1A1F9EEF64B1}"/>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33" name="TextBox 132">
              <a:extLst>
                <a:ext uri="{FF2B5EF4-FFF2-40B4-BE49-F238E27FC236}">
                  <a16:creationId xmlns:a16="http://schemas.microsoft.com/office/drawing/2014/main" id="{0A41D6C7-35FD-4CB2-B577-9811F5F3ACF0}"/>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4</a:t>
              </a:r>
              <a:endParaRPr lang="es-ES" sz="2000" dirty="0">
                <a:solidFill>
                  <a:schemeClr val="lt1"/>
                </a:solidFill>
                <a:latin typeface="Fira Code"/>
                <a:ea typeface="Fira Code"/>
                <a:cs typeface="Fira Code"/>
                <a:sym typeface="Fira Code"/>
              </a:endParaRPr>
            </a:p>
          </p:txBody>
        </p:sp>
      </p:grpSp>
      <p:grpSp>
        <p:nvGrpSpPr>
          <p:cNvPr id="134" name="Group 133">
            <a:extLst>
              <a:ext uri="{FF2B5EF4-FFF2-40B4-BE49-F238E27FC236}">
                <a16:creationId xmlns:a16="http://schemas.microsoft.com/office/drawing/2014/main" id="{E847FF72-AAEE-430A-8F96-91EDB66A6162}"/>
              </a:ext>
            </a:extLst>
          </p:cNvPr>
          <p:cNvGrpSpPr/>
          <p:nvPr/>
        </p:nvGrpSpPr>
        <p:grpSpPr>
          <a:xfrm>
            <a:off x="7290829" y="3396759"/>
            <a:ext cx="403733" cy="403734"/>
            <a:chOff x="5775275" y="2102706"/>
            <a:chExt cx="743803" cy="743805"/>
          </a:xfrm>
        </p:grpSpPr>
        <p:sp>
          <p:nvSpPr>
            <p:cNvPr id="135" name="Flowchart: Connector 134">
              <a:extLst>
                <a:ext uri="{FF2B5EF4-FFF2-40B4-BE49-F238E27FC236}">
                  <a16:creationId xmlns:a16="http://schemas.microsoft.com/office/drawing/2014/main" id="{6CF5157E-B76F-462A-B9E4-DBF098DED8BD}"/>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dirty="0"/>
            </a:p>
          </p:txBody>
        </p:sp>
        <p:sp>
          <p:nvSpPr>
            <p:cNvPr id="136" name="TextBox 135">
              <a:extLst>
                <a:ext uri="{FF2B5EF4-FFF2-40B4-BE49-F238E27FC236}">
                  <a16:creationId xmlns:a16="http://schemas.microsoft.com/office/drawing/2014/main" id="{5664E0B7-AF99-41E0-B0E5-51AB842AAC1F}"/>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7</a:t>
              </a:r>
              <a:endParaRPr lang="es-ES" sz="2000" dirty="0">
                <a:solidFill>
                  <a:schemeClr val="lt1"/>
                </a:solidFill>
                <a:latin typeface="Fira Code"/>
                <a:ea typeface="Fira Code"/>
                <a:cs typeface="Fira Code"/>
                <a:sym typeface="Fira Code"/>
              </a:endParaRPr>
            </a:p>
          </p:txBody>
        </p:sp>
      </p:grpSp>
      <p:grpSp>
        <p:nvGrpSpPr>
          <p:cNvPr id="137" name="Group 136">
            <a:extLst>
              <a:ext uri="{FF2B5EF4-FFF2-40B4-BE49-F238E27FC236}">
                <a16:creationId xmlns:a16="http://schemas.microsoft.com/office/drawing/2014/main" id="{758D8827-62CA-4271-9FF9-0B7E18E8131C}"/>
              </a:ext>
            </a:extLst>
          </p:cNvPr>
          <p:cNvGrpSpPr/>
          <p:nvPr/>
        </p:nvGrpSpPr>
        <p:grpSpPr>
          <a:xfrm>
            <a:off x="6435870" y="3390081"/>
            <a:ext cx="403733" cy="403734"/>
            <a:chOff x="5775275" y="2102706"/>
            <a:chExt cx="743803" cy="743805"/>
          </a:xfrm>
        </p:grpSpPr>
        <p:sp>
          <p:nvSpPr>
            <p:cNvPr id="138" name="Flowchart: Connector 137">
              <a:extLst>
                <a:ext uri="{FF2B5EF4-FFF2-40B4-BE49-F238E27FC236}">
                  <a16:creationId xmlns:a16="http://schemas.microsoft.com/office/drawing/2014/main" id="{E320934C-432A-4F38-95D8-B46DF3C8A69B}"/>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39" name="TextBox 138">
              <a:extLst>
                <a:ext uri="{FF2B5EF4-FFF2-40B4-BE49-F238E27FC236}">
                  <a16:creationId xmlns:a16="http://schemas.microsoft.com/office/drawing/2014/main" id="{A4AADF1B-1E4C-48A5-A6AF-C56A9E4734A6}"/>
                </a:ext>
              </a:extLst>
            </p:cNvPr>
            <p:cNvSpPr txBox="1"/>
            <p:nvPr/>
          </p:nvSpPr>
          <p:spPr>
            <a:xfrm flipH="1">
              <a:off x="5895503" y="2102706"/>
              <a:ext cx="502696" cy="737128"/>
            </a:xfrm>
            <a:prstGeom prst="rect">
              <a:avLst/>
            </a:prstGeom>
            <a:noFill/>
          </p:spPr>
          <p:txBody>
            <a:bodyPr wrap="square">
              <a:spAutoFit/>
            </a:bodyPr>
            <a:lstStyle/>
            <a:p>
              <a:pPr algn="ctr"/>
              <a:r>
                <a:rPr lang="en" sz="2000" dirty="0">
                  <a:solidFill>
                    <a:schemeClr val="lt1"/>
                  </a:solidFill>
                  <a:latin typeface="Fira Code"/>
                  <a:ea typeface="Fira Code"/>
                  <a:cs typeface="Fira Code"/>
                  <a:sym typeface="Fira Code"/>
                </a:rPr>
                <a:t>6</a:t>
              </a:r>
              <a:endParaRPr lang="es-ES" sz="2000" dirty="0">
                <a:solidFill>
                  <a:schemeClr val="lt1"/>
                </a:solidFill>
                <a:latin typeface="Fira Code"/>
                <a:ea typeface="Fira Code"/>
                <a:cs typeface="Fira Code"/>
                <a:sym typeface="Fira Code"/>
              </a:endParaRPr>
            </a:p>
          </p:txBody>
        </p:sp>
      </p:grpSp>
      <p:grpSp>
        <p:nvGrpSpPr>
          <p:cNvPr id="140" name="Group 139">
            <a:extLst>
              <a:ext uri="{FF2B5EF4-FFF2-40B4-BE49-F238E27FC236}">
                <a16:creationId xmlns:a16="http://schemas.microsoft.com/office/drawing/2014/main" id="{0FBDBFA4-B8C9-4987-95A5-F58CEDBA6877}"/>
              </a:ext>
            </a:extLst>
          </p:cNvPr>
          <p:cNvGrpSpPr/>
          <p:nvPr/>
        </p:nvGrpSpPr>
        <p:grpSpPr>
          <a:xfrm>
            <a:off x="1833942" y="3936938"/>
            <a:ext cx="488056" cy="528464"/>
            <a:chOff x="2381535" y="2102706"/>
            <a:chExt cx="743803" cy="805386"/>
          </a:xfrm>
        </p:grpSpPr>
        <p:sp>
          <p:nvSpPr>
            <p:cNvPr id="141" name="Flowchart: Connector 140">
              <a:extLst>
                <a:ext uri="{FF2B5EF4-FFF2-40B4-BE49-F238E27FC236}">
                  <a16:creationId xmlns:a16="http://schemas.microsoft.com/office/drawing/2014/main" id="{92033A82-1DFD-427A-BFAA-94727C4D4BA4}"/>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142" name="TextBox 141">
              <a:extLst>
                <a:ext uri="{FF2B5EF4-FFF2-40B4-BE49-F238E27FC236}">
                  <a16:creationId xmlns:a16="http://schemas.microsoft.com/office/drawing/2014/main" id="{C252E215-27F6-4289-A741-6C366102CC07}"/>
                </a:ext>
              </a:extLst>
            </p:cNvPr>
            <p:cNvSpPr txBox="1"/>
            <p:nvPr/>
          </p:nvSpPr>
          <p:spPr>
            <a:xfrm flipH="1">
              <a:off x="2483724"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1</a:t>
              </a:r>
              <a:endParaRPr lang="es-ES" sz="2800" dirty="0">
                <a:solidFill>
                  <a:schemeClr val="lt1"/>
                </a:solidFill>
                <a:latin typeface="Fira Code"/>
                <a:ea typeface="Fira Code"/>
                <a:cs typeface="Fira Code"/>
                <a:sym typeface="Fira Code"/>
              </a:endParaRPr>
            </a:p>
          </p:txBody>
        </p:sp>
      </p:grpSp>
      <p:grpSp>
        <p:nvGrpSpPr>
          <p:cNvPr id="143" name="Group 142">
            <a:extLst>
              <a:ext uri="{FF2B5EF4-FFF2-40B4-BE49-F238E27FC236}">
                <a16:creationId xmlns:a16="http://schemas.microsoft.com/office/drawing/2014/main" id="{B07B40A8-5B09-43B2-A2AF-4543CE4DD0E7}"/>
              </a:ext>
            </a:extLst>
          </p:cNvPr>
          <p:cNvGrpSpPr/>
          <p:nvPr/>
        </p:nvGrpSpPr>
        <p:grpSpPr>
          <a:xfrm>
            <a:off x="2682377" y="3936939"/>
            <a:ext cx="488056" cy="528464"/>
            <a:chOff x="3229970" y="2102707"/>
            <a:chExt cx="743803" cy="805386"/>
          </a:xfrm>
        </p:grpSpPr>
        <p:sp>
          <p:nvSpPr>
            <p:cNvPr id="144" name="Flowchart: Connector 143">
              <a:extLst>
                <a:ext uri="{FF2B5EF4-FFF2-40B4-BE49-F238E27FC236}">
                  <a16:creationId xmlns:a16="http://schemas.microsoft.com/office/drawing/2014/main" id="{0DD81385-07FE-4645-BB4A-9AF165951AAA}"/>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145" name="TextBox 144">
              <a:extLst>
                <a:ext uri="{FF2B5EF4-FFF2-40B4-BE49-F238E27FC236}">
                  <a16:creationId xmlns:a16="http://schemas.microsoft.com/office/drawing/2014/main" id="{DB67BCD3-4059-4A36-AF60-7B073C9ABB2B}"/>
                </a:ext>
              </a:extLst>
            </p:cNvPr>
            <p:cNvSpPr txBox="1"/>
            <p:nvPr/>
          </p:nvSpPr>
          <p:spPr>
            <a:xfrm flipH="1">
              <a:off x="3350523"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2</a:t>
              </a:r>
              <a:endParaRPr lang="es-ES" sz="2800" dirty="0">
                <a:solidFill>
                  <a:schemeClr val="lt1"/>
                </a:solidFill>
                <a:latin typeface="Fira Code"/>
                <a:ea typeface="Fira Code"/>
                <a:cs typeface="Fira Code"/>
                <a:sym typeface="Fira Code"/>
              </a:endParaRPr>
            </a:p>
          </p:txBody>
        </p:sp>
      </p:grpSp>
      <p:grpSp>
        <p:nvGrpSpPr>
          <p:cNvPr id="146" name="Group 145">
            <a:extLst>
              <a:ext uri="{FF2B5EF4-FFF2-40B4-BE49-F238E27FC236}">
                <a16:creationId xmlns:a16="http://schemas.microsoft.com/office/drawing/2014/main" id="{9DC06939-3D9C-4402-A334-0EE9FEE9148B}"/>
              </a:ext>
            </a:extLst>
          </p:cNvPr>
          <p:cNvGrpSpPr/>
          <p:nvPr/>
        </p:nvGrpSpPr>
        <p:grpSpPr>
          <a:xfrm>
            <a:off x="3530812" y="3936940"/>
            <a:ext cx="488056" cy="528464"/>
            <a:chOff x="4078405" y="2102708"/>
            <a:chExt cx="743803" cy="805386"/>
          </a:xfrm>
        </p:grpSpPr>
        <p:sp>
          <p:nvSpPr>
            <p:cNvPr id="147" name="Flowchart: Connector 146">
              <a:extLst>
                <a:ext uri="{FF2B5EF4-FFF2-40B4-BE49-F238E27FC236}">
                  <a16:creationId xmlns:a16="http://schemas.microsoft.com/office/drawing/2014/main" id="{AFD526CB-5F4E-47CB-A5BA-0F79ED53182B}"/>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148" name="TextBox 147">
              <a:extLst>
                <a:ext uri="{FF2B5EF4-FFF2-40B4-BE49-F238E27FC236}">
                  <a16:creationId xmlns:a16="http://schemas.microsoft.com/office/drawing/2014/main" id="{614FF1BB-081B-416D-9FFF-7DF4EC04478A}"/>
                </a:ext>
              </a:extLst>
            </p:cNvPr>
            <p:cNvSpPr txBox="1"/>
            <p:nvPr/>
          </p:nvSpPr>
          <p:spPr>
            <a:xfrm flipH="1">
              <a:off x="4180758" y="2102708"/>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3</a:t>
              </a:r>
              <a:endParaRPr lang="es-ES" sz="2800" dirty="0">
                <a:solidFill>
                  <a:schemeClr val="lt1"/>
                </a:solidFill>
                <a:latin typeface="Fira Code"/>
                <a:ea typeface="Fira Code"/>
                <a:cs typeface="Fira Code"/>
                <a:sym typeface="Fira Code"/>
              </a:endParaRPr>
            </a:p>
          </p:txBody>
        </p:sp>
      </p:grpSp>
      <p:grpSp>
        <p:nvGrpSpPr>
          <p:cNvPr id="149" name="Group 148">
            <a:extLst>
              <a:ext uri="{FF2B5EF4-FFF2-40B4-BE49-F238E27FC236}">
                <a16:creationId xmlns:a16="http://schemas.microsoft.com/office/drawing/2014/main" id="{DA5AD348-0E61-465F-AC48-C9CEE9F0C2E0}"/>
              </a:ext>
            </a:extLst>
          </p:cNvPr>
          <p:cNvGrpSpPr/>
          <p:nvPr/>
        </p:nvGrpSpPr>
        <p:grpSpPr>
          <a:xfrm>
            <a:off x="4379247" y="3936939"/>
            <a:ext cx="488056" cy="528464"/>
            <a:chOff x="4926840" y="2102707"/>
            <a:chExt cx="743803" cy="805386"/>
          </a:xfrm>
        </p:grpSpPr>
        <p:sp>
          <p:nvSpPr>
            <p:cNvPr id="150" name="Flowchart: Connector 149">
              <a:extLst>
                <a:ext uri="{FF2B5EF4-FFF2-40B4-BE49-F238E27FC236}">
                  <a16:creationId xmlns:a16="http://schemas.microsoft.com/office/drawing/2014/main" id="{1019D98B-BE62-475E-B8A5-A1B3B66212A1}"/>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151" name="TextBox 150">
              <a:extLst>
                <a:ext uri="{FF2B5EF4-FFF2-40B4-BE49-F238E27FC236}">
                  <a16:creationId xmlns:a16="http://schemas.microsoft.com/office/drawing/2014/main" id="{00A4393C-0BC0-44BB-8814-3C98366108E0}"/>
                </a:ext>
              </a:extLst>
            </p:cNvPr>
            <p:cNvSpPr txBox="1"/>
            <p:nvPr/>
          </p:nvSpPr>
          <p:spPr>
            <a:xfrm flipH="1">
              <a:off x="5047068" y="2102707"/>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4</a:t>
              </a:r>
              <a:endParaRPr lang="es-ES" sz="2800" dirty="0">
                <a:solidFill>
                  <a:schemeClr val="lt1"/>
                </a:solidFill>
                <a:latin typeface="Fira Code"/>
                <a:ea typeface="Fira Code"/>
                <a:cs typeface="Fira Code"/>
                <a:sym typeface="Fira Code"/>
              </a:endParaRPr>
            </a:p>
          </p:txBody>
        </p:sp>
      </p:grpSp>
      <p:grpSp>
        <p:nvGrpSpPr>
          <p:cNvPr id="152" name="Group 151">
            <a:extLst>
              <a:ext uri="{FF2B5EF4-FFF2-40B4-BE49-F238E27FC236}">
                <a16:creationId xmlns:a16="http://schemas.microsoft.com/office/drawing/2014/main" id="{3FC3FBCE-EFC2-46F2-A3F0-87BA1183B521}"/>
              </a:ext>
            </a:extLst>
          </p:cNvPr>
          <p:cNvGrpSpPr/>
          <p:nvPr/>
        </p:nvGrpSpPr>
        <p:grpSpPr>
          <a:xfrm>
            <a:off x="5227682" y="3936938"/>
            <a:ext cx="488056" cy="528464"/>
            <a:chOff x="5775275" y="2102706"/>
            <a:chExt cx="743803" cy="805386"/>
          </a:xfrm>
        </p:grpSpPr>
        <p:sp>
          <p:nvSpPr>
            <p:cNvPr id="153" name="Flowchart: Connector 152">
              <a:extLst>
                <a:ext uri="{FF2B5EF4-FFF2-40B4-BE49-F238E27FC236}">
                  <a16:creationId xmlns:a16="http://schemas.microsoft.com/office/drawing/2014/main" id="{60810691-1BEE-4F0C-802B-6D070097D493}"/>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154" name="TextBox 153">
              <a:extLst>
                <a:ext uri="{FF2B5EF4-FFF2-40B4-BE49-F238E27FC236}">
                  <a16:creationId xmlns:a16="http://schemas.microsoft.com/office/drawing/2014/main" id="{CD9F11E7-B447-4D59-A0EC-BD7B9A1DB6AA}"/>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5</a:t>
              </a:r>
              <a:endParaRPr lang="es-ES" sz="2800" dirty="0">
                <a:solidFill>
                  <a:schemeClr val="lt1"/>
                </a:solidFill>
                <a:latin typeface="Fira Code"/>
                <a:ea typeface="Fira Code"/>
                <a:cs typeface="Fira Code"/>
                <a:sym typeface="Fira Code"/>
              </a:endParaRPr>
            </a:p>
          </p:txBody>
        </p:sp>
      </p:grpSp>
      <p:grpSp>
        <p:nvGrpSpPr>
          <p:cNvPr id="155" name="Group 154">
            <a:extLst>
              <a:ext uri="{FF2B5EF4-FFF2-40B4-BE49-F238E27FC236}">
                <a16:creationId xmlns:a16="http://schemas.microsoft.com/office/drawing/2014/main" id="{3D0374EE-4C27-4F13-BF17-0A51C823F791}"/>
              </a:ext>
            </a:extLst>
          </p:cNvPr>
          <p:cNvGrpSpPr/>
          <p:nvPr/>
        </p:nvGrpSpPr>
        <p:grpSpPr>
          <a:xfrm>
            <a:off x="6072681" y="3911302"/>
            <a:ext cx="488056" cy="528464"/>
            <a:chOff x="5775275" y="2102706"/>
            <a:chExt cx="743803" cy="805386"/>
          </a:xfrm>
        </p:grpSpPr>
        <p:sp>
          <p:nvSpPr>
            <p:cNvPr id="156" name="Flowchart: Connector 155">
              <a:extLst>
                <a:ext uri="{FF2B5EF4-FFF2-40B4-BE49-F238E27FC236}">
                  <a16:creationId xmlns:a16="http://schemas.microsoft.com/office/drawing/2014/main" id="{83CFC9C7-811A-4803-BED2-F7075F8EDF14}"/>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157" name="TextBox 156">
              <a:extLst>
                <a:ext uri="{FF2B5EF4-FFF2-40B4-BE49-F238E27FC236}">
                  <a16:creationId xmlns:a16="http://schemas.microsoft.com/office/drawing/2014/main" id="{326B3481-10BB-44FC-BBC1-A82FD2DC909D}"/>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6</a:t>
              </a:r>
              <a:endParaRPr lang="es-ES" sz="2800" dirty="0">
                <a:solidFill>
                  <a:schemeClr val="lt1"/>
                </a:solidFill>
                <a:latin typeface="Fira Code"/>
                <a:ea typeface="Fira Code"/>
                <a:cs typeface="Fira Code"/>
                <a:sym typeface="Fira Code"/>
              </a:endParaRPr>
            </a:p>
          </p:txBody>
        </p:sp>
      </p:grpSp>
      <p:grpSp>
        <p:nvGrpSpPr>
          <p:cNvPr id="158" name="Group 157">
            <a:extLst>
              <a:ext uri="{FF2B5EF4-FFF2-40B4-BE49-F238E27FC236}">
                <a16:creationId xmlns:a16="http://schemas.microsoft.com/office/drawing/2014/main" id="{3B7E1444-F04D-40C8-8513-E501F60096FF}"/>
              </a:ext>
            </a:extLst>
          </p:cNvPr>
          <p:cNvGrpSpPr/>
          <p:nvPr/>
        </p:nvGrpSpPr>
        <p:grpSpPr>
          <a:xfrm>
            <a:off x="6940039" y="3911301"/>
            <a:ext cx="488056" cy="528464"/>
            <a:chOff x="5775275" y="2102706"/>
            <a:chExt cx="743803" cy="805386"/>
          </a:xfrm>
        </p:grpSpPr>
        <p:sp>
          <p:nvSpPr>
            <p:cNvPr id="159" name="Flowchart: Connector 158">
              <a:extLst>
                <a:ext uri="{FF2B5EF4-FFF2-40B4-BE49-F238E27FC236}">
                  <a16:creationId xmlns:a16="http://schemas.microsoft.com/office/drawing/2014/main" id="{301655BA-E932-4C45-AA53-2A30F6132715}"/>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160" name="TextBox 159">
              <a:extLst>
                <a:ext uri="{FF2B5EF4-FFF2-40B4-BE49-F238E27FC236}">
                  <a16:creationId xmlns:a16="http://schemas.microsoft.com/office/drawing/2014/main" id="{2F4420A7-B717-405A-B0B9-C47150BE4B91}"/>
                </a:ext>
              </a:extLst>
            </p:cNvPr>
            <p:cNvSpPr txBox="1"/>
            <p:nvPr/>
          </p:nvSpPr>
          <p:spPr>
            <a:xfrm flipH="1">
              <a:off x="5895503" y="2102706"/>
              <a:ext cx="502696" cy="805386"/>
            </a:xfrm>
            <a:prstGeom prst="rect">
              <a:avLst/>
            </a:prstGeom>
            <a:noFill/>
          </p:spPr>
          <p:txBody>
            <a:bodyPr wrap="square">
              <a:spAutoFit/>
            </a:bodyPr>
            <a:lstStyle/>
            <a:p>
              <a:pPr algn="ctr"/>
              <a:r>
                <a:rPr lang="en" sz="2800" dirty="0">
                  <a:solidFill>
                    <a:schemeClr val="lt1"/>
                  </a:solidFill>
                  <a:latin typeface="Fira Code"/>
                  <a:ea typeface="Fira Code"/>
                  <a:cs typeface="Fira Code"/>
                  <a:sym typeface="Fira Code"/>
                </a:rPr>
                <a:t>7</a:t>
              </a:r>
              <a:endParaRPr lang="es-ES" sz="2800" dirty="0">
                <a:solidFill>
                  <a:schemeClr val="lt1"/>
                </a:solidFill>
                <a:latin typeface="Fira Code"/>
                <a:ea typeface="Fira Code"/>
                <a:cs typeface="Fira Code"/>
                <a:sym typeface="Fira Code"/>
              </a:endParaRPr>
            </a:p>
          </p:txBody>
        </p:sp>
      </p:grpSp>
    </p:spTree>
    <p:extLst>
      <p:ext uri="{BB962C8B-B14F-4D97-AF65-F5344CB8AC3E}">
        <p14:creationId xmlns:p14="http://schemas.microsoft.com/office/powerpoint/2010/main" val="220174597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Coding</a:t>
            </a:r>
            <a:r>
              <a:rPr lang="en" dirty="0">
                <a:solidFill>
                  <a:schemeClr val="accent3"/>
                </a:solidFill>
              </a:rPr>
              <a:t>{</a:t>
            </a:r>
            <a:endParaRPr dirty="0">
              <a:solidFill>
                <a:schemeClr val="lt1"/>
              </a:solidFill>
            </a:endParaRPr>
          </a:p>
        </p:txBody>
      </p:sp>
      <p:sp>
        <p:nvSpPr>
          <p:cNvPr id="2524" name="Google Shape;2524;p4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grpSp>
        <p:nvGrpSpPr>
          <p:cNvPr id="2527" name="Google Shape;2527;p48"/>
          <p:cNvGrpSpPr/>
          <p:nvPr/>
        </p:nvGrpSpPr>
        <p:grpSpPr>
          <a:xfrm>
            <a:off x="1084825" y="2246100"/>
            <a:ext cx="506100" cy="2323925"/>
            <a:chOff x="1084825" y="2246100"/>
            <a:chExt cx="506100" cy="2323925"/>
          </a:xfrm>
        </p:grpSpPr>
        <p:sp>
          <p:nvSpPr>
            <p:cNvPr id="2528" name="Google Shape;2528;p48"/>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529" name="Google Shape;2529;p48"/>
            <p:cNvCxnSpPr/>
            <p:nvPr/>
          </p:nvCxnSpPr>
          <p:spPr>
            <a:xfrm>
              <a:off x="1337875" y="2246100"/>
              <a:ext cx="0" cy="1687500"/>
            </a:xfrm>
            <a:prstGeom prst="straightConnector1">
              <a:avLst/>
            </a:prstGeom>
            <a:noFill/>
            <a:ln w="9525" cap="flat" cmpd="sng">
              <a:solidFill>
                <a:schemeClr val="accent4"/>
              </a:solidFill>
              <a:prstDash val="solid"/>
              <a:round/>
              <a:headEnd type="none" w="med" len="med"/>
              <a:tailEnd type="none" w="med" len="med"/>
            </a:ln>
          </p:spPr>
        </p:cxnSp>
      </p:grpSp>
      <p:sp>
        <p:nvSpPr>
          <p:cNvPr id="2530" name="Google Shape;2530;p48"/>
          <p:cNvSpPr txBox="1">
            <a:spLocks noGrp="1"/>
          </p:cNvSpPr>
          <p:nvPr>
            <p:ph type="subTitle" idx="4294967295"/>
          </p:nvPr>
        </p:nvSpPr>
        <p:spPr>
          <a:xfrm>
            <a:off x="0" y="0"/>
            <a:ext cx="9144000" cy="570594"/>
          </a:xfrm>
          <a:prstGeom prst="rect">
            <a:avLst/>
          </a:prstGeom>
          <a:solidFill>
            <a:schemeClr val="accent5"/>
          </a:solidFill>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odingm.h</a:t>
            </a:r>
            <a:endParaRPr lang="es-ES" sz="1400" dirty="0">
              <a:solidFill>
                <a:schemeClr val="accent3"/>
              </a:solidFill>
            </a:endParaRPr>
          </a:p>
        </p:txBody>
      </p:sp>
      <p:grpSp>
        <p:nvGrpSpPr>
          <p:cNvPr id="2531" name="Google Shape;2531;p48"/>
          <p:cNvGrpSpPr/>
          <p:nvPr/>
        </p:nvGrpSpPr>
        <p:grpSpPr>
          <a:xfrm>
            <a:off x="4994678" y="1173377"/>
            <a:ext cx="3439196" cy="2775803"/>
            <a:chOff x="4994678" y="1173377"/>
            <a:chExt cx="3439196" cy="2775803"/>
          </a:xfrm>
        </p:grpSpPr>
        <p:grpSp>
          <p:nvGrpSpPr>
            <p:cNvPr id="2532" name="Google Shape;2532;p48"/>
            <p:cNvGrpSpPr/>
            <p:nvPr/>
          </p:nvGrpSpPr>
          <p:grpSpPr>
            <a:xfrm>
              <a:off x="4994678" y="1173377"/>
              <a:ext cx="3439196" cy="2775803"/>
              <a:chOff x="4572031" y="1415284"/>
              <a:chExt cx="2875341" cy="2319354"/>
            </a:xfrm>
          </p:grpSpPr>
          <p:grpSp>
            <p:nvGrpSpPr>
              <p:cNvPr id="2533" name="Google Shape;2533;p48"/>
              <p:cNvGrpSpPr/>
              <p:nvPr/>
            </p:nvGrpSpPr>
            <p:grpSpPr>
              <a:xfrm>
                <a:off x="4572031" y="1415284"/>
                <a:ext cx="2875341" cy="1993075"/>
                <a:chOff x="3665860" y="822037"/>
                <a:chExt cx="4758136" cy="3243937"/>
              </a:xfrm>
            </p:grpSpPr>
            <p:grpSp>
              <p:nvGrpSpPr>
                <p:cNvPr id="2534" name="Google Shape;2534;p48"/>
                <p:cNvGrpSpPr/>
                <p:nvPr/>
              </p:nvGrpSpPr>
              <p:grpSpPr>
                <a:xfrm>
                  <a:off x="3665860" y="822037"/>
                  <a:ext cx="4758136" cy="3243937"/>
                  <a:chOff x="518725" y="252435"/>
                  <a:chExt cx="6524250" cy="4448015"/>
                </a:xfrm>
              </p:grpSpPr>
              <p:sp>
                <p:nvSpPr>
                  <p:cNvPr id="2535" name="Google Shape;2535;p48"/>
                  <p:cNvSpPr/>
                  <p:nvPr/>
                </p:nvSpPr>
                <p:spPr>
                  <a:xfrm>
                    <a:off x="518725" y="4131625"/>
                    <a:ext cx="6524250" cy="568825"/>
                  </a:xfrm>
                  <a:custGeom>
                    <a:avLst/>
                    <a:gdLst/>
                    <a:ahLst/>
                    <a:cxnLst/>
                    <a:rect l="l" t="t" r="r" b="b"/>
                    <a:pathLst>
                      <a:path w="260970" h="22753" extrusionOk="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536" name="Google Shape;2536;p48"/>
                  <p:cNvSpPr/>
                  <p:nvPr/>
                </p:nvSpPr>
                <p:spPr>
                  <a:xfrm>
                    <a:off x="518725" y="252435"/>
                    <a:ext cx="6524250" cy="3893525"/>
                  </a:xfrm>
                  <a:custGeom>
                    <a:avLst/>
                    <a:gdLst/>
                    <a:ahLst/>
                    <a:cxnLst/>
                    <a:rect l="l" t="t" r="r" b="b"/>
                    <a:pathLst>
                      <a:path w="260970" h="155741" extrusionOk="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7" name="Google Shape;2537;p48"/>
                <p:cNvSpPr/>
                <p:nvPr/>
              </p:nvSpPr>
              <p:spPr>
                <a:xfrm>
                  <a:off x="5947879" y="3778845"/>
                  <a:ext cx="194076" cy="166189"/>
                </a:xfrm>
                <a:custGeom>
                  <a:avLst/>
                  <a:gdLst/>
                  <a:ahLst/>
                  <a:cxnLst/>
                  <a:rect l="l" t="t" r="r" b="b"/>
                  <a:pathLst>
                    <a:path w="10627" h="9100" extrusionOk="0">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8" name="Google Shape;2538;p48"/>
              <p:cNvSpPr/>
              <p:nvPr/>
            </p:nvSpPr>
            <p:spPr>
              <a:xfrm>
                <a:off x="5498909" y="3408365"/>
                <a:ext cx="1040944" cy="326273"/>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cxnSp>
          <p:nvCxnSpPr>
            <p:cNvPr id="2539" name="Google Shape;2539;p48"/>
            <p:cNvCxnSpPr/>
            <p:nvPr/>
          </p:nvCxnSpPr>
          <p:spPr>
            <a:xfrm rot="10800000">
              <a:off x="5370275" y="3949180"/>
              <a:ext cx="2688000" cy="0"/>
            </a:xfrm>
            <a:prstGeom prst="straightConnector1">
              <a:avLst/>
            </a:prstGeom>
            <a:noFill/>
            <a:ln w="9525" cap="flat" cmpd="sng">
              <a:solidFill>
                <a:schemeClr val="accent3"/>
              </a:solidFill>
              <a:prstDash val="solid"/>
              <a:round/>
              <a:headEnd type="none" w="med" len="med"/>
              <a:tailEnd type="none" w="med" len="med"/>
            </a:ln>
          </p:spPr>
        </p:cxnSp>
      </p:grpSp>
      <mc:AlternateContent xmlns:mc="http://schemas.openxmlformats.org/markup-compatibility/2006">
        <mc:Choice xmlns:psez="http://schemas.microsoft.com/office/powerpoint/2016/sectionzoom" xmlns="" Requires="psez">
          <p:graphicFrame>
            <p:nvGraphicFramePr>
              <p:cNvPr id="3" name="Section Zoom 2">
                <a:extLst>
                  <a:ext uri="{FF2B5EF4-FFF2-40B4-BE49-F238E27FC236}">
                    <a16:creationId xmlns:a16="http://schemas.microsoft.com/office/drawing/2014/main" id="{E7D03472-49BC-470D-A85F-A0A16352871A}"/>
                  </a:ext>
                </a:extLst>
              </p:cNvPr>
              <p:cNvGraphicFramePr>
                <a:graphicFrameLocks noChangeAspect="1"/>
              </p:cNvGraphicFramePr>
              <p:nvPr>
                <p:extLst>
                  <p:ext uri="{D42A27DB-BD31-4B8C-83A1-F6EECF244321}">
                    <p14:modId xmlns:p14="http://schemas.microsoft.com/office/powerpoint/2010/main" val="3131713688"/>
                  </p:ext>
                </p:extLst>
              </p:nvPr>
            </p:nvGraphicFramePr>
            <p:xfrm>
              <a:off x="5151119" y="1316139"/>
              <a:ext cx="3173691" cy="1785201"/>
            </p:xfrm>
            <a:graphic>
              <a:graphicData uri="http://schemas.microsoft.com/office/powerpoint/2016/sectionzoom">
                <psez:sectionZm>
                  <psez:sectionZmObj sectionId="{0ECC3A84-E65A-4E2E-BC71-8164C36F22BF}">
                    <psez:zmPr id="{23DE9CAB-C7D1-4EE9-A464-9AD0D6FD2190}" transitionDur="1000">
                      <p166:blipFill xmlns:p166="http://schemas.microsoft.com/office/powerpoint/2016/6/main">
                        <a:blip r:embed="rId3"/>
                        <a:stretch>
                          <a:fillRect/>
                        </a:stretch>
                      </p166:blipFill>
                      <p166:spPr xmlns:p166="http://schemas.microsoft.com/office/powerpoint/2016/6/main">
                        <a:xfrm>
                          <a:off x="0" y="0"/>
                          <a:ext cx="3173691" cy="1785201"/>
                        </a:xfrm>
                        <a:prstGeom prst="rect">
                          <a:avLst/>
                        </a:prstGeom>
                        <a:ln w="3175">
                          <a:solidFill>
                            <a:prstClr val="ltGray"/>
                          </a:solidFill>
                        </a:ln>
                      </p166:spPr>
                    </psez:zmPr>
                  </psez:sectionZmObj>
                </psez:sectionZm>
              </a:graphicData>
            </a:graphic>
          </p:graphicFrame>
        </mc:Choice>
        <mc:Fallback>
          <p:pic>
            <p:nvPicPr>
              <p:cNvPr id="3" name="Section Zoom 2">
                <a:hlinkClick r:id="rId4" action="ppaction://hlinksldjump"/>
                <a:extLst>
                  <a:ext uri="{FF2B5EF4-FFF2-40B4-BE49-F238E27FC236}">
                    <a16:creationId xmlns:a16="http://schemas.microsoft.com/office/drawing/2014/main" id="{E7D03472-49BC-470D-A85F-A0A16352871A}"/>
                  </a:ext>
                </a:extLst>
              </p:cNvPr>
              <p:cNvPicPr>
                <a:picLocks noGrp="1" noRot="1" noChangeAspect="1" noMove="1" noResize="1" noEditPoints="1" noAdjustHandles="1" noChangeArrowheads="1" noChangeShapeType="1"/>
              </p:cNvPicPr>
              <p:nvPr/>
            </p:nvPicPr>
            <p:blipFill>
              <a:blip r:embed="rId5"/>
              <a:stretch>
                <a:fillRect/>
              </a:stretch>
            </p:blipFill>
            <p:spPr>
              <a:xfrm>
                <a:off x="5151119" y="1316139"/>
                <a:ext cx="3173691" cy="1785201"/>
              </a:xfrm>
              <a:prstGeom prst="rect">
                <a:avLst/>
              </a:prstGeom>
              <a:ln w="3175">
                <a:solidFill>
                  <a:prstClr val="ltGray"/>
                </a:solidFill>
              </a:ln>
            </p:spPr>
          </p:pic>
        </mc:Fallback>
      </mc:AlternateContent>
    </p:spTree>
    <p:extLst>
      <p:ext uri="{BB962C8B-B14F-4D97-AF65-F5344CB8AC3E}">
        <p14:creationId xmlns:p14="http://schemas.microsoft.com/office/powerpoint/2010/main" val="2724537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sp>
        <p:nvSpPr>
          <p:cNvPr id="2" name="TextBox 1">
            <a:extLst>
              <a:ext uri="{FF2B5EF4-FFF2-40B4-BE49-F238E27FC236}">
                <a16:creationId xmlns:a16="http://schemas.microsoft.com/office/drawing/2014/main" id="{77513BE2-31CA-4B5E-B5C9-B1FC4E1A5F1F}"/>
              </a:ext>
            </a:extLst>
          </p:cNvPr>
          <p:cNvSpPr txBox="1"/>
          <p:nvPr/>
        </p:nvSpPr>
        <p:spPr>
          <a:xfrm>
            <a:off x="262218" y="0"/>
            <a:ext cx="5062817" cy="5432256"/>
          </a:xfrm>
          <a:prstGeom prst="rect">
            <a:avLst/>
          </a:prstGeom>
          <a:noFill/>
        </p:spPr>
        <p:txBody>
          <a:bodyPr wrap="square" rtlCol="0">
            <a:spAutoFit/>
          </a:bodyPr>
          <a:lstStyle/>
          <a:p>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template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&lt;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class</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T&gt;</a:t>
            </a:r>
          </a:p>
          <a:p>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void</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merge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(T * array,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first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middle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last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a:solidFill>
                  <a:schemeClr val="accent2">
                    <a:lumMod val="75000"/>
                  </a:schemeClr>
                </a:solidFill>
                <a:latin typeface="Source Code Pro" panose="020B0309030403020204" pitchFamily="49" charset="0"/>
                <a:ea typeface="Source Code Pro" panose="020B0309030403020204" pitchFamily="49" charset="0"/>
              </a:rPr>
              <a:t>//Variables iteradoras</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i,j,k</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a:solidFill>
                  <a:schemeClr val="accent2">
                    <a:lumMod val="75000"/>
                  </a:schemeClr>
                </a:solidFill>
                <a:latin typeface="Source Code Pro" panose="020B0309030403020204" pitchFamily="49" charset="0"/>
                <a:ea typeface="Source Code Pro" panose="020B0309030403020204" pitchFamily="49" charset="0"/>
              </a:rPr>
              <a:t>//Variables con el número de elementos para dividir el arreglo</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LeftTotal</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=middle-first+1;</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RightTotal</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last-middle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a:solidFill>
                  <a:schemeClr val="accent2">
                    <a:lumMod val="75000"/>
                  </a:schemeClr>
                </a:solidFill>
                <a:latin typeface="Source Code Pro" panose="020B0309030403020204" pitchFamily="49" charset="0"/>
                <a:ea typeface="Source Code Pro" panose="020B0309030403020204" pitchFamily="49" charset="0"/>
              </a:rPr>
              <a:t>//Inicializando los arreglos</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left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LeftTotal</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right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RightTotal</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    //Rellenando cada </a:t>
            </a:r>
            <a:r>
              <a:rPr lang="es-ES" sz="900" dirty="0" err="1">
                <a:solidFill>
                  <a:schemeClr val="accent2">
                    <a:lumMod val="75000"/>
                  </a:schemeClr>
                </a:solidFill>
                <a:latin typeface="Source Code Pro" panose="020B0309030403020204" pitchFamily="49" charset="0"/>
                <a:ea typeface="Source Code Pro" panose="020B0309030403020204" pitchFamily="49" charset="0"/>
              </a:rPr>
              <a:t>subarreglo</a:t>
            </a:r>
            <a:endParaRPr lang="es-ES" sz="900" dirty="0">
              <a:solidFill>
                <a:schemeClr val="accent2">
                  <a:lumMod val="75000"/>
                </a:schemeClr>
              </a:solidFill>
              <a:latin typeface="Source Code Pro" panose="020B0309030403020204" pitchFamily="49" charset="0"/>
              <a:ea typeface="Source Code Pro" panose="020B0309030403020204" pitchFamily="49" charset="0"/>
            </a:endParaRP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for</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i=0; i&lt;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LeftTotal;i</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left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[i]=array[</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first+i</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for</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j=0; j&lt;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RightTotal;j</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right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[j]=array[middle+1+j];</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i=0;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j=0;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k=</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first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a:solidFill>
                  <a:schemeClr val="accent2">
                    <a:lumMod val="75000"/>
                  </a:schemeClr>
                </a:solidFill>
                <a:latin typeface="Source Code Pro" panose="020B0309030403020204" pitchFamily="49" charset="0"/>
                <a:ea typeface="Source Code Pro" panose="020B0309030403020204" pitchFamily="49" charset="0"/>
              </a:rPr>
              <a:t>//Mezcla de los dos arreglos</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while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(i&lt;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LeftTotal</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&amp;&amp; j&lt;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RightTotal</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if</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left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[i]&lt;=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right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[j]){</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array[k]=</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left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[i];</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i++;</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else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array[k]=</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right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[j];</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j++</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k++;</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endParaRPr lang="es-ES" sz="900" dirty="0">
              <a:latin typeface="Source Code Pro" panose="020B0309030403020204" pitchFamily="49" charset="0"/>
              <a:ea typeface="Source Code Pro" panose="020B0309030403020204" pitchFamily="49" charset="0"/>
            </a:endParaRPr>
          </a:p>
        </p:txBody>
      </p:sp>
      <p:sp>
        <p:nvSpPr>
          <p:cNvPr id="3" name="TextBox 2">
            <a:extLst>
              <a:ext uri="{FF2B5EF4-FFF2-40B4-BE49-F238E27FC236}">
                <a16:creationId xmlns:a16="http://schemas.microsoft.com/office/drawing/2014/main" id="{7FB1CEB0-F0C7-410D-AAC9-9F945E0B6F37}"/>
              </a:ext>
            </a:extLst>
          </p:cNvPr>
          <p:cNvSpPr txBox="1"/>
          <p:nvPr/>
        </p:nvSpPr>
        <p:spPr>
          <a:xfrm>
            <a:off x="5553636" y="863590"/>
            <a:ext cx="3395382" cy="3416320"/>
          </a:xfrm>
          <a:prstGeom prst="rect">
            <a:avLst/>
          </a:prstGeom>
          <a:noFill/>
          <a:ln>
            <a:solidFill>
              <a:schemeClr val="accent6"/>
            </a:solidFill>
          </a:ln>
        </p:spPr>
        <p:txBody>
          <a:bodyPr wrap="square" rtlCol="0">
            <a:spAutoFit/>
          </a:bodyPr>
          <a:lstStyle/>
          <a:p>
            <a:endParaRPr lang="es-ES" sz="900" dirty="0">
              <a:latin typeface="Source Code Pro" panose="020B0309030403020204" pitchFamily="49" charset="0"/>
              <a:ea typeface="Source Code Pro" panose="020B0309030403020204" pitchFamily="49" charset="0"/>
            </a:endParaRPr>
          </a:p>
          <a:p>
            <a:r>
              <a:rPr lang="es-ES" sz="900" dirty="0">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while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(j&lt;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RightTotal</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array[k]=</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right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[j];</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j++</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k++;</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while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(i&lt;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LeftTotal</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array[k]=</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left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[i];</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i++;</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k++;</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template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&lt;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class</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T&gt;</a:t>
            </a:r>
          </a:p>
          <a:p>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void</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mergesort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(T *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array,int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first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last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if</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first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&lt;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last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middle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last+first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)/2;</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mergesort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(array,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first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middle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mergesort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(array, middle+1,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last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merge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(array,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first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middle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last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p:txBody>
      </p:sp>
      <p:sp>
        <p:nvSpPr>
          <p:cNvPr id="4" name="TextBox 3">
            <a:extLst>
              <a:ext uri="{FF2B5EF4-FFF2-40B4-BE49-F238E27FC236}">
                <a16:creationId xmlns:a16="http://schemas.microsoft.com/office/drawing/2014/main" id="{083FA9F8-0849-4A59-A62A-01878279A7B9}"/>
              </a:ext>
            </a:extLst>
          </p:cNvPr>
          <p:cNvSpPr txBox="1"/>
          <p:nvPr/>
        </p:nvSpPr>
        <p:spPr>
          <a:xfrm>
            <a:off x="3361" y="0"/>
            <a:ext cx="383241" cy="5293757"/>
          </a:xfrm>
          <a:prstGeom prst="rect">
            <a:avLst/>
          </a:prstGeom>
          <a:noFill/>
        </p:spPr>
        <p:txBody>
          <a:bodyPr wrap="square" rtlCol="0">
            <a:spAutoFit/>
          </a:bodyPr>
          <a:lstStyle/>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4</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5</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6</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7</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8</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9</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10</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11</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12</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13</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14</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15</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16</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17</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18</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19</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20</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21</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22</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23</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24</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25</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26</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27</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28</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29</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30</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31</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32</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33</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34</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35</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36</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37</a:t>
            </a:r>
            <a:endParaRPr lang="es-ES" sz="900" dirty="0">
              <a:solidFill>
                <a:schemeClr val="accent5">
                  <a:lumMod val="50000"/>
                  <a:lumOff val="50000"/>
                </a:schemeClr>
              </a:solidFill>
              <a:latin typeface="Quantico" panose="02000000000000000000" pitchFamily="2" charset="0"/>
              <a:ea typeface="Source Code Pro" panose="020B0309030403020204" pitchFamily="49" charset="0"/>
            </a:endParaRPr>
          </a:p>
        </p:txBody>
      </p:sp>
      <p:sp>
        <p:nvSpPr>
          <p:cNvPr id="5" name="TextBox 4">
            <a:extLst>
              <a:ext uri="{FF2B5EF4-FFF2-40B4-BE49-F238E27FC236}">
                <a16:creationId xmlns:a16="http://schemas.microsoft.com/office/drawing/2014/main" id="{B2CA7FBA-19AD-4AD3-A90E-F09FA89C3249}"/>
              </a:ext>
            </a:extLst>
          </p:cNvPr>
          <p:cNvSpPr txBox="1"/>
          <p:nvPr/>
        </p:nvSpPr>
        <p:spPr>
          <a:xfrm>
            <a:off x="5170395" y="863590"/>
            <a:ext cx="383241" cy="3554819"/>
          </a:xfrm>
          <a:prstGeom prst="rect">
            <a:avLst/>
          </a:prstGeom>
          <a:noFill/>
        </p:spPr>
        <p:txBody>
          <a:bodyPr wrap="square" rtlCol="0">
            <a:spAutoFit/>
          </a:bodyPr>
          <a:lstStyle/>
          <a:p>
            <a:r>
              <a:rPr lang="en-029" sz="900" dirty="0">
                <a:solidFill>
                  <a:schemeClr val="accent5">
                    <a:lumMod val="50000"/>
                    <a:lumOff val="50000"/>
                  </a:schemeClr>
                </a:solidFill>
                <a:latin typeface="Quantico" panose="02000000000000000000" pitchFamily="2" charset="0"/>
              </a:rPr>
              <a:t>38</a:t>
            </a:r>
          </a:p>
          <a:p>
            <a:r>
              <a:rPr lang="en-029" sz="900" dirty="0">
                <a:solidFill>
                  <a:schemeClr val="accent5">
                    <a:lumMod val="50000"/>
                    <a:lumOff val="50000"/>
                  </a:schemeClr>
                </a:solidFill>
                <a:latin typeface="Quantico" panose="02000000000000000000" pitchFamily="2" charset="0"/>
              </a:rPr>
              <a:t>39</a:t>
            </a:r>
          </a:p>
          <a:p>
            <a:r>
              <a:rPr lang="en-029" sz="900" dirty="0">
                <a:solidFill>
                  <a:schemeClr val="accent5">
                    <a:lumMod val="50000"/>
                    <a:lumOff val="50000"/>
                  </a:schemeClr>
                </a:solidFill>
                <a:latin typeface="Quantico" panose="02000000000000000000" pitchFamily="2" charset="0"/>
              </a:rPr>
              <a:t>40</a:t>
            </a:r>
          </a:p>
          <a:p>
            <a:r>
              <a:rPr lang="en-029" sz="900" dirty="0">
                <a:solidFill>
                  <a:schemeClr val="accent5">
                    <a:lumMod val="50000"/>
                    <a:lumOff val="50000"/>
                  </a:schemeClr>
                </a:solidFill>
                <a:latin typeface="Quantico" panose="02000000000000000000" pitchFamily="2" charset="0"/>
              </a:rPr>
              <a:t>41</a:t>
            </a:r>
          </a:p>
          <a:p>
            <a:r>
              <a:rPr lang="en-029" sz="900" dirty="0">
                <a:solidFill>
                  <a:schemeClr val="accent5">
                    <a:lumMod val="50000"/>
                    <a:lumOff val="50000"/>
                  </a:schemeClr>
                </a:solidFill>
                <a:latin typeface="Quantico" panose="02000000000000000000" pitchFamily="2" charset="0"/>
              </a:rPr>
              <a:t>42</a:t>
            </a:r>
          </a:p>
          <a:p>
            <a:r>
              <a:rPr lang="en-029" sz="900" dirty="0">
                <a:solidFill>
                  <a:schemeClr val="accent5">
                    <a:lumMod val="50000"/>
                    <a:lumOff val="50000"/>
                  </a:schemeClr>
                </a:solidFill>
                <a:latin typeface="Quantico" panose="02000000000000000000" pitchFamily="2" charset="0"/>
              </a:rPr>
              <a:t>43</a:t>
            </a:r>
          </a:p>
          <a:p>
            <a:r>
              <a:rPr lang="en-029" sz="900" dirty="0">
                <a:solidFill>
                  <a:schemeClr val="accent5">
                    <a:lumMod val="50000"/>
                    <a:lumOff val="50000"/>
                  </a:schemeClr>
                </a:solidFill>
                <a:latin typeface="Quantico" panose="02000000000000000000" pitchFamily="2" charset="0"/>
              </a:rPr>
              <a:t>44</a:t>
            </a:r>
          </a:p>
          <a:p>
            <a:r>
              <a:rPr lang="en-029" sz="900" dirty="0">
                <a:solidFill>
                  <a:schemeClr val="accent5">
                    <a:lumMod val="50000"/>
                    <a:lumOff val="50000"/>
                  </a:schemeClr>
                </a:solidFill>
                <a:latin typeface="Quantico" panose="02000000000000000000" pitchFamily="2" charset="0"/>
              </a:rPr>
              <a:t>45</a:t>
            </a:r>
          </a:p>
          <a:p>
            <a:r>
              <a:rPr lang="en-029" sz="900" dirty="0">
                <a:solidFill>
                  <a:schemeClr val="accent5">
                    <a:lumMod val="50000"/>
                    <a:lumOff val="50000"/>
                  </a:schemeClr>
                </a:solidFill>
                <a:latin typeface="Quantico" panose="02000000000000000000" pitchFamily="2" charset="0"/>
              </a:rPr>
              <a:t>46</a:t>
            </a:r>
          </a:p>
          <a:p>
            <a:r>
              <a:rPr lang="en-029" sz="900" dirty="0">
                <a:solidFill>
                  <a:schemeClr val="accent5">
                    <a:lumMod val="50000"/>
                    <a:lumOff val="50000"/>
                  </a:schemeClr>
                </a:solidFill>
                <a:latin typeface="Quantico" panose="02000000000000000000" pitchFamily="2" charset="0"/>
              </a:rPr>
              <a:t>47</a:t>
            </a:r>
          </a:p>
          <a:p>
            <a:r>
              <a:rPr lang="en-029" sz="900" dirty="0">
                <a:solidFill>
                  <a:schemeClr val="accent5">
                    <a:lumMod val="50000"/>
                    <a:lumOff val="50000"/>
                  </a:schemeClr>
                </a:solidFill>
                <a:latin typeface="Quantico" panose="02000000000000000000" pitchFamily="2" charset="0"/>
              </a:rPr>
              <a:t>48</a:t>
            </a:r>
          </a:p>
          <a:p>
            <a:r>
              <a:rPr lang="en-029" sz="900" dirty="0">
                <a:solidFill>
                  <a:schemeClr val="accent5">
                    <a:lumMod val="50000"/>
                    <a:lumOff val="50000"/>
                  </a:schemeClr>
                </a:solidFill>
                <a:latin typeface="Quantico" panose="02000000000000000000" pitchFamily="2" charset="0"/>
              </a:rPr>
              <a:t>49</a:t>
            </a:r>
          </a:p>
          <a:p>
            <a:r>
              <a:rPr lang="en-029" sz="900" dirty="0">
                <a:solidFill>
                  <a:schemeClr val="accent5">
                    <a:lumMod val="50000"/>
                    <a:lumOff val="50000"/>
                  </a:schemeClr>
                </a:solidFill>
                <a:latin typeface="Quantico" panose="02000000000000000000" pitchFamily="2" charset="0"/>
              </a:rPr>
              <a:t>50</a:t>
            </a:r>
          </a:p>
          <a:p>
            <a:r>
              <a:rPr lang="en-029" sz="900" dirty="0">
                <a:solidFill>
                  <a:schemeClr val="accent5">
                    <a:lumMod val="50000"/>
                    <a:lumOff val="50000"/>
                  </a:schemeClr>
                </a:solidFill>
                <a:latin typeface="Quantico" panose="02000000000000000000" pitchFamily="2" charset="0"/>
              </a:rPr>
              <a:t>51</a:t>
            </a:r>
          </a:p>
          <a:p>
            <a:r>
              <a:rPr lang="en-029" sz="900" dirty="0">
                <a:solidFill>
                  <a:schemeClr val="accent5">
                    <a:lumMod val="50000"/>
                    <a:lumOff val="50000"/>
                  </a:schemeClr>
                </a:solidFill>
                <a:latin typeface="Quantico" panose="02000000000000000000" pitchFamily="2" charset="0"/>
              </a:rPr>
              <a:t>52</a:t>
            </a:r>
          </a:p>
          <a:p>
            <a:r>
              <a:rPr lang="en-029" sz="900" dirty="0">
                <a:solidFill>
                  <a:schemeClr val="accent5">
                    <a:lumMod val="50000"/>
                    <a:lumOff val="50000"/>
                  </a:schemeClr>
                </a:solidFill>
                <a:latin typeface="Quantico" panose="02000000000000000000" pitchFamily="2" charset="0"/>
              </a:rPr>
              <a:t>53</a:t>
            </a:r>
          </a:p>
          <a:p>
            <a:r>
              <a:rPr lang="en-029" sz="900" dirty="0">
                <a:solidFill>
                  <a:schemeClr val="accent5">
                    <a:lumMod val="50000"/>
                    <a:lumOff val="50000"/>
                  </a:schemeClr>
                </a:solidFill>
                <a:latin typeface="Quantico" panose="02000000000000000000" pitchFamily="2" charset="0"/>
              </a:rPr>
              <a:t>54</a:t>
            </a:r>
          </a:p>
          <a:p>
            <a:r>
              <a:rPr lang="en-029" sz="900" dirty="0">
                <a:solidFill>
                  <a:schemeClr val="accent5">
                    <a:lumMod val="50000"/>
                    <a:lumOff val="50000"/>
                  </a:schemeClr>
                </a:solidFill>
                <a:latin typeface="Quantico" panose="02000000000000000000" pitchFamily="2" charset="0"/>
              </a:rPr>
              <a:t>55</a:t>
            </a:r>
          </a:p>
          <a:p>
            <a:r>
              <a:rPr lang="en-029" sz="900" dirty="0">
                <a:solidFill>
                  <a:schemeClr val="accent5">
                    <a:lumMod val="50000"/>
                    <a:lumOff val="50000"/>
                  </a:schemeClr>
                </a:solidFill>
                <a:latin typeface="Quantico" panose="02000000000000000000" pitchFamily="2" charset="0"/>
              </a:rPr>
              <a:t>56</a:t>
            </a:r>
          </a:p>
          <a:p>
            <a:r>
              <a:rPr lang="en-029" sz="900" dirty="0">
                <a:solidFill>
                  <a:schemeClr val="accent5">
                    <a:lumMod val="50000"/>
                    <a:lumOff val="50000"/>
                  </a:schemeClr>
                </a:solidFill>
                <a:latin typeface="Quantico" panose="02000000000000000000" pitchFamily="2" charset="0"/>
              </a:rPr>
              <a:t>57</a:t>
            </a:r>
          </a:p>
          <a:p>
            <a:r>
              <a:rPr lang="en-029" sz="900" dirty="0">
                <a:solidFill>
                  <a:schemeClr val="accent5">
                    <a:lumMod val="50000"/>
                    <a:lumOff val="50000"/>
                  </a:schemeClr>
                </a:solidFill>
                <a:latin typeface="Quantico" panose="02000000000000000000" pitchFamily="2" charset="0"/>
              </a:rPr>
              <a:t>58</a:t>
            </a:r>
          </a:p>
          <a:p>
            <a:r>
              <a:rPr lang="en-029" sz="900" dirty="0">
                <a:solidFill>
                  <a:schemeClr val="accent5">
                    <a:lumMod val="50000"/>
                    <a:lumOff val="50000"/>
                  </a:schemeClr>
                </a:solidFill>
                <a:latin typeface="Quantico" panose="02000000000000000000" pitchFamily="2" charset="0"/>
              </a:rPr>
              <a:t>59</a:t>
            </a:r>
          </a:p>
          <a:p>
            <a:r>
              <a:rPr lang="en-029" sz="900" dirty="0">
                <a:solidFill>
                  <a:schemeClr val="accent5">
                    <a:lumMod val="50000"/>
                    <a:lumOff val="50000"/>
                  </a:schemeClr>
                </a:solidFill>
                <a:latin typeface="Quantico" panose="02000000000000000000" pitchFamily="2" charset="0"/>
              </a:rPr>
              <a:t>60</a:t>
            </a:r>
          </a:p>
          <a:p>
            <a:r>
              <a:rPr lang="en-029" sz="900" dirty="0">
                <a:solidFill>
                  <a:schemeClr val="accent5">
                    <a:lumMod val="50000"/>
                    <a:lumOff val="50000"/>
                  </a:schemeClr>
                </a:solidFill>
                <a:latin typeface="Quantico" panose="02000000000000000000" pitchFamily="2" charset="0"/>
              </a:rPr>
              <a:t>61</a:t>
            </a:r>
          </a:p>
          <a:p>
            <a:endParaRPr lang="es-ES" sz="900" dirty="0">
              <a:solidFill>
                <a:schemeClr val="accent5">
                  <a:lumMod val="50000"/>
                  <a:lumOff val="50000"/>
                </a:schemeClr>
              </a:solidFill>
              <a:latin typeface="Quantico" panose="02000000000000000000" pitchFamily="2" charset="0"/>
            </a:endParaRPr>
          </a:p>
        </p:txBody>
      </p:sp>
    </p:spTree>
    <p:extLst>
      <p:ext uri="{BB962C8B-B14F-4D97-AF65-F5344CB8AC3E}">
        <p14:creationId xmlns:p14="http://schemas.microsoft.com/office/powerpoint/2010/main" val="206313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5451"/>
                            </p:stCondLst>
                            <p:childTnLst>
                              <p:par>
                                <p:cTn id="8" presetID="1" presetClass="entr" presetSubtype="0" fill="hold" grpId="0" nodeType="afterEffect">
                                  <p:stCondLst>
                                    <p:cond delay="0"/>
                                  </p:stCondLst>
                                  <p:iterate type="lt">
                                    <p:tmAbs val="10"/>
                                  </p:iterate>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cxnSp>
        <p:nvCxnSpPr>
          <p:cNvPr id="27" name="Google Shape;10154;p59">
            <a:extLst>
              <a:ext uri="{FF2B5EF4-FFF2-40B4-BE49-F238E27FC236}">
                <a16:creationId xmlns:a16="http://schemas.microsoft.com/office/drawing/2014/main" id="{8737E8DF-C361-449A-AB38-EF279C1F2C7D}"/>
              </a:ext>
            </a:extLst>
          </p:cNvPr>
          <p:cNvCxnSpPr>
            <a:cxnSpLocks/>
            <a:stCxn id="39" idx="2"/>
            <a:endCxn id="37" idx="0"/>
          </p:cNvCxnSpPr>
          <p:nvPr/>
        </p:nvCxnSpPr>
        <p:spPr>
          <a:xfrm rot="16200000" flipH="1">
            <a:off x="5286052" y="188832"/>
            <a:ext cx="769398" cy="2197514"/>
          </a:xfrm>
          <a:prstGeom prst="bentConnector3">
            <a:avLst>
              <a:gd name="adj1" fmla="val 49963"/>
            </a:avLst>
          </a:prstGeom>
          <a:noFill/>
          <a:ln w="12700" cap="flat" cmpd="sng">
            <a:solidFill>
              <a:schemeClr val="accent6"/>
            </a:solidFill>
            <a:prstDash val="solid"/>
            <a:round/>
            <a:headEnd type="none" w="sm" len="sm"/>
            <a:tailEnd type="none" w="sm" len="sm"/>
          </a:ln>
        </p:spPr>
      </p:cxnSp>
      <p:cxnSp>
        <p:nvCxnSpPr>
          <p:cNvPr id="28" name="Google Shape;10157;p59">
            <a:extLst>
              <a:ext uri="{FF2B5EF4-FFF2-40B4-BE49-F238E27FC236}">
                <a16:creationId xmlns:a16="http://schemas.microsoft.com/office/drawing/2014/main" id="{28DA0ADD-85E8-4827-8308-6E1F9B816AB3}"/>
              </a:ext>
            </a:extLst>
          </p:cNvPr>
          <p:cNvCxnSpPr>
            <a:cxnSpLocks/>
            <a:stCxn id="38" idx="0"/>
            <a:endCxn id="39" idx="2"/>
          </p:cNvCxnSpPr>
          <p:nvPr/>
        </p:nvCxnSpPr>
        <p:spPr>
          <a:xfrm rot="16200000">
            <a:off x="3088633" y="187970"/>
            <a:ext cx="769398" cy="2197514"/>
          </a:xfrm>
          <a:prstGeom prst="bentConnector3">
            <a:avLst>
              <a:gd name="adj1" fmla="val 49963"/>
            </a:avLst>
          </a:prstGeom>
          <a:noFill/>
          <a:ln w="12700" cap="flat" cmpd="sng">
            <a:solidFill>
              <a:schemeClr val="accent6"/>
            </a:solidFill>
            <a:prstDash val="solid"/>
            <a:round/>
            <a:headEnd type="none" w="sm" len="sm"/>
            <a:tailEnd type="none" w="sm" len="sm"/>
          </a:ln>
        </p:spPr>
      </p:cxnSp>
      <p:grpSp>
        <p:nvGrpSpPr>
          <p:cNvPr id="122" name="Group 121">
            <a:extLst>
              <a:ext uri="{FF2B5EF4-FFF2-40B4-BE49-F238E27FC236}">
                <a16:creationId xmlns:a16="http://schemas.microsoft.com/office/drawing/2014/main" id="{A084A8FF-2B49-4B69-AF4E-E1580AA30104}"/>
              </a:ext>
            </a:extLst>
          </p:cNvPr>
          <p:cNvGrpSpPr/>
          <p:nvPr/>
        </p:nvGrpSpPr>
        <p:grpSpPr>
          <a:xfrm>
            <a:off x="1420415" y="1671426"/>
            <a:ext cx="6303158" cy="744406"/>
            <a:chOff x="1420415" y="1671426"/>
            <a:chExt cx="6303158" cy="744406"/>
          </a:xfrm>
        </p:grpSpPr>
        <p:sp>
          <p:nvSpPr>
            <p:cNvPr id="37" name="Google Shape;10156;p59">
              <a:extLst>
                <a:ext uri="{FF2B5EF4-FFF2-40B4-BE49-F238E27FC236}">
                  <a16:creationId xmlns:a16="http://schemas.microsoft.com/office/drawing/2014/main" id="{6CBEB20F-5FDE-409E-BECE-C0B625C667D6}"/>
                </a:ext>
              </a:extLst>
            </p:cNvPr>
            <p:cNvSpPr/>
            <p:nvPr/>
          </p:nvSpPr>
          <p:spPr>
            <a:xfrm>
              <a:off x="5815253" y="1671426"/>
              <a:ext cx="1908320" cy="744406"/>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38" name="Google Shape;10158;p59">
              <a:extLst>
                <a:ext uri="{FF2B5EF4-FFF2-40B4-BE49-F238E27FC236}">
                  <a16:creationId xmlns:a16="http://schemas.microsoft.com/office/drawing/2014/main" id="{9277804F-C8B4-4BE2-B026-AF2F360D5410}"/>
                </a:ext>
              </a:extLst>
            </p:cNvPr>
            <p:cNvSpPr/>
            <p:nvPr/>
          </p:nvSpPr>
          <p:spPr>
            <a:xfrm>
              <a:off x="1420415" y="1671426"/>
              <a:ext cx="1908320" cy="744406"/>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grpSp>
      <p:sp>
        <p:nvSpPr>
          <p:cNvPr id="39" name="Google Shape;10155;p59">
            <a:extLst>
              <a:ext uri="{FF2B5EF4-FFF2-40B4-BE49-F238E27FC236}">
                <a16:creationId xmlns:a16="http://schemas.microsoft.com/office/drawing/2014/main" id="{6C82E287-08B7-41BC-B227-2EFE4895FF7F}"/>
              </a:ext>
            </a:extLst>
          </p:cNvPr>
          <p:cNvSpPr/>
          <p:nvPr/>
        </p:nvSpPr>
        <p:spPr>
          <a:xfrm>
            <a:off x="3617834" y="158484"/>
            <a:ext cx="1908320" cy="744406"/>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3" name="Google Shape;10156;p59">
            <a:extLst>
              <a:ext uri="{FF2B5EF4-FFF2-40B4-BE49-F238E27FC236}">
                <a16:creationId xmlns:a16="http://schemas.microsoft.com/office/drawing/2014/main" id="{4D756AC2-F782-4FE9-9465-D6112143AF8B}"/>
              </a:ext>
            </a:extLst>
          </p:cNvPr>
          <p:cNvSpPr/>
          <p:nvPr/>
        </p:nvSpPr>
        <p:spPr>
          <a:xfrm>
            <a:off x="3744589" y="1569397"/>
            <a:ext cx="1654809" cy="645515"/>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cxnSp>
        <p:nvCxnSpPr>
          <p:cNvPr id="44" name="Google Shape;10157;p59">
            <a:extLst>
              <a:ext uri="{FF2B5EF4-FFF2-40B4-BE49-F238E27FC236}">
                <a16:creationId xmlns:a16="http://schemas.microsoft.com/office/drawing/2014/main" id="{78AA94C3-8CA1-494B-965C-7A0BCE3D1611}"/>
              </a:ext>
            </a:extLst>
          </p:cNvPr>
          <p:cNvCxnSpPr>
            <a:cxnSpLocks/>
            <a:stCxn id="43" idx="0"/>
            <a:endCxn id="39" idx="2"/>
          </p:cNvCxnSpPr>
          <p:nvPr/>
        </p:nvCxnSpPr>
        <p:spPr>
          <a:xfrm flipV="1">
            <a:off x="4571994" y="902890"/>
            <a:ext cx="0" cy="666507"/>
          </a:xfrm>
          <a:prstGeom prst="straightConnector1">
            <a:avLst/>
          </a:prstGeom>
          <a:noFill/>
          <a:ln w="12700" cap="flat" cmpd="sng">
            <a:solidFill>
              <a:schemeClr val="accent6"/>
            </a:solidFill>
            <a:prstDash val="solid"/>
            <a:round/>
            <a:headEnd type="none" w="sm" len="sm"/>
            <a:tailEnd type="none" w="sm" len="sm"/>
          </a:ln>
        </p:spPr>
      </p:cxnSp>
      <p:grpSp>
        <p:nvGrpSpPr>
          <p:cNvPr id="110" name="Group 109">
            <a:extLst>
              <a:ext uri="{FF2B5EF4-FFF2-40B4-BE49-F238E27FC236}">
                <a16:creationId xmlns:a16="http://schemas.microsoft.com/office/drawing/2014/main" id="{709E5C94-A799-45C0-A397-3CBF83517289}"/>
              </a:ext>
            </a:extLst>
          </p:cNvPr>
          <p:cNvGrpSpPr/>
          <p:nvPr/>
        </p:nvGrpSpPr>
        <p:grpSpPr>
          <a:xfrm>
            <a:off x="358710" y="2214051"/>
            <a:ext cx="4002905" cy="2119137"/>
            <a:chOff x="358710" y="2214051"/>
            <a:chExt cx="4002905" cy="2119137"/>
          </a:xfrm>
        </p:grpSpPr>
        <p:cxnSp>
          <p:nvCxnSpPr>
            <p:cNvPr id="52" name="Google Shape;10157;p59">
              <a:extLst>
                <a:ext uri="{FF2B5EF4-FFF2-40B4-BE49-F238E27FC236}">
                  <a16:creationId xmlns:a16="http://schemas.microsoft.com/office/drawing/2014/main" id="{FFC90AE4-8B24-4760-92CD-3926F0ADFF91}"/>
                </a:ext>
              </a:extLst>
            </p:cNvPr>
            <p:cNvCxnSpPr>
              <a:cxnSpLocks/>
            </p:cNvCxnSpPr>
            <p:nvPr/>
          </p:nvCxnSpPr>
          <p:spPr>
            <a:xfrm flipV="1">
              <a:off x="1004561" y="2242820"/>
              <a:ext cx="485026" cy="1131690"/>
            </a:xfrm>
            <a:prstGeom prst="straightConnector1">
              <a:avLst/>
            </a:prstGeom>
            <a:noFill/>
            <a:ln w="12700" cap="flat" cmpd="sng">
              <a:solidFill>
                <a:schemeClr val="accent6"/>
              </a:solidFill>
              <a:prstDash val="solid"/>
              <a:round/>
              <a:headEnd type="none" w="sm" len="sm"/>
              <a:tailEnd type="none" w="sm" len="sm"/>
            </a:ln>
          </p:spPr>
        </p:cxnSp>
        <p:cxnSp>
          <p:nvCxnSpPr>
            <p:cNvPr id="58" name="Google Shape;10157;p59">
              <a:extLst>
                <a:ext uri="{FF2B5EF4-FFF2-40B4-BE49-F238E27FC236}">
                  <a16:creationId xmlns:a16="http://schemas.microsoft.com/office/drawing/2014/main" id="{E6DF11BE-963F-4A9A-992D-323288FE5AF0}"/>
                </a:ext>
              </a:extLst>
            </p:cNvPr>
            <p:cNvCxnSpPr>
              <a:cxnSpLocks/>
              <a:stCxn id="80" idx="0"/>
            </p:cNvCxnSpPr>
            <p:nvPr/>
          </p:nvCxnSpPr>
          <p:spPr>
            <a:xfrm flipH="1" flipV="1">
              <a:off x="3286203" y="2214051"/>
              <a:ext cx="429562" cy="1160458"/>
            </a:xfrm>
            <a:prstGeom prst="straightConnector1">
              <a:avLst/>
            </a:prstGeom>
            <a:noFill/>
            <a:ln w="12700" cap="flat" cmpd="sng">
              <a:solidFill>
                <a:schemeClr val="accent6"/>
              </a:solidFill>
              <a:prstDash val="solid"/>
              <a:round/>
              <a:headEnd type="none" w="sm" len="sm"/>
              <a:tailEnd type="none" w="sm" len="sm"/>
            </a:ln>
          </p:spPr>
        </p:cxnSp>
        <p:cxnSp>
          <p:nvCxnSpPr>
            <p:cNvPr id="60" name="Google Shape;10157;p59">
              <a:extLst>
                <a:ext uri="{FF2B5EF4-FFF2-40B4-BE49-F238E27FC236}">
                  <a16:creationId xmlns:a16="http://schemas.microsoft.com/office/drawing/2014/main" id="{E9E44AA2-449F-4639-80A7-D2B6045E0775}"/>
                </a:ext>
              </a:extLst>
            </p:cNvPr>
            <p:cNvCxnSpPr>
              <a:cxnSpLocks/>
              <a:stCxn id="78" idx="0"/>
            </p:cNvCxnSpPr>
            <p:nvPr/>
          </p:nvCxnSpPr>
          <p:spPr>
            <a:xfrm flipV="1">
              <a:off x="2360163" y="2415833"/>
              <a:ext cx="0" cy="1413482"/>
            </a:xfrm>
            <a:prstGeom prst="straightConnector1">
              <a:avLst/>
            </a:prstGeom>
            <a:noFill/>
            <a:ln w="12700" cap="flat" cmpd="sng">
              <a:solidFill>
                <a:schemeClr val="accent6"/>
              </a:solidFill>
              <a:prstDash val="solid"/>
              <a:round/>
              <a:headEnd type="none" w="sm" len="sm"/>
              <a:tailEnd type="none" w="sm" len="sm"/>
            </a:ln>
          </p:spPr>
        </p:cxnSp>
        <p:sp>
          <p:nvSpPr>
            <p:cNvPr id="77" name="Google Shape;10158;p59">
              <a:extLst>
                <a:ext uri="{FF2B5EF4-FFF2-40B4-BE49-F238E27FC236}">
                  <a16:creationId xmlns:a16="http://schemas.microsoft.com/office/drawing/2014/main" id="{27047419-90DB-42A9-AF2E-A7B0CBD1B619}"/>
                </a:ext>
              </a:extLst>
            </p:cNvPr>
            <p:cNvSpPr/>
            <p:nvPr/>
          </p:nvSpPr>
          <p:spPr>
            <a:xfrm>
              <a:off x="358710" y="3374510"/>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78" name="Google Shape;10158;p59">
              <a:extLst>
                <a:ext uri="{FF2B5EF4-FFF2-40B4-BE49-F238E27FC236}">
                  <a16:creationId xmlns:a16="http://schemas.microsoft.com/office/drawing/2014/main" id="{D50AB00F-F2E6-41F0-A734-0CD222F0F82F}"/>
                </a:ext>
              </a:extLst>
            </p:cNvPr>
            <p:cNvSpPr/>
            <p:nvPr/>
          </p:nvSpPr>
          <p:spPr>
            <a:xfrm>
              <a:off x="1714312" y="3829315"/>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80" name="Google Shape;10158;p59">
              <a:extLst>
                <a:ext uri="{FF2B5EF4-FFF2-40B4-BE49-F238E27FC236}">
                  <a16:creationId xmlns:a16="http://schemas.microsoft.com/office/drawing/2014/main" id="{F058BB28-EDED-4749-8C51-B0C8F72CE693}"/>
                </a:ext>
              </a:extLst>
            </p:cNvPr>
            <p:cNvSpPr/>
            <p:nvPr/>
          </p:nvSpPr>
          <p:spPr>
            <a:xfrm>
              <a:off x="3069914" y="3374509"/>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grpSp>
      <p:grpSp>
        <p:nvGrpSpPr>
          <p:cNvPr id="112" name="Group 111">
            <a:extLst>
              <a:ext uri="{FF2B5EF4-FFF2-40B4-BE49-F238E27FC236}">
                <a16:creationId xmlns:a16="http://schemas.microsoft.com/office/drawing/2014/main" id="{BF3BEEC7-5C89-43F2-8F04-872A1EAC2FB1}"/>
              </a:ext>
            </a:extLst>
          </p:cNvPr>
          <p:cNvGrpSpPr/>
          <p:nvPr/>
        </p:nvGrpSpPr>
        <p:grpSpPr>
          <a:xfrm>
            <a:off x="5902" y="3413845"/>
            <a:ext cx="4664022" cy="797680"/>
            <a:chOff x="5902" y="3413845"/>
            <a:chExt cx="4664022" cy="797680"/>
          </a:xfrm>
        </p:grpSpPr>
        <p:sp>
          <p:nvSpPr>
            <p:cNvPr id="82" name="TextBox 81">
              <a:extLst>
                <a:ext uri="{FF2B5EF4-FFF2-40B4-BE49-F238E27FC236}">
                  <a16:creationId xmlns:a16="http://schemas.microsoft.com/office/drawing/2014/main" id="{7724052A-0ECD-421F-8AD9-98DEC99CB409}"/>
                </a:ext>
              </a:extLst>
            </p:cNvPr>
            <p:cNvSpPr txBox="1"/>
            <p:nvPr/>
          </p:nvSpPr>
          <p:spPr>
            <a:xfrm>
              <a:off x="5902" y="3413845"/>
              <a:ext cx="1997315" cy="461665"/>
            </a:xfrm>
            <a:prstGeom prst="rect">
              <a:avLst/>
            </a:prstGeom>
            <a:noFill/>
          </p:spPr>
          <p:txBody>
            <a:bodyPr wrap="square" rtlCol="0">
              <a:spAutoFit/>
            </a:bodyPr>
            <a:lstStyle/>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Convert_to</a:t>
              </a:r>
              <a:r>
                <a:rPr lang="en-029"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_</a:t>
              </a:r>
            </a:p>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string.m</a:t>
              </a:r>
              <a:endParaRPr lang="es-ES"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sp>
          <p:nvSpPr>
            <p:cNvPr id="83" name="TextBox 82">
              <a:extLst>
                <a:ext uri="{FF2B5EF4-FFF2-40B4-BE49-F238E27FC236}">
                  <a16:creationId xmlns:a16="http://schemas.microsoft.com/office/drawing/2014/main" id="{FA9904C8-A833-4044-9453-3A1A4A0AE29F}"/>
                </a:ext>
              </a:extLst>
            </p:cNvPr>
            <p:cNvSpPr txBox="1"/>
            <p:nvPr/>
          </p:nvSpPr>
          <p:spPr>
            <a:xfrm>
              <a:off x="1406002" y="3934526"/>
              <a:ext cx="1908320" cy="276999"/>
            </a:xfrm>
            <a:prstGeom prst="rect">
              <a:avLst/>
            </a:prstGeom>
            <a:noFill/>
          </p:spPr>
          <p:txBody>
            <a:bodyPr wrap="square" rtlCol="0">
              <a:spAutoFit/>
            </a:bodyPr>
            <a:lstStyle/>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generating.m</a:t>
              </a:r>
              <a:endParaRPr lang="es-ES"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sp>
          <p:nvSpPr>
            <p:cNvPr id="84" name="TextBox 83">
              <a:extLst>
                <a:ext uri="{FF2B5EF4-FFF2-40B4-BE49-F238E27FC236}">
                  <a16:creationId xmlns:a16="http://schemas.microsoft.com/office/drawing/2014/main" id="{F4853BDC-9397-4C6B-ADC9-6CA9F0B9E8C6}"/>
                </a:ext>
              </a:extLst>
            </p:cNvPr>
            <p:cNvSpPr txBox="1"/>
            <p:nvPr/>
          </p:nvSpPr>
          <p:spPr>
            <a:xfrm>
              <a:off x="2761604" y="3466422"/>
              <a:ext cx="1908320" cy="276999"/>
            </a:xfrm>
            <a:prstGeom prst="rect">
              <a:avLst/>
            </a:prstGeom>
            <a:noFill/>
          </p:spPr>
          <p:txBody>
            <a:bodyPr wrap="square" rtlCol="0">
              <a:spAutoFit/>
            </a:bodyPr>
            <a:lstStyle/>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graphics.m</a:t>
              </a:r>
              <a:endParaRPr lang="es-ES"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grpSp>
      <p:grpSp>
        <p:nvGrpSpPr>
          <p:cNvPr id="111" name="Group 110">
            <a:extLst>
              <a:ext uri="{FF2B5EF4-FFF2-40B4-BE49-F238E27FC236}">
                <a16:creationId xmlns:a16="http://schemas.microsoft.com/office/drawing/2014/main" id="{F1CB426F-F2FF-4BDE-AF78-552A9A9C96E4}"/>
              </a:ext>
            </a:extLst>
          </p:cNvPr>
          <p:cNvGrpSpPr/>
          <p:nvPr/>
        </p:nvGrpSpPr>
        <p:grpSpPr>
          <a:xfrm>
            <a:off x="4777469" y="2214051"/>
            <a:ext cx="4002905" cy="2119137"/>
            <a:chOff x="4777469" y="2214051"/>
            <a:chExt cx="4002905" cy="2119137"/>
          </a:xfrm>
        </p:grpSpPr>
        <p:cxnSp>
          <p:nvCxnSpPr>
            <p:cNvPr id="85" name="Google Shape;10157;p59">
              <a:extLst>
                <a:ext uri="{FF2B5EF4-FFF2-40B4-BE49-F238E27FC236}">
                  <a16:creationId xmlns:a16="http://schemas.microsoft.com/office/drawing/2014/main" id="{98EF983F-E902-4400-B0DB-DDAFEA796935}"/>
                </a:ext>
              </a:extLst>
            </p:cNvPr>
            <p:cNvCxnSpPr>
              <a:cxnSpLocks/>
            </p:cNvCxnSpPr>
            <p:nvPr/>
          </p:nvCxnSpPr>
          <p:spPr>
            <a:xfrm flipV="1">
              <a:off x="5423320" y="2280287"/>
              <a:ext cx="476502" cy="1094223"/>
            </a:xfrm>
            <a:prstGeom prst="straightConnector1">
              <a:avLst/>
            </a:prstGeom>
            <a:noFill/>
            <a:ln w="12700" cap="flat" cmpd="sng">
              <a:solidFill>
                <a:schemeClr val="accent6"/>
              </a:solidFill>
              <a:prstDash val="solid"/>
              <a:round/>
              <a:headEnd type="none" w="sm" len="sm"/>
              <a:tailEnd type="none" w="sm" len="sm"/>
            </a:ln>
          </p:spPr>
        </p:cxnSp>
        <p:cxnSp>
          <p:nvCxnSpPr>
            <p:cNvPr id="86" name="Google Shape;10157;p59">
              <a:extLst>
                <a:ext uri="{FF2B5EF4-FFF2-40B4-BE49-F238E27FC236}">
                  <a16:creationId xmlns:a16="http://schemas.microsoft.com/office/drawing/2014/main" id="{887E14B2-B0C1-40B7-A0FA-CAECC749A15F}"/>
                </a:ext>
              </a:extLst>
            </p:cNvPr>
            <p:cNvCxnSpPr>
              <a:cxnSpLocks/>
              <a:stCxn id="90" idx="0"/>
            </p:cNvCxnSpPr>
            <p:nvPr/>
          </p:nvCxnSpPr>
          <p:spPr>
            <a:xfrm flipH="1" flipV="1">
              <a:off x="7704962" y="2214051"/>
              <a:ext cx="429562" cy="1160458"/>
            </a:xfrm>
            <a:prstGeom prst="straightConnector1">
              <a:avLst/>
            </a:prstGeom>
            <a:noFill/>
            <a:ln w="12700" cap="flat" cmpd="sng">
              <a:solidFill>
                <a:schemeClr val="accent6"/>
              </a:solidFill>
              <a:prstDash val="solid"/>
              <a:round/>
              <a:headEnd type="none" w="sm" len="sm"/>
              <a:tailEnd type="none" w="sm" len="sm"/>
            </a:ln>
          </p:spPr>
        </p:cxnSp>
        <p:cxnSp>
          <p:nvCxnSpPr>
            <p:cNvPr id="87" name="Google Shape;10157;p59">
              <a:extLst>
                <a:ext uri="{FF2B5EF4-FFF2-40B4-BE49-F238E27FC236}">
                  <a16:creationId xmlns:a16="http://schemas.microsoft.com/office/drawing/2014/main" id="{B417A37E-7619-4DA3-984B-CB4EA7ED92B8}"/>
                </a:ext>
              </a:extLst>
            </p:cNvPr>
            <p:cNvCxnSpPr>
              <a:cxnSpLocks/>
              <a:stCxn id="89" idx="0"/>
            </p:cNvCxnSpPr>
            <p:nvPr/>
          </p:nvCxnSpPr>
          <p:spPr>
            <a:xfrm flipV="1">
              <a:off x="6778922" y="2415833"/>
              <a:ext cx="0" cy="1413482"/>
            </a:xfrm>
            <a:prstGeom prst="straightConnector1">
              <a:avLst/>
            </a:prstGeom>
            <a:noFill/>
            <a:ln w="12700" cap="flat" cmpd="sng">
              <a:solidFill>
                <a:schemeClr val="accent6"/>
              </a:solidFill>
              <a:prstDash val="solid"/>
              <a:round/>
              <a:headEnd type="none" w="sm" len="sm"/>
              <a:tailEnd type="none" w="sm" len="sm"/>
            </a:ln>
          </p:spPr>
        </p:cxnSp>
        <p:sp>
          <p:nvSpPr>
            <p:cNvPr id="88" name="Google Shape;10158;p59">
              <a:extLst>
                <a:ext uri="{FF2B5EF4-FFF2-40B4-BE49-F238E27FC236}">
                  <a16:creationId xmlns:a16="http://schemas.microsoft.com/office/drawing/2014/main" id="{AED18984-CC06-4382-BA45-F2DF15231C06}"/>
                </a:ext>
              </a:extLst>
            </p:cNvPr>
            <p:cNvSpPr/>
            <p:nvPr/>
          </p:nvSpPr>
          <p:spPr>
            <a:xfrm>
              <a:off x="4777469" y="3374510"/>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89" name="Google Shape;10158;p59">
              <a:extLst>
                <a:ext uri="{FF2B5EF4-FFF2-40B4-BE49-F238E27FC236}">
                  <a16:creationId xmlns:a16="http://schemas.microsoft.com/office/drawing/2014/main" id="{AAD1B444-81C8-470D-BD97-747C40DDD2A1}"/>
                </a:ext>
              </a:extLst>
            </p:cNvPr>
            <p:cNvSpPr/>
            <p:nvPr/>
          </p:nvSpPr>
          <p:spPr>
            <a:xfrm>
              <a:off x="6133071" y="3829315"/>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90" name="Google Shape;10158;p59">
              <a:extLst>
                <a:ext uri="{FF2B5EF4-FFF2-40B4-BE49-F238E27FC236}">
                  <a16:creationId xmlns:a16="http://schemas.microsoft.com/office/drawing/2014/main" id="{47EB6B41-E3EB-41A6-8C21-F8AF9CD535EF}"/>
                </a:ext>
              </a:extLst>
            </p:cNvPr>
            <p:cNvSpPr/>
            <p:nvPr/>
          </p:nvSpPr>
          <p:spPr>
            <a:xfrm>
              <a:off x="7488673" y="3374509"/>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grpSp>
      <p:grpSp>
        <p:nvGrpSpPr>
          <p:cNvPr id="108" name="Group 107">
            <a:extLst>
              <a:ext uri="{FF2B5EF4-FFF2-40B4-BE49-F238E27FC236}">
                <a16:creationId xmlns:a16="http://schemas.microsoft.com/office/drawing/2014/main" id="{D95BAD0D-9111-4AB1-8940-1739D735629D}"/>
              </a:ext>
            </a:extLst>
          </p:cNvPr>
          <p:cNvGrpSpPr/>
          <p:nvPr/>
        </p:nvGrpSpPr>
        <p:grpSpPr>
          <a:xfrm>
            <a:off x="3744589" y="291135"/>
            <a:ext cx="2432320" cy="439606"/>
            <a:chOff x="3744589" y="291135"/>
            <a:chExt cx="2432320" cy="439606"/>
          </a:xfrm>
        </p:grpSpPr>
        <p:sp>
          <p:nvSpPr>
            <p:cNvPr id="40" name="TextBox 39">
              <a:extLst>
                <a:ext uri="{FF2B5EF4-FFF2-40B4-BE49-F238E27FC236}">
                  <a16:creationId xmlns:a16="http://schemas.microsoft.com/office/drawing/2014/main" id="{0AC0D1C9-1AA3-4A78-9DFE-C7A0850BAC28}"/>
                </a:ext>
              </a:extLst>
            </p:cNvPr>
            <p:cNvSpPr txBox="1"/>
            <p:nvPr/>
          </p:nvSpPr>
          <p:spPr>
            <a:xfrm>
              <a:off x="4179594" y="330631"/>
              <a:ext cx="1997315" cy="400110"/>
            </a:xfrm>
            <a:prstGeom prst="rect">
              <a:avLst/>
            </a:prstGeom>
            <a:noFill/>
          </p:spPr>
          <p:txBody>
            <a:bodyPr wrap="square" rtlCol="0">
              <a:spAutoFit/>
            </a:bodyPr>
            <a:lstStyle/>
            <a:p>
              <a:pPr algn="just"/>
              <a:r>
                <a:rPr lang="en-029" sz="2000" b="1" dirty="0">
                  <a:latin typeface="Source Code Pro Black" panose="020B0309030403020204" pitchFamily="49" charset="0"/>
                  <a:ea typeface="Source Code Pro Black" panose="020B0309030403020204" pitchFamily="49" charset="0"/>
                </a:rPr>
                <a:t>GitHub</a:t>
              </a:r>
              <a:endParaRPr lang="es-ES" sz="2000" b="1" dirty="0">
                <a:latin typeface="Source Code Pro Black" panose="020B0309030403020204" pitchFamily="49" charset="0"/>
                <a:ea typeface="Source Code Pro Black" panose="020B0309030403020204" pitchFamily="49" charset="0"/>
              </a:endParaRPr>
            </a:p>
          </p:txBody>
        </p:sp>
        <p:pic>
          <p:nvPicPr>
            <p:cNvPr id="104" name="Picture 103">
              <a:extLst>
                <a:ext uri="{FF2B5EF4-FFF2-40B4-BE49-F238E27FC236}">
                  <a16:creationId xmlns:a16="http://schemas.microsoft.com/office/drawing/2014/main" id="{2D6C8539-5D0D-46F5-819B-A7142C048E7F}"/>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100000"/>
                      </a14:imgEffect>
                    </a14:imgLayer>
                  </a14:imgProps>
                </a:ext>
              </a:extLst>
            </a:blip>
            <a:stretch>
              <a:fillRect/>
            </a:stretch>
          </p:blipFill>
          <p:spPr>
            <a:xfrm>
              <a:off x="3744589" y="291135"/>
              <a:ext cx="435005" cy="435005"/>
            </a:xfrm>
            <a:prstGeom prst="rect">
              <a:avLst/>
            </a:prstGeom>
          </p:spPr>
        </p:pic>
      </p:grpSp>
      <p:grpSp>
        <p:nvGrpSpPr>
          <p:cNvPr id="109" name="Group 108">
            <a:extLst>
              <a:ext uri="{FF2B5EF4-FFF2-40B4-BE49-F238E27FC236}">
                <a16:creationId xmlns:a16="http://schemas.microsoft.com/office/drawing/2014/main" id="{81323347-752E-44B7-AFAF-363494668CCF}"/>
              </a:ext>
            </a:extLst>
          </p:cNvPr>
          <p:cNvGrpSpPr/>
          <p:nvPr/>
        </p:nvGrpSpPr>
        <p:grpSpPr>
          <a:xfrm>
            <a:off x="1397232" y="1704211"/>
            <a:ext cx="6590963" cy="564888"/>
            <a:chOff x="1397232" y="1704211"/>
            <a:chExt cx="6590963" cy="564888"/>
          </a:xfrm>
        </p:grpSpPr>
        <p:sp>
          <p:nvSpPr>
            <p:cNvPr id="41" name="TextBox 40">
              <a:extLst>
                <a:ext uri="{FF2B5EF4-FFF2-40B4-BE49-F238E27FC236}">
                  <a16:creationId xmlns:a16="http://schemas.microsoft.com/office/drawing/2014/main" id="{A1631CCB-AB2F-4D09-8AC5-F30345F198AD}"/>
                </a:ext>
              </a:extLst>
            </p:cNvPr>
            <p:cNvSpPr txBox="1"/>
            <p:nvPr/>
          </p:nvSpPr>
          <p:spPr>
            <a:xfrm>
              <a:off x="1602724" y="1842710"/>
              <a:ext cx="1997315" cy="400110"/>
            </a:xfrm>
            <a:prstGeom prst="rect">
              <a:avLst/>
            </a:prstGeom>
            <a:noFill/>
            <a:ln>
              <a:noFill/>
            </a:ln>
          </p:spPr>
          <p:txBody>
            <a:bodyPr wrap="square" rtlCol="0">
              <a:spAutoFit/>
            </a:bodyPr>
            <a:lstStyle/>
            <a:p>
              <a:pPr algn="ctr"/>
              <a:r>
                <a:rPr lang="en-029" sz="20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MatLab</a:t>
              </a:r>
              <a:endParaRPr lang="es-ES" sz="20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sp>
          <p:nvSpPr>
            <p:cNvPr id="42" name="TextBox 41">
              <a:extLst>
                <a:ext uri="{FF2B5EF4-FFF2-40B4-BE49-F238E27FC236}">
                  <a16:creationId xmlns:a16="http://schemas.microsoft.com/office/drawing/2014/main" id="{C211F460-A14E-49D1-9B61-60CCC1508D3A}"/>
                </a:ext>
              </a:extLst>
            </p:cNvPr>
            <p:cNvSpPr txBox="1"/>
            <p:nvPr/>
          </p:nvSpPr>
          <p:spPr>
            <a:xfrm>
              <a:off x="5990880" y="1842710"/>
              <a:ext cx="1997315" cy="400110"/>
            </a:xfrm>
            <a:prstGeom prst="rect">
              <a:avLst/>
            </a:prstGeom>
            <a:noFill/>
            <a:ln>
              <a:noFill/>
            </a:ln>
          </p:spPr>
          <p:txBody>
            <a:bodyPr wrap="square" rtlCol="0">
              <a:spAutoFit/>
            </a:bodyPr>
            <a:lstStyle/>
            <a:p>
              <a:pPr algn="ctr"/>
              <a:r>
                <a:rPr lang="en-029" sz="2000" dirty="0">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rPr>
                <a:t>Include</a:t>
              </a:r>
            </a:p>
          </p:txBody>
        </p:sp>
        <p:sp>
          <p:nvSpPr>
            <p:cNvPr id="49" name="TextBox 48">
              <a:extLst>
                <a:ext uri="{FF2B5EF4-FFF2-40B4-BE49-F238E27FC236}">
                  <a16:creationId xmlns:a16="http://schemas.microsoft.com/office/drawing/2014/main" id="{28ADC152-1094-43E8-B432-165F5FB20B2C}"/>
                </a:ext>
              </a:extLst>
            </p:cNvPr>
            <p:cNvSpPr txBox="1"/>
            <p:nvPr/>
          </p:nvSpPr>
          <p:spPr>
            <a:xfrm>
              <a:off x="3528839" y="1704211"/>
              <a:ext cx="1997315" cy="338554"/>
            </a:xfrm>
            <a:prstGeom prst="rect">
              <a:avLst/>
            </a:prstGeom>
            <a:noFill/>
          </p:spPr>
          <p:txBody>
            <a:bodyPr wrap="square" rtlCol="0">
              <a:spAutoFit/>
            </a:bodyPr>
            <a:lstStyle/>
            <a:p>
              <a:pPr algn="ctr"/>
              <a:r>
                <a:rPr lang="en-029" sz="1600" dirty="0">
                  <a:solidFill>
                    <a:schemeClr val="accent6"/>
                  </a:solidFill>
                  <a:latin typeface="Source Code Pro Black" panose="020B0309030403020204" pitchFamily="49" charset="0"/>
                  <a:ea typeface="Source Code Pro Black" panose="020B0309030403020204" pitchFamily="49" charset="0"/>
                </a:rPr>
                <a:t>.git/</a:t>
              </a:r>
              <a:r>
                <a:rPr lang="en-029" sz="1600" dirty="0" err="1">
                  <a:solidFill>
                    <a:schemeClr val="accent6"/>
                  </a:solidFill>
                  <a:latin typeface="Source Code Pro Black" panose="020B0309030403020204" pitchFamily="49" charset="0"/>
                  <a:ea typeface="Source Code Pro Black" panose="020B0309030403020204" pitchFamily="49" charset="0"/>
                </a:rPr>
                <a:t>src</a:t>
              </a:r>
              <a:endParaRPr lang="en-029" sz="1600" dirty="0">
                <a:solidFill>
                  <a:schemeClr val="accent6"/>
                </a:solidFill>
                <a:latin typeface="Source Code Pro Black" panose="020B0309030403020204" pitchFamily="49" charset="0"/>
                <a:ea typeface="Source Code Pro Black" panose="020B0309030403020204" pitchFamily="49" charset="0"/>
              </a:endParaRPr>
            </a:p>
          </p:txBody>
        </p:sp>
        <p:pic>
          <p:nvPicPr>
            <p:cNvPr id="102" name="Picture 101">
              <a:extLst>
                <a:ext uri="{FF2B5EF4-FFF2-40B4-BE49-F238E27FC236}">
                  <a16:creationId xmlns:a16="http://schemas.microsoft.com/office/drawing/2014/main" id="{C2C7AE6B-A82D-419B-A2E4-4A52B52CF882}"/>
                </a:ext>
              </a:extLst>
            </p:cNvPr>
            <p:cNvPicPr>
              <a:picLocks noChangeAspect="1"/>
            </p:cNvPicPr>
            <p:nvPr/>
          </p:nvPicPr>
          <p:blipFill>
            <a:blip r:embed="rId5">
              <a:extLst>
                <a:ext uri="{BEBA8EAE-BF5A-486C-A8C5-ECC9F3942E4B}">
                  <a14:imgProps xmlns:a14="http://schemas.microsoft.com/office/drawing/2010/main">
                    <a14:imgLayer r:embed="rId6">
                      <a14:imgEffect>
                        <a14:saturation sat="300000"/>
                      </a14:imgEffect>
                    </a14:imgLayer>
                  </a14:imgProps>
                </a:ext>
              </a:extLst>
            </a:blip>
            <a:stretch>
              <a:fillRect/>
            </a:stretch>
          </p:blipFill>
          <p:spPr>
            <a:xfrm>
              <a:off x="1397232" y="1853969"/>
              <a:ext cx="738008" cy="415130"/>
            </a:xfrm>
            <a:prstGeom prst="rect">
              <a:avLst/>
            </a:prstGeom>
          </p:spPr>
        </p:pic>
        <p:pic>
          <p:nvPicPr>
            <p:cNvPr id="106" name="Picture 105">
              <a:extLst>
                <a:ext uri="{FF2B5EF4-FFF2-40B4-BE49-F238E27FC236}">
                  <a16:creationId xmlns:a16="http://schemas.microsoft.com/office/drawing/2014/main" id="{03057D35-4E9C-4623-82EF-A1530F3BEE7E}"/>
                </a:ext>
              </a:extLst>
            </p:cNvPr>
            <p:cNvPicPr>
              <a:picLocks noChangeAspect="1"/>
            </p:cNvPicPr>
            <p:nvPr/>
          </p:nvPicPr>
          <p:blipFill>
            <a:blip r:embed="rId7"/>
            <a:stretch>
              <a:fillRect/>
            </a:stretch>
          </p:blipFill>
          <p:spPr>
            <a:xfrm>
              <a:off x="5946513" y="1860844"/>
              <a:ext cx="398190" cy="400110"/>
            </a:xfrm>
            <a:prstGeom prst="rect">
              <a:avLst/>
            </a:prstGeom>
          </p:spPr>
        </p:pic>
      </p:grpSp>
    </p:spTree>
    <p:extLst>
      <p:ext uri="{BB962C8B-B14F-4D97-AF65-F5344CB8AC3E}">
        <p14:creationId xmlns:p14="http://schemas.microsoft.com/office/powerpoint/2010/main" val="378705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wipe(down)">
                                      <p:cBhvr>
                                        <p:cTn id="7" dur="580">
                                          <p:stCondLst>
                                            <p:cond delay="0"/>
                                          </p:stCondLst>
                                        </p:cTn>
                                        <p:tgtEl>
                                          <p:spTgt spid="108"/>
                                        </p:tgtEl>
                                      </p:cBhvr>
                                    </p:animEffect>
                                    <p:anim calcmode="lin" valueType="num">
                                      <p:cBhvr>
                                        <p:cTn id="8" dur="1822" tmFilter="0,0; 0.14,0.36; 0.43,0.73; 0.71,0.91; 1.0,1.0">
                                          <p:stCondLst>
                                            <p:cond delay="0"/>
                                          </p:stCondLst>
                                        </p:cTn>
                                        <p:tgtEl>
                                          <p:spTgt spid="10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8"/>
                                        </p:tgtEl>
                                        <p:attrNameLst>
                                          <p:attrName>ppt_y</p:attrName>
                                        </p:attrNameLst>
                                      </p:cBhvr>
                                      <p:tavLst>
                                        <p:tav tm="0" fmla="#ppt_y-sin(pi*$)/81">
                                          <p:val>
                                            <p:fltVal val="0"/>
                                          </p:val>
                                        </p:tav>
                                        <p:tav tm="100000">
                                          <p:val>
                                            <p:fltVal val="1"/>
                                          </p:val>
                                        </p:tav>
                                      </p:tavLst>
                                    </p:anim>
                                    <p:animScale>
                                      <p:cBhvr>
                                        <p:cTn id="13" dur="26">
                                          <p:stCondLst>
                                            <p:cond delay="650"/>
                                          </p:stCondLst>
                                        </p:cTn>
                                        <p:tgtEl>
                                          <p:spTgt spid="108"/>
                                        </p:tgtEl>
                                      </p:cBhvr>
                                      <p:to x="100000" y="60000"/>
                                    </p:animScale>
                                    <p:animScale>
                                      <p:cBhvr>
                                        <p:cTn id="14" dur="166" decel="50000">
                                          <p:stCondLst>
                                            <p:cond delay="676"/>
                                          </p:stCondLst>
                                        </p:cTn>
                                        <p:tgtEl>
                                          <p:spTgt spid="108"/>
                                        </p:tgtEl>
                                      </p:cBhvr>
                                      <p:to x="100000" y="100000"/>
                                    </p:animScale>
                                    <p:animScale>
                                      <p:cBhvr>
                                        <p:cTn id="15" dur="26">
                                          <p:stCondLst>
                                            <p:cond delay="1312"/>
                                          </p:stCondLst>
                                        </p:cTn>
                                        <p:tgtEl>
                                          <p:spTgt spid="108"/>
                                        </p:tgtEl>
                                      </p:cBhvr>
                                      <p:to x="100000" y="80000"/>
                                    </p:animScale>
                                    <p:animScale>
                                      <p:cBhvr>
                                        <p:cTn id="16" dur="166" decel="50000">
                                          <p:stCondLst>
                                            <p:cond delay="1338"/>
                                          </p:stCondLst>
                                        </p:cTn>
                                        <p:tgtEl>
                                          <p:spTgt spid="108"/>
                                        </p:tgtEl>
                                      </p:cBhvr>
                                      <p:to x="100000" y="100000"/>
                                    </p:animScale>
                                    <p:animScale>
                                      <p:cBhvr>
                                        <p:cTn id="17" dur="26">
                                          <p:stCondLst>
                                            <p:cond delay="1642"/>
                                          </p:stCondLst>
                                        </p:cTn>
                                        <p:tgtEl>
                                          <p:spTgt spid="108"/>
                                        </p:tgtEl>
                                      </p:cBhvr>
                                      <p:to x="100000" y="90000"/>
                                    </p:animScale>
                                    <p:animScale>
                                      <p:cBhvr>
                                        <p:cTn id="18" dur="166" decel="50000">
                                          <p:stCondLst>
                                            <p:cond delay="1668"/>
                                          </p:stCondLst>
                                        </p:cTn>
                                        <p:tgtEl>
                                          <p:spTgt spid="108"/>
                                        </p:tgtEl>
                                      </p:cBhvr>
                                      <p:to x="100000" y="100000"/>
                                    </p:animScale>
                                    <p:animScale>
                                      <p:cBhvr>
                                        <p:cTn id="19" dur="26">
                                          <p:stCondLst>
                                            <p:cond delay="1808"/>
                                          </p:stCondLst>
                                        </p:cTn>
                                        <p:tgtEl>
                                          <p:spTgt spid="108"/>
                                        </p:tgtEl>
                                      </p:cBhvr>
                                      <p:to x="100000" y="95000"/>
                                    </p:animScale>
                                    <p:animScale>
                                      <p:cBhvr>
                                        <p:cTn id="20" dur="166" decel="50000">
                                          <p:stCondLst>
                                            <p:cond delay="1834"/>
                                          </p:stCondLst>
                                        </p:cTn>
                                        <p:tgtEl>
                                          <p:spTgt spid="108"/>
                                        </p:tgtEl>
                                      </p:cBhvr>
                                      <p:to x="100000" y="100000"/>
                                    </p:animScale>
                                  </p:childTnLst>
                                </p:cTn>
                              </p:par>
                              <p:par>
                                <p:cTn id="21" presetID="22" presetClass="entr" presetSubtype="1"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up)">
                                      <p:cBhvr>
                                        <p:cTn id="23" dur="500"/>
                                        <p:tgtEl>
                                          <p:spTgt spid="3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wipe(up)">
                                      <p:cBhvr>
                                        <p:cTn id="28" dur="500"/>
                                        <p:tgtEl>
                                          <p:spTgt spid="44"/>
                                        </p:tgtEl>
                                      </p:cBhvr>
                                    </p:animEffect>
                                  </p:childTnLst>
                                </p:cTn>
                              </p:par>
                              <p:par>
                                <p:cTn id="29" presetID="22" presetClass="entr" presetSubtype="1"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up)">
                                      <p:cBhvr>
                                        <p:cTn id="31" dur="500"/>
                                        <p:tgtEl>
                                          <p:spTgt spid="28"/>
                                        </p:tgtEl>
                                      </p:cBhvr>
                                    </p:animEffect>
                                  </p:childTnLst>
                                </p:cTn>
                              </p:par>
                              <p:par>
                                <p:cTn id="32" presetID="22" presetClass="entr" presetSubtype="1"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up)">
                                      <p:cBhvr>
                                        <p:cTn id="34" dur="500"/>
                                        <p:tgtEl>
                                          <p:spTgt spid="2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up)">
                                      <p:cBhvr>
                                        <p:cTn id="37" dur="500"/>
                                        <p:tgtEl>
                                          <p:spTgt spid="43"/>
                                        </p:tgtEl>
                                      </p:cBhvr>
                                    </p:animEffect>
                                  </p:childTnLst>
                                </p:cTn>
                              </p:par>
                              <p:par>
                                <p:cTn id="38" presetID="22" presetClass="entr" presetSubtype="1" fill="hold" nodeType="withEffect">
                                  <p:stCondLst>
                                    <p:cond delay="0"/>
                                  </p:stCondLst>
                                  <p:childTnLst>
                                    <p:set>
                                      <p:cBhvr>
                                        <p:cTn id="39" dur="1" fill="hold">
                                          <p:stCondLst>
                                            <p:cond delay="0"/>
                                          </p:stCondLst>
                                        </p:cTn>
                                        <p:tgtEl>
                                          <p:spTgt spid="122"/>
                                        </p:tgtEl>
                                        <p:attrNameLst>
                                          <p:attrName>style.visibility</p:attrName>
                                        </p:attrNameLst>
                                      </p:cBhvr>
                                      <p:to>
                                        <p:strVal val="visible"/>
                                      </p:to>
                                    </p:set>
                                    <p:animEffect transition="in" filter="wipe(up)">
                                      <p:cBhvr>
                                        <p:cTn id="40" dur="500"/>
                                        <p:tgtEl>
                                          <p:spTgt spid="12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09"/>
                                        </p:tgtEl>
                                        <p:attrNameLst>
                                          <p:attrName>style.visibility</p:attrName>
                                        </p:attrNameLst>
                                      </p:cBhvr>
                                      <p:to>
                                        <p:strVal val="visible"/>
                                      </p:to>
                                    </p:set>
                                    <p:animEffect transition="in" filter="wipe(up)">
                                      <p:cBhvr>
                                        <p:cTn id="45" dur="500"/>
                                        <p:tgtEl>
                                          <p:spTgt spid="10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10"/>
                                        </p:tgtEl>
                                        <p:attrNameLst>
                                          <p:attrName>style.visibility</p:attrName>
                                        </p:attrNameLst>
                                      </p:cBhvr>
                                      <p:to>
                                        <p:strVal val="visible"/>
                                      </p:to>
                                    </p:set>
                                    <p:animEffect transition="in" filter="wipe(up)">
                                      <p:cBhvr>
                                        <p:cTn id="50" dur="500"/>
                                        <p:tgtEl>
                                          <p:spTgt spid="110"/>
                                        </p:tgtEl>
                                      </p:cBhvr>
                                    </p:animEffect>
                                  </p:childTnLst>
                                </p:cTn>
                              </p:par>
                              <p:par>
                                <p:cTn id="51" presetID="22" presetClass="entr" presetSubtype="1" fill="hold" nodeType="withEffect">
                                  <p:stCondLst>
                                    <p:cond delay="0"/>
                                  </p:stCondLst>
                                  <p:childTnLst>
                                    <p:set>
                                      <p:cBhvr>
                                        <p:cTn id="52" dur="1" fill="hold">
                                          <p:stCondLst>
                                            <p:cond delay="0"/>
                                          </p:stCondLst>
                                        </p:cTn>
                                        <p:tgtEl>
                                          <p:spTgt spid="111"/>
                                        </p:tgtEl>
                                        <p:attrNameLst>
                                          <p:attrName>style.visibility</p:attrName>
                                        </p:attrNameLst>
                                      </p:cBhvr>
                                      <p:to>
                                        <p:strVal val="visible"/>
                                      </p:to>
                                    </p:set>
                                    <p:animEffect transition="in" filter="wipe(up)">
                                      <p:cBhvr>
                                        <p:cTn id="53" dur="500"/>
                                        <p:tgtEl>
                                          <p:spTgt spid="11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12"/>
                                        </p:tgtEl>
                                        <p:attrNameLst>
                                          <p:attrName>style.visibility</p:attrName>
                                        </p:attrNameLst>
                                      </p:cBhvr>
                                      <p:to>
                                        <p:strVal val="visible"/>
                                      </p:to>
                                    </p:set>
                                    <p:animEffect transition="in" filter="wipe(up)">
                                      <p:cBhvr>
                                        <p:cTn id="58"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Importance of </a:t>
            </a:r>
            <a:r>
              <a:rPr lang="en" dirty="0">
                <a:solidFill>
                  <a:schemeClr val="accent2"/>
                </a:solidFill>
              </a:rPr>
              <a:t>‘Big O’ </a:t>
            </a:r>
            <a:r>
              <a:rPr lang="en" dirty="0">
                <a:solidFill>
                  <a:schemeClr val="accent6"/>
                </a:solidFill>
              </a:rPr>
              <a:t>{</a:t>
            </a:r>
            <a:endParaRPr dirty="0">
              <a:solidFill>
                <a:schemeClr val="accent6"/>
              </a:solidFill>
            </a:endParaRPr>
          </a:p>
        </p:txBody>
      </p:sp>
      <p:sp>
        <p:nvSpPr>
          <p:cNvPr id="635" name="Google Shape;635;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sp>
        <p:nvSpPr>
          <p:cNvPr id="636" name="Google Shape;636;p34"/>
          <p:cNvSpPr txBox="1"/>
          <p:nvPr/>
        </p:nvSpPr>
        <p:spPr>
          <a:xfrm>
            <a:off x="1630374" y="1261475"/>
            <a:ext cx="1791901" cy="584400"/>
          </a:xfrm>
          <a:prstGeom prst="rect">
            <a:avLst/>
          </a:prstGeom>
          <a:noFill/>
          <a:ln>
            <a:noFill/>
          </a:ln>
        </p:spPr>
        <p:txBody>
          <a:bodyPr spcFirstLastPara="1" wrap="square" lIns="91425" tIns="91425" rIns="91425" bIns="91425" anchor="ctr" anchorCtr="0">
            <a:noAutofit/>
          </a:bodyPr>
          <a:lstStyle/>
          <a:p>
            <a:r>
              <a:rPr lang="es-ES" sz="2000" dirty="0" err="1">
                <a:solidFill>
                  <a:schemeClr val="accent1"/>
                </a:solidFill>
                <a:latin typeface="Fira Code"/>
                <a:ea typeface="Fira Code"/>
                <a:cs typeface="Fira Code"/>
              </a:rPr>
              <a:t>Algorithm</a:t>
            </a:r>
            <a:r>
              <a:rPr lang="es-ES" sz="2000" dirty="0">
                <a:solidFill>
                  <a:schemeClr val="accent1"/>
                </a:solidFill>
                <a:latin typeface="Fira Code"/>
                <a:ea typeface="Fira Code"/>
                <a:cs typeface="Fira Code"/>
              </a:rPr>
              <a:t> </a:t>
            </a:r>
            <a:r>
              <a:rPr lang="es-ES" sz="2000" dirty="0" err="1">
                <a:solidFill>
                  <a:schemeClr val="accent1"/>
                </a:solidFill>
                <a:latin typeface="Fira Code"/>
                <a:ea typeface="Fira Code"/>
                <a:cs typeface="Fira Code"/>
              </a:rPr>
              <a:t>Comparison</a:t>
            </a:r>
            <a:endParaRPr lang="es-ES" sz="2000" dirty="0">
              <a:solidFill>
                <a:schemeClr val="accent1"/>
              </a:solidFill>
              <a:latin typeface="Fira Code"/>
              <a:ea typeface="Fira Code"/>
              <a:cs typeface="Fira Code"/>
              <a:sym typeface="Fira Code"/>
            </a:endParaRPr>
          </a:p>
        </p:txBody>
      </p:sp>
      <p:sp>
        <p:nvSpPr>
          <p:cNvPr id="637" name="Google Shape;637;p34"/>
          <p:cNvSpPr txBox="1"/>
          <p:nvPr/>
        </p:nvSpPr>
        <p:spPr>
          <a:xfrm>
            <a:off x="3584575" y="1268200"/>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rPr>
              <a:t>It helps in choosing the most suitable algorithm for a specific problem</a:t>
            </a:r>
            <a:endParaRPr dirty="0">
              <a:solidFill>
                <a:schemeClr val="accent3"/>
              </a:solidFill>
              <a:latin typeface="Fira Code"/>
              <a:ea typeface="Fira Code"/>
              <a:cs typeface="Fira Code"/>
              <a:sym typeface="Fira Code"/>
            </a:endParaRPr>
          </a:p>
        </p:txBody>
      </p:sp>
      <p:sp>
        <p:nvSpPr>
          <p:cNvPr id="638" name="Google Shape;638;p34"/>
          <p:cNvSpPr txBox="1"/>
          <p:nvPr/>
        </p:nvSpPr>
        <p:spPr>
          <a:xfrm>
            <a:off x="2068425" y="1984000"/>
            <a:ext cx="1979140" cy="584400"/>
          </a:xfrm>
          <a:prstGeom prst="rect">
            <a:avLst/>
          </a:prstGeom>
          <a:noFill/>
          <a:ln>
            <a:noFill/>
          </a:ln>
        </p:spPr>
        <p:txBody>
          <a:bodyPr spcFirstLastPara="1" wrap="square" lIns="91425" tIns="91425" rIns="91425" bIns="91425" anchor="ctr" anchorCtr="0">
            <a:noAutofit/>
          </a:bodyPr>
          <a:lstStyle/>
          <a:p>
            <a:r>
              <a:rPr lang="es-ES" sz="2000" dirty="0">
                <a:solidFill>
                  <a:schemeClr val="lt2"/>
                </a:solidFill>
                <a:latin typeface="Fira Code"/>
                <a:ea typeface="Fira Code"/>
                <a:cs typeface="Fira Code"/>
              </a:rPr>
              <a:t>Performance </a:t>
            </a:r>
            <a:r>
              <a:rPr lang="es-ES" sz="2000" dirty="0" err="1">
                <a:solidFill>
                  <a:schemeClr val="lt2"/>
                </a:solidFill>
                <a:latin typeface="Fira Code"/>
                <a:ea typeface="Fira Code"/>
                <a:cs typeface="Fira Code"/>
              </a:rPr>
              <a:t>Prediction</a:t>
            </a:r>
            <a:endParaRPr lang="es-ES" sz="2000" dirty="0">
              <a:solidFill>
                <a:schemeClr val="lt2"/>
              </a:solidFill>
              <a:latin typeface="Fira Code"/>
              <a:ea typeface="Fira Code"/>
              <a:cs typeface="Fira Code"/>
              <a:sym typeface="Fira Code"/>
            </a:endParaRPr>
          </a:p>
        </p:txBody>
      </p:sp>
      <p:sp>
        <p:nvSpPr>
          <p:cNvPr id="639" name="Google Shape;639;p34"/>
          <p:cNvSpPr txBox="1"/>
          <p:nvPr/>
        </p:nvSpPr>
        <p:spPr>
          <a:xfrm>
            <a:off x="4047565" y="1983975"/>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rPr>
              <a:t>Provides a theoretical upper bound on the running time of an algorithm as the input size grows</a:t>
            </a:r>
            <a:endParaRPr dirty="0">
              <a:solidFill>
                <a:schemeClr val="accent3"/>
              </a:solidFill>
              <a:latin typeface="Fira Code"/>
              <a:ea typeface="Fira Code"/>
              <a:cs typeface="Fira Code"/>
              <a:sym typeface="Fira Code"/>
            </a:endParaRPr>
          </a:p>
        </p:txBody>
      </p:sp>
      <p:sp>
        <p:nvSpPr>
          <p:cNvPr id="640" name="Google Shape;640;p34"/>
          <p:cNvSpPr txBox="1"/>
          <p:nvPr/>
        </p:nvSpPr>
        <p:spPr>
          <a:xfrm>
            <a:off x="2505724" y="2706550"/>
            <a:ext cx="2060299" cy="584400"/>
          </a:xfrm>
          <a:prstGeom prst="rect">
            <a:avLst/>
          </a:prstGeom>
          <a:noFill/>
          <a:ln>
            <a:noFill/>
          </a:ln>
        </p:spPr>
        <p:txBody>
          <a:bodyPr spcFirstLastPara="1" wrap="square" lIns="91425" tIns="91425" rIns="91425" bIns="91425" anchor="ctr" anchorCtr="0">
            <a:noAutofit/>
          </a:bodyPr>
          <a:lstStyle/>
          <a:p>
            <a:r>
              <a:rPr lang="es-ES" sz="2000" dirty="0" err="1">
                <a:solidFill>
                  <a:schemeClr val="dk2"/>
                </a:solidFill>
                <a:latin typeface="Fira Code"/>
                <a:ea typeface="Fira Code"/>
                <a:cs typeface="Fira Code"/>
              </a:rPr>
              <a:t>Optimization</a:t>
            </a:r>
            <a:r>
              <a:rPr lang="es-ES" sz="2000" dirty="0">
                <a:solidFill>
                  <a:schemeClr val="dk2"/>
                </a:solidFill>
                <a:latin typeface="Fira Code"/>
                <a:ea typeface="Fira Code"/>
                <a:cs typeface="Fira Code"/>
              </a:rPr>
              <a:t> </a:t>
            </a:r>
            <a:r>
              <a:rPr lang="es-ES" sz="2000" dirty="0" err="1">
                <a:solidFill>
                  <a:schemeClr val="dk2"/>
                </a:solidFill>
                <a:latin typeface="Fira Code"/>
                <a:ea typeface="Fira Code"/>
                <a:cs typeface="Fira Code"/>
              </a:rPr>
              <a:t>Strategies</a:t>
            </a:r>
            <a:endParaRPr sz="2000" dirty="0">
              <a:solidFill>
                <a:schemeClr val="dk2"/>
              </a:solidFill>
              <a:latin typeface="Fira Code"/>
              <a:ea typeface="Fira Code"/>
              <a:cs typeface="Fira Code"/>
              <a:sym typeface="Fira Code"/>
            </a:endParaRPr>
          </a:p>
        </p:txBody>
      </p:sp>
      <p:sp>
        <p:nvSpPr>
          <p:cNvPr id="641" name="Google Shape;641;p34"/>
          <p:cNvSpPr txBox="1"/>
          <p:nvPr/>
        </p:nvSpPr>
        <p:spPr>
          <a:xfrm>
            <a:off x="4653151" y="2713350"/>
            <a:ext cx="3981300" cy="584400"/>
          </a:xfrm>
          <a:prstGeom prst="rect">
            <a:avLst/>
          </a:prstGeom>
          <a:noFill/>
          <a:ln>
            <a:noFill/>
          </a:ln>
        </p:spPr>
        <p:txBody>
          <a:bodyPr spcFirstLastPara="1" wrap="square" lIns="91425" tIns="91425" rIns="91425" bIns="91425" anchor="ctr" anchorCtr="0">
            <a:noAutofit/>
          </a:bodyPr>
          <a:lstStyle/>
          <a:p>
            <a:pPr marL="0" lvl="0" indent="0">
              <a:buFont typeface="Arial"/>
              <a:buNone/>
            </a:pPr>
            <a:r>
              <a:rPr lang="en-US" dirty="0">
                <a:solidFill>
                  <a:schemeClr val="accent3"/>
                </a:solidFill>
                <a:latin typeface="Fira Code"/>
                <a:ea typeface="Fira Code"/>
                <a:cs typeface="Fira Code"/>
              </a:rPr>
              <a:t>Developers can focus on improving the most significant contributors to the algorithm's time complexity.</a:t>
            </a:r>
            <a:endParaRPr dirty="0">
              <a:solidFill>
                <a:schemeClr val="accent3"/>
              </a:solidFill>
              <a:latin typeface="Fira Code"/>
              <a:ea typeface="Fira Code"/>
              <a:cs typeface="Fira Code"/>
              <a:sym typeface="Fira Code"/>
            </a:endParaRPr>
          </a:p>
        </p:txBody>
      </p:sp>
      <p:sp>
        <p:nvSpPr>
          <p:cNvPr id="642" name="Google Shape;642;p34"/>
          <p:cNvSpPr txBox="1"/>
          <p:nvPr/>
        </p:nvSpPr>
        <p:spPr>
          <a:xfrm>
            <a:off x="2924774" y="3429125"/>
            <a:ext cx="1875823" cy="584400"/>
          </a:xfrm>
          <a:prstGeom prst="rect">
            <a:avLst/>
          </a:prstGeom>
          <a:noFill/>
          <a:ln>
            <a:noFill/>
          </a:ln>
        </p:spPr>
        <p:txBody>
          <a:bodyPr spcFirstLastPara="1" wrap="square" lIns="91425" tIns="91425" rIns="91425" bIns="91425" anchor="ctr" anchorCtr="0">
            <a:noAutofit/>
          </a:bodyPr>
          <a:lstStyle/>
          <a:p>
            <a:r>
              <a:rPr lang="es-ES" sz="2000" dirty="0" err="1">
                <a:solidFill>
                  <a:schemeClr val="accent2"/>
                </a:solidFill>
                <a:latin typeface="Fira Code"/>
                <a:ea typeface="Fira Code"/>
                <a:cs typeface="Fira Code"/>
              </a:rPr>
              <a:t>Educational</a:t>
            </a:r>
            <a:r>
              <a:rPr lang="es-ES" sz="2000" dirty="0">
                <a:solidFill>
                  <a:schemeClr val="accent2"/>
                </a:solidFill>
                <a:latin typeface="Fira Code"/>
                <a:ea typeface="Fira Code"/>
                <a:cs typeface="Fira Code"/>
              </a:rPr>
              <a:t> Tool</a:t>
            </a:r>
            <a:endParaRPr sz="2000" dirty="0">
              <a:solidFill>
                <a:schemeClr val="accent2"/>
              </a:solidFill>
              <a:latin typeface="Fira Code"/>
              <a:ea typeface="Fira Code"/>
              <a:cs typeface="Fira Code"/>
              <a:sym typeface="Fira Code"/>
            </a:endParaRPr>
          </a:p>
        </p:txBody>
      </p:sp>
      <p:sp>
        <p:nvSpPr>
          <p:cNvPr id="643" name="Google Shape;643;p34"/>
          <p:cNvSpPr txBox="1"/>
          <p:nvPr/>
        </p:nvSpPr>
        <p:spPr>
          <a:xfrm>
            <a:off x="5270763" y="3429125"/>
            <a:ext cx="3981300" cy="584400"/>
          </a:xfrm>
          <a:prstGeom prst="rect">
            <a:avLst/>
          </a:prstGeom>
          <a:noFill/>
          <a:ln>
            <a:noFill/>
          </a:ln>
        </p:spPr>
        <p:txBody>
          <a:bodyPr spcFirstLastPara="1" wrap="square" lIns="91425" tIns="91425" rIns="91425" bIns="91425" anchor="ctr" anchorCtr="0">
            <a:noAutofit/>
          </a:bodyPr>
          <a:lstStyle/>
          <a:p>
            <a:r>
              <a:rPr lang="en-US" dirty="0">
                <a:solidFill>
                  <a:schemeClr val="accent3"/>
                </a:solidFill>
                <a:latin typeface="Fira Code"/>
                <a:ea typeface="Fira Code"/>
                <a:cs typeface="Fira Code"/>
              </a:rPr>
              <a:t>Is an essential concept taught in computer science and programming courses</a:t>
            </a:r>
            <a:endParaRPr dirty="0">
              <a:solidFill>
                <a:schemeClr val="accent3"/>
              </a:solidFill>
              <a:latin typeface="Fira Code"/>
              <a:ea typeface="Fira Code"/>
              <a:cs typeface="Fira Code"/>
              <a:sym typeface="Fira Code"/>
            </a:endParaRPr>
          </a:p>
        </p:txBody>
      </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accent3"/>
                </a:solidFill>
              </a:rPr>
              <a:t>b</a:t>
            </a:r>
            <a:r>
              <a:rPr lang="en" sz="1400" dirty="0">
                <a:solidFill>
                  <a:schemeClr val="accent3"/>
                </a:solidFill>
              </a:rPr>
              <a:t>ubble_sort.h</a:t>
            </a:r>
            <a:endParaRPr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a:buNone/>
            </a:pPr>
            <a:r>
              <a:rPr lang="es-ES" dirty="0" err="1">
                <a:solidFill>
                  <a:schemeClr val="accent3"/>
                </a:solidFill>
              </a:rPr>
              <a:t>importance.h</a:t>
            </a:r>
            <a:endParaRPr lang="es-ES" dirty="0">
              <a:solidFill>
                <a:schemeClr val="accent3"/>
              </a:solidFill>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cxnSpLocks/>
            <a:endCxn id="636" idx="1"/>
          </p:cNvCxnSpPr>
          <p:nvPr/>
        </p:nvCxnSpPr>
        <p:spPr>
          <a:xfrm>
            <a:off x="1337875" y="1553675"/>
            <a:ext cx="292499" cy="0"/>
          </a:xfrm>
          <a:prstGeom prst="straightConnector1">
            <a:avLst/>
          </a:prstGeom>
          <a:noFill/>
          <a:ln w="9525" cap="flat" cmpd="sng">
            <a:solidFill>
              <a:schemeClr val="accent4"/>
            </a:solidFill>
            <a:prstDash val="solid"/>
            <a:round/>
            <a:headEnd type="none" w="med" len="med"/>
            <a:tailEnd type="none" w="med" len="med"/>
          </a:ln>
        </p:spPr>
      </p:cxnSp>
      <p:cxnSp>
        <p:nvCxnSpPr>
          <p:cNvPr id="650" name="Google Shape;650;p34"/>
          <p:cNvCxnSpPr/>
          <p:nvPr/>
        </p:nvCxnSpPr>
        <p:spPr>
          <a:xfrm>
            <a:off x="1337875" y="2276200"/>
            <a:ext cx="698400"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2" name="Google Shape;652;p34"/>
          <p:cNvCxnSpPr/>
          <p:nvPr/>
        </p:nvCxnSpPr>
        <p:spPr>
          <a:xfrm>
            <a:off x="1337875" y="2998763"/>
            <a:ext cx="1152000" cy="0"/>
          </a:xfrm>
          <a:prstGeom prst="straightConnector1">
            <a:avLst/>
          </a:prstGeom>
          <a:noFill/>
          <a:ln w="9525" cap="flat" cmpd="sng">
            <a:solidFill>
              <a:schemeClr val="accent4"/>
            </a:solidFill>
            <a:prstDash val="solid"/>
            <a:round/>
            <a:headEnd type="none" w="med" len="med"/>
            <a:tailEnd type="none" w="med" len="med"/>
          </a:ln>
        </p:spPr>
      </p:cxn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4"/>
          <p:cNvCxnSpPr/>
          <p:nvPr/>
        </p:nvCxnSpPr>
        <p:spPr>
          <a:xfrm>
            <a:off x="1337875" y="3721325"/>
            <a:ext cx="1587000" cy="0"/>
          </a:xfrm>
          <a:prstGeom prst="straightConnector1">
            <a:avLst/>
          </a:prstGeom>
          <a:noFill/>
          <a:ln w="9525" cap="flat" cmpd="sng">
            <a:solidFill>
              <a:schemeClr val="accent4"/>
            </a:solidFill>
            <a:prstDash val="solid"/>
            <a:round/>
            <a:headEnd type="none" w="med" len="med"/>
            <a:tailEnd type="none" w="med" len="med"/>
          </a:ln>
        </p:spPr>
      </p:cxn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636"/>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50"/>
                                  </p:iterate>
                                  <p:childTnLst>
                                    <p:set>
                                      <p:cBhvr>
                                        <p:cTn id="8" dur="1" fill="hold">
                                          <p:stCondLst>
                                            <p:cond delay="0"/>
                                          </p:stCondLst>
                                        </p:cTn>
                                        <p:tgtEl>
                                          <p:spTgt spid="637"/>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50"/>
                                  </p:iterate>
                                  <p:childTnLst>
                                    <p:set>
                                      <p:cBhvr>
                                        <p:cTn id="10" dur="1" fill="hold">
                                          <p:stCondLst>
                                            <p:cond delay="0"/>
                                          </p:stCondLst>
                                        </p:cTn>
                                        <p:tgtEl>
                                          <p:spTgt spid="638"/>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50"/>
                                  </p:iterate>
                                  <p:childTnLst>
                                    <p:set>
                                      <p:cBhvr>
                                        <p:cTn id="12" dur="1" fill="hold">
                                          <p:stCondLst>
                                            <p:cond delay="0"/>
                                          </p:stCondLst>
                                        </p:cTn>
                                        <p:tgtEl>
                                          <p:spTgt spid="639"/>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50"/>
                                  </p:iterate>
                                  <p:childTnLst>
                                    <p:set>
                                      <p:cBhvr>
                                        <p:cTn id="14" dur="1" fill="hold">
                                          <p:stCondLst>
                                            <p:cond delay="0"/>
                                          </p:stCondLst>
                                        </p:cTn>
                                        <p:tgtEl>
                                          <p:spTgt spid="640"/>
                                        </p:tgtEl>
                                        <p:attrNameLst>
                                          <p:attrName>style.visibility</p:attrName>
                                        </p:attrNameLst>
                                      </p:cBhvr>
                                      <p:to>
                                        <p:strVal val="visible"/>
                                      </p:to>
                                    </p:set>
                                  </p:childTnLst>
                                </p:cTn>
                              </p:par>
                              <p:par>
                                <p:cTn id="15" presetID="1" presetClass="entr" presetSubtype="0" fill="hold" grpId="0" nodeType="withEffect">
                                  <p:stCondLst>
                                    <p:cond delay="0"/>
                                  </p:stCondLst>
                                  <p:iterate type="lt">
                                    <p:tmAbs val="50"/>
                                  </p:iterate>
                                  <p:childTnLst>
                                    <p:set>
                                      <p:cBhvr>
                                        <p:cTn id="16" dur="1" fill="hold">
                                          <p:stCondLst>
                                            <p:cond delay="0"/>
                                          </p:stCondLst>
                                        </p:cTn>
                                        <p:tgtEl>
                                          <p:spTgt spid="641"/>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50"/>
                                  </p:iterate>
                                  <p:childTnLst>
                                    <p:set>
                                      <p:cBhvr>
                                        <p:cTn id="18" dur="1" fill="hold">
                                          <p:stCondLst>
                                            <p:cond delay="0"/>
                                          </p:stCondLst>
                                        </p:cTn>
                                        <p:tgtEl>
                                          <p:spTgt spid="642"/>
                                        </p:tgtEl>
                                        <p:attrNameLst>
                                          <p:attrName>style.visibility</p:attrName>
                                        </p:attrNameLst>
                                      </p:cBhvr>
                                      <p:to>
                                        <p:strVal val="visible"/>
                                      </p:to>
                                    </p:set>
                                  </p:childTnLst>
                                </p:cTn>
                              </p:par>
                              <p:par>
                                <p:cTn id="19" presetID="1" presetClass="entr" presetSubtype="0" fill="hold" nodeType="withEffect">
                                  <p:stCondLst>
                                    <p:cond delay="0"/>
                                  </p:stCondLst>
                                  <p:iterate type="lt">
                                    <p:tmAbs val="50"/>
                                  </p:iterate>
                                  <p:childTnLst>
                                    <p:set>
                                      <p:cBhvr>
                                        <p:cTn id="20" dur="1" fill="hold">
                                          <p:stCondLst>
                                            <p:cond delay="0"/>
                                          </p:stCondLst>
                                        </p:cTn>
                                        <p:tgtEl>
                                          <p:spTgt spid="648"/>
                                        </p:tgtEl>
                                        <p:attrNameLst>
                                          <p:attrName>style.visibility</p:attrName>
                                        </p:attrNameLst>
                                      </p:cBhvr>
                                      <p:to>
                                        <p:strVal val="visible"/>
                                      </p:to>
                                    </p:set>
                                  </p:childTnLst>
                                </p:cTn>
                              </p:par>
                              <p:par>
                                <p:cTn id="21" presetID="1" presetClass="entr" presetSubtype="0" fill="hold" nodeType="withEffect">
                                  <p:stCondLst>
                                    <p:cond delay="0"/>
                                  </p:stCondLst>
                                  <p:iterate type="lt">
                                    <p:tmAbs val="50"/>
                                  </p:iterate>
                                  <p:childTnLst>
                                    <p:set>
                                      <p:cBhvr>
                                        <p:cTn id="22" dur="1" fill="hold">
                                          <p:stCondLst>
                                            <p:cond delay="0"/>
                                          </p:stCondLst>
                                        </p:cTn>
                                        <p:tgtEl>
                                          <p:spTgt spid="650"/>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iterate type="lt">
                                    <p:tmAbs val="50"/>
                                  </p:iterate>
                                  <p:childTnLst>
                                    <p:set>
                                      <p:cBhvr>
                                        <p:cTn id="24" dur="1" fill="hold">
                                          <p:stCondLst>
                                            <p:cond delay="0"/>
                                          </p:stCondLst>
                                        </p:cTn>
                                        <p:tgtEl>
                                          <p:spTgt spid="651"/>
                                        </p:tgtEl>
                                        <p:attrNameLst>
                                          <p:attrName>style.visibility</p:attrName>
                                        </p:attrNameLst>
                                      </p:cBhvr>
                                      <p:to>
                                        <p:strVal val="visible"/>
                                      </p:to>
                                    </p:set>
                                  </p:childTnLst>
                                </p:cTn>
                              </p:par>
                              <p:par>
                                <p:cTn id="25" presetID="1" presetClass="entr" presetSubtype="0" fill="hold" nodeType="withEffect">
                                  <p:stCondLst>
                                    <p:cond delay="0"/>
                                  </p:stCondLst>
                                  <p:iterate type="lt">
                                    <p:tmAbs val="50"/>
                                  </p:iterate>
                                  <p:childTnLst>
                                    <p:set>
                                      <p:cBhvr>
                                        <p:cTn id="26" dur="1" fill="hold">
                                          <p:stCondLst>
                                            <p:cond delay="0"/>
                                          </p:stCondLst>
                                        </p:cTn>
                                        <p:tgtEl>
                                          <p:spTgt spid="652"/>
                                        </p:tgtEl>
                                        <p:attrNameLst>
                                          <p:attrName>style.visibility</p:attrName>
                                        </p:attrNameLst>
                                      </p:cBhvr>
                                      <p:to>
                                        <p:strVal val="visible"/>
                                      </p:to>
                                    </p:set>
                                  </p:childTnLst>
                                </p:cTn>
                              </p:par>
                              <p:par>
                                <p:cTn id="27" presetID="1" presetClass="entr" presetSubtype="0" fill="hold" grpId="0" nodeType="withEffect" nodePh="1">
                                  <p:stCondLst>
                                    <p:cond delay="0"/>
                                  </p:stCondLst>
                                  <p:endCondLst>
                                    <p:cond evt="begin" delay="0">
                                      <p:tn val="27"/>
                                    </p:cond>
                                  </p:endCondLst>
                                  <p:iterate type="lt">
                                    <p:tmAbs val="50"/>
                                  </p:iterate>
                                  <p:childTnLst>
                                    <p:set>
                                      <p:cBhvr>
                                        <p:cTn id="28" dur="1" fill="hold">
                                          <p:stCondLst>
                                            <p:cond delay="0"/>
                                          </p:stCondLst>
                                        </p:cTn>
                                        <p:tgtEl>
                                          <p:spTgt spid="653"/>
                                        </p:tgtEl>
                                        <p:attrNameLst>
                                          <p:attrName>style.visibility</p:attrName>
                                        </p:attrNameLst>
                                      </p:cBhvr>
                                      <p:to>
                                        <p:strVal val="visible"/>
                                      </p:to>
                                    </p:set>
                                  </p:childTnLst>
                                </p:cTn>
                              </p:par>
                              <p:par>
                                <p:cTn id="29" presetID="1" presetClass="entr" presetSubtype="0" fill="hold" nodeType="withEffect">
                                  <p:stCondLst>
                                    <p:cond delay="0"/>
                                  </p:stCondLst>
                                  <p:iterate type="lt">
                                    <p:tmAbs val="50"/>
                                  </p:iterate>
                                  <p:childTnLst>
                                    <p:set>
                                      <p:cBhvr>
                                        <p:cTn id="30" dur="1" fill="hold">
                                          <p:stCondLst>
                                            <p:cond delay="0"/>
                                          </p:stCondLst>
                                        </p:cTn>
                                        <p:tgtEl>
                                          <p:spTgt spid="654"/>
                                        </p:tgtEl>
                                        <p:attrNameLst>
                                          <p:attrName>style.visibility</p:attrName>
                                        </p:attrNameLst>
                                      </p:cBhvr>
                                      <p:to>
                                        <p:strVal val="visible"/>
                                      </p:to>
                                    </p:set>
                                  </p:childTnLst>
                                </p:cTn>
                              </p:par>
                              <p:par>
                                <p:cTn id="31" presetID="1" presetClass="entr" presetSubtype="0" fill="hold" grpId="0" nodeType="withEffect" nodePh="1">
                                  <p:stCondLst>
                                    <p:cond delay="0"/>
                                  </p:stCondLst>
                                  <p:endCondLst>
                                    <p:cond evt="begin" delay="0">
                                      <p:tn val="31"/>
                                    </p:cond>
                                  </p:endCondLst>
                                  <p:iterate type="lt">
                                    <p:tmAbs val="50"/>
                                  </p:iterate>
                                  <p:childTnLst>
                                    <p:set>
                                      <p:cBhvr>
                                        <p:cTn id="32" dur="1" fill="hold">
                                          <p:stCondLst>
                                            <p:cond delay="0"/>
                                          </p:stCondLst>
                                        </p:cTn>
                                        <p:tgtEl>
                                          <p:spTgt spid="655"/>
                                        </p:tgtEl>
                                        <p:attrNameLst>
                                          <p:attrName>style.visibility</p:attrName>
                                        </p:attrNameLst>
                                      </p:cBhvr>
                                      <p:to>
                                        <p:strVal val="visible"/>
                                      </p:to>
                                    </p:set>
                                  </p:childTnLst>
                                </p:cTn>
                              </p:par>
                              <p:par>
                                <p:cTn id="33" presetID="1" presetClass="entr" presetSubtype="0" fill="hold" grpId="0" nodeType="withEffect">
                                  <p:stCondLst>
                                    <p:cond delay="0"/>
                                  </p:stCondLst>
                                  <p:iterate type="lt">
                                    <p:tmAbs val="50"/>
                                  </p:iterate>
                                  <p:childTnLst>
                                    <p:set>
                                      <p:cBhvr>
                                        <p:cTn id="34" dur="1" fill="hold">
                                          <p:stCondLst>
                                            <p:cond delay="0"/>
                                          </p:stCondLst>
                                        </p:cTn>
                                        <p:tgtEl>
                                          <p:spTgt spid="6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 grpId="0"/>
      <p:bldP spid="637" grpId="0"/>
      <p:bldP spid="638" grpId="0"/>
      <p:bldP spid="639" grpId="0"/>
      <p:bldP spid="640" grpId="0"/>
      <p:bldP spid="641" grpId="0"/>
      <p:bldP spid="642" grpId="0"/>
      <p:bldP spid="643" grpId="0"/>
      <p:bldP spid="651" grpId="0"/>
      <p:bldP spid="653" grpId="0"/>
      <p:bldP spid="655"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cxnSp>
        <p:nvCxnSpPr>
          <p:cNvPr id="27" name="Google Shape;10154;p59">
            <a:extLst>
              <a:ext uri="{FF2B5EF4-FFF2-40B4-BE49-F238E27FC236}">
                <a16:creationId xmlns:a16="http://schemas.microsoft.com/office/drawing/2014/main" id="{8737E8DF-C361-449A-AB38-EF279C1F2C7D}"/>
              </a:ext>
            </a:extLst>
          </p:cNvPr>
          <p:cNvCxnSpPr>
            <a:cxnSpLocks/>
            <a:stCxn id="39" idx="2"/>
            <a:endCxn id="37" idx="0"/>
          </p:cNvCxnSpPr>
          <p:nvPr/>
        </p:nvCxnSpPr>
        <p:spPr>
          <a:xfrm rot="16200000" flipH="1">
            <a:off x="5286052" y="188832"/>
            <a:ext cx="769398" cy="2197514"/>
          </a:xfrm>
          <a:prstGeom prst="bentConnector3">
            <a:avLst>
              <a:gd name="adj1" fmla="val 49963"/>
            </a:avLst>
          </a:prstGeom>
          <a:noFill/>
          <a:ln w="12700" cap="flat" cmpd="sng">
            <a:solidFill>
              <a:schemeClr val="accent6"/>
            </a:solidFill>
            <a:prstDash val="solid"/>
            <a:round/>
            <a:headEnd type="none" w="sm" len="sm"/>
            <a:tailEnd type="none" w="sm" len="sm"/>
          </a:ln>
        </p:spPr>
      </p:cxnSp>
      <p:cxnSp>
        <p:nvCxnSpPr>
          <p:cNvPr id="28" name="Google Shape;10157;p59">
            <a:extLst>
              <a:ext uri="{FF2B5EF4-FFF2-40B4-BE49-F238E27FC236}">
                <a16:creationId xmlns:a16="http://schemas.microsoft.com/office/drawing/2014/main" id="{28DA0ADD-85E8-4827-8308-6E1F9B816AB3}"/>
              </a:ext>
            </a:extLst>
          </p:cNvPr>
          <p:cNvCxnSpPr>
            <a:cxnSpLocks/>
            <a:stCxn id="38" idx="0"/>
            <a:endCxn id="39" idx="2"/>
          </p:cNvCxnSpPr>
          <p:nvPr/>
        </p:nvCxnSpPr>
        <p:spPr>
          <a:xfrm rot="16200000">
            <a:off x="3088633" y="187970"/>
            <a:ext cx="769398" cy="2197514"/>
          </a:xfrm>
          <a:prstGeom prst="bentConnector3">
            <a:avLst>
              <a:gd name="adj1" fmla="val 49963"/>
            </a:avLst>
          </a:prstGeom>
          <a:noFill/>
          <a:ln w="12700" cap="flat" cmpd="sng">
            <a:solidFill>
              <a:schemeClr val="accent6"/>
            </a:solidFill>
            <a:prstDash val="solid"/>
            <a:round/>
            <a:headEnd type="none" w="sm" len="sm"/>
            <a:tailEnd type="none" w="sm" len="sm"/>
          </a:ln>
        </p:spPr>
      </p:cxnSp>
      <p:grpSp>
        <p:nvGrpSpPr>
          <p:cNvPr id="122" name="Group 121">
            <a:extLst>
              <a:ext uri="{FF2B5EF4-FFF2-40B4-BE49-F238E27FC236}">
                <a16:creationId xmlns:a16="http://schemas.microsoft.com/office/drawing/2014/main" id="{A084A8FF-2B49-4B69-AF4E-E1580AA30104}"/>
              </a:ext>
            </a:extLst>
          </p:cNvPr>
          <p:cNvGrpSpPr/>
          <p:nvPr/>
        </p:nvGrpSpPr>
        <p:grpSpPr>
          <a:xfrm>
            <a:off x="1420415" y="1671426"/>
            <a:ext cx="6303158" cy="744406"/>
            <a:chOff x="1420415" y="1671426"/>
            <a:chExt cx="6303158" cy="744406"/>
          </a:xfrm>
        </p:grpSpPr>
        <p:sp>
          <p:nvSpPr>
            <p:cNvPr id="37" name="Google Shape;10156;p59">
              <a:extLst>
                <a:ext uri="{FF2B5EF4-FFF2-40B4-BE49-F238E27FC236}">
                  <a16:creationId xmlns:a16="http://schemas.microsoft.com/office/drawing/2014/main" id="{6CBEB20F-5FDE-409E-BECE-C0B625C667D6}"/>
                </a:ext>
              </a:extLst>
            </p:cNvPr>
            <p:cNvSpPr/>
            <p:nvPr/>
          </p:nvSpPr>
          <p:spPr>
            <a:xfrm>
              <a:off x="5815253" y="1671426"/>
              <a:ext cx="1908320" cy="744406"/>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38" name="Google Shape;10158;p59">
              <a:extLst>
                <a:ext uri="{FF2B5EF4-FFF2-40B4-BE49-F238E27FC236}">
                  <a16:creationId xmlns:a16="http://schemas.microsoft.com/office/drawing/2014/main" id="{9277804F-C8B4-4BE2-B026-AF2F360D5410}"/>
                </a:ext>
              </a:extLst>
            </p:cNvPr>
            <p:cNvSpPr/>
            <p:nvPr/>
          </p:nvSpPr>
          <p:spPr>
            <a:xfrm>
              <a:off x="1420415" y="1671426"/>
              <a:ext cx="1908320" cy="744406"/>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grpSp>
      <p:sp>
        <p:nvSpPr>
          <p:cNvPr id="39" name="Google Shape;10155;p59">
            <a:extLst>
              <a:ext uri="{FF2B5EF4-FFF2-40B4-BE49-F238E27FC236}">
                <a16:creationId xmlns:a16="http://schemas.microsoft.com/office/drawing/2014/main" id="{6C82E287-08B7-41BC-B227-2EFE4895FF7F}"/>
              </a:ext>
            </a:extLst>
          </p:cNvPr>
          <p:cNvSpPr/>
          <p:nvPr/>
        </p:nvSpPr>
        <p:spPr>
          <a:xfrm>
            <a:off x="3617834" y="158484"/>
            <a:ext cx="1908320" cy="744406"/>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3" name="Google Shape;10156;p59">
            <a:extLst>
              <a:ext uri="{FF2B5EF4-FFF2-40B4-BE49-F238E27FC236}">
                <a16:creationId xmlns:a16="http://schemas.microsoft.com/office/drawing/2014/main" id="{4D756AC2-F782-4FE9-9465-D6112143AF8B}"/>
              </a:ext>
            </a:extLst>
          </p:cNvPr>
          <p:cNvSpPr/>
          <p:nvPr/>
        </p:nvSpPr>
        <p:spPr>
          <a:xfrm>
            <a:off x="3744589" y="1569397"/>
            <a:ext cx="1654809" cy="645515"/>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cxnSp>
        <p:nvCxnSpPr>
          <p:cNvPr id="44" name="Google Shape;10157;p59">
            <a:extLst>
              <a:ext uri="{FF2B5EF4-FFF2-40B4-BE49-F238E27FC236}">
                <a16:creationId xmlns:a16="http://schemas.microsoft.com/office/drawing/2014/main" id="{78AA94C3-8CA1-494B-965C-7A0BCE3D1611}"/>
              </a:ext>
            </a:extLst>
          </p:cNvPr>
          <p:cNvCxnSpPr>
            <a:cxnSpLocks/>
            <a:stCxn id="43" idx="0"/>
            <a:endCxn id="39" idx="2"/>
          </p:cNvCxnSpPr>
          <p:nvPr/>
        </p:nvCxnSpPr>
        <p:spPr>
          <a:xfrm flipV="1">
            <a:off x="4571994" y="902890"/>
            <a:ext cx="0" cy="666507"/>
          </a:xfrm>
          <a:prstGeom prst="straightConnector1">
            <a:avLst/>
          </a:prstGeom>
          <a:noFill/>
          <a:ln w="12700" cap="flat" cmpd="sng">
            <a:solidFill>
              <a:schemeClr val="accent6"/>
            </a:solidFill>
            <a:prstDash val="solid"/>
            <a:round/>
            <a:headEnd type="none" w="sm" len="sm"/>
            <a:tailEnd type="none" w="sm" len="sm"/>
          </a:ln>
        </p:spPr>
      </p:cxnSp>
      <p:grpSp>
        <p:nvGrpSpPr>
          <p:cNvPr id="110" name="Group 109">
            <a:extLst>
              <a:ext uri="{FF2B5EF4-FFF2-40B4-BE49-F238E27FC236}">
                <a16:creationId xmlns:a16="http://schemas.microsoft.com/office/drawing/2014/main" id="{709E5C94-A799-45C0-A397-3CBF83517289}"/>
              </a:ext>
            </a:extLst>
          </p:cNvPr>
          <p:cNvGrpSpPr/>
          <p:nvPr/>
        </p:nvGrpSpPr>
        <p:grpSpPr>
          <a:xfrm>
            <a:off x="358710" y="2214051"/>
            <a:ext cx="4002905" cy="2119137"/>
            <a:chOff x="358710" y="2214051"/>
            <a:chExt cx="4002905" cy="2119137"/>
          </a:xfrm>
        </p:grpSpPr>
        <p:cxnSp>
          <p:nvCxnSpPr>
            <p:cNvPr id="52" name="Google Shape;10157;p59">
              <a:extLst>
                <a:ext uri="{FF2B5EF4-FFF2-40B4-BE49-F238E27FC236}">
                  <a16:creationId xmlns:a16="http://schemas.microsoft.com/office/drawing/2014/main" id="{FFC90AE4-8B24-4760-92CD-3926F0ADFF91}"/>
                </a:ext>
              </a:extLst>
            </p:cNvPr>
            <p:cNvCxnSpPr>
              <a:cxnSpLocks/>
            </p:cNvCxnSpPr>
            <p:nvPr/>
          </p:nvCxnSpPr>
          <p:spPr>
            <a:xfrm flipV="1">
              <a:off x="1004561" y="2242820"/>
              <a:ext cx="485026" cy="1131690"/>
            </a:xfrm>
            <a:prstGeom prst="straightConnector1">
              <a:avLst/>
            </a:prstGeom>
            <a:noFill/>
            <a:ln w="12700" cap="flat" cmpd="sng">
              <a:solidFill>
                <a:schemeClr val="accent6"/>
              </a:solidFill>
              <a:prstDash val="solid"/>
              <a:round/>
              <a:headEnd type="none" w="sm" len="sm"/>
              <a:tailEnd type="none" w="sm" len="sm"/>
            </a:ln>
          </p:spPr>
        </p:cxnSp>
        <p:cxnSp>
          <p:nvCxnSpPr>
            <p:cNvPr id="58" name="Google Shape;10157;p59">
              <a:extLst>
                <a:ext uri="{FF2B5EF4-FFF2-40B4-BE49-F238E27FC236}">
                  <a16:creationId xmlns:a16="http://schemas.microsoft.com/office/drawing/2014/main" id="{E6DF11BE-963F-4A9A-992D-323288FE5AF0}"/>
                </a:ext>
              </a:extLst>
            </p:cNvPr>
            <p:cNvCxnSpPr>
              <a:cxnSpLocks/>
              <a:stCxn id="80" idx="0"/>
            </p:cNvCxnSpPr>
            <p:nvPr/>
          </p:nvCxnSpPr>
          <p:spPr>
            <a:xfrm flipH="1" flipV="1">
              <a:off x="3286203" y="2214051"/>
              <a:ext cx="429562" cy="1160458"/>
            </a:xfrm>
            <a:prstGeom prst="straightConnector1">
              <a:avLst/>
            </a:prstGeom>
            <a:noFill/>
            <a:ln w="12700" cap="flat" cmpd="sng">
              <a:solidFill>
                <a:schemeClr val="accent6"/>
              </a:solidFill>
              <a:prstDash val="solid"/>
              <a:round/>
              <a:headEnd type="none" w="sm" len="sm"/>
              <a:tailEnd type="none" w="sm" len="sm"/>
            </a:ln>
          </p:spPr>
        </p:cxnSp>
        <p:cxnSp>
          <p:nvCxnSpPr>
            <p:cNvPr id="60" name="Google Shape;10157;p59">
              <a:extLst>
                <a:ext uri="{FF2B5EF4-FFF2-40B4-BE49-F238E27FC236}">
                  <a16:creationId xmlns:a16="http://schemas.microsoft.com/office/drawing/2014/main" id="{E9E44AA2-449F-4639-80A7-D2B6045E0775}"/>
                </a:ext>
              </a:extLst>
            </p:cNvPr>
            <p:cNvCxnSpPr>
              <a:cxnSpLocks/>
              <a:stCxn id="78" idx="0"/>
            </p:cNvCxnSpPr>
            <p:nvPr/>
          </p:nvCxnSpPr>
          <p:spPr>
            <a:xfrm flipV="1">
              <a:off x="2360163" y="2415833"/>
              <a:ext cx="0" cy="1413482"/>
            </a:xfrm>
            <a:prstGeom prst="straightConnector1">
              <a:avLst/>
            </a:prstGeom>
            <a:noFill/>
            <a:ln w="12700" cap="flat" cmpd="sng">
              <a:solidFill>
                <a:schemeClr val="accent6"/>
              </a:solidFill>
              <a:prstDash val="solid"/>
              <a:round/>
              <a:headEnd type="none" w="sm" len="sm"/>
              <a:tailEnd type="none" w="sm" len="sm"/>
            </a:ln>
          </p:spPr>
        </p:cxnSp>
        <p:sp>
          <p:nvSpPr>
            <p:cNvPr id="77" name="Google Shape;10158;p59">
              <a:extLst>
                <a:ext uri="{FF2B5EF4-FFF2-40B4-BE49-F238E27FC236}">
                  <a16:creationId xmlns:a16="http://schemas.microsoft.com/office/drawing/2014/main" id="{27047419-90DB-42A9-AF2E-A7B0CBD1B619}"/>
                </a:ext>
              </a:extLst>
            </p:cNvPr>
            <p:cNvSpPr/>
            <p:nvPr/>
          </p:nvSpPr>
          <p:spPr>
            <a:xfrm>
              <a:off x="358710" y="3374510"/>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78" name="Google Shape;10158;p59">
              <a:extLst>
                <a:ext uri="{FF2B5EF4-FFF2-40B4-BE49-F238E27FC236}">
                  <a16:creationId xmlns:a16="http://schemas.microsoft.com/office/drawing/2014/main" id="{D50AB00F-F2E6-41F0-A734-0CD222F0F82F}"/>
                </a:ext>
              </a:extLst>
            </p:cNvPr>
            <p:cNvSpPr/>
            <p:nvPr/>
          </p:nvSpPr>
          <p:spPr>
            <a:xfrm>
              <a:off x="1714312" y="3829315"/>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80" name="Google Shape;10158;p59">
              <a:extLst>
                <a:ext uri="{FF2B5EF4-FFF2-40B4-BE49-F238E27FC236}">
                  <a16:creationId xmlns:a16="http://schemas.microsoft.com/office/drawing/2014/main" id="{F058BB28-EDED-4749-8C51-B0C8F72CE693}"/>
                </a:ext>
              </a:extLst>
            </p:cNvPr>
            <p:cNvSpPr/>
            <p:nvPr/>
          </p:nvSpPr>
          <p:spPr>
            <a:xfrm>
              <a:off x="3069914" y="3374509"/>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grpSp>
      <p:grpSp>
        <p:nvGrpSpPr>
          <p:cNvPr id="112" name="Group 111">
            <a:extLst>
              <a:ext uri="{FF2B5EF4-FFF2-40B4-BE49-F238E27FC236}">
                <a16:creationId xmlns:a16="http://schemas.microsoft.com/office/drawing/2014/main" id="{BF3BEEC7-5C89-43F2-8F04-872A1EAC2FB1}"/>
              </a:ext>
            </a:extLst>
          </p:cNvPr>
          <p:cNvGrpSpPr/>
          <p:nvPr/>
        </p:nvGrpSpPr>
        <p:grpSpPr>
          <a:xfrm>
            <a:off x="5902" y="3413845"/>
            <a:ext cx="4664022" cy="797680"/>
            <a:chOff x="5902" y="3413845"/>
            <a:chExt cx="4664022" cy="797680"/>
          </a:xfrm>
        </p:grpSpPr>
        <p:sp>
          <p:nvSpPr>
            <p:cNvPr id="82" name="TextBox 81">
              <a:extLst>
                <a:ext uri="{FF2B5EF4-FFF2-40B4-BE49-F238E27FC236}">
                  <a16:creationId xmlns:a16="http://schemas.microsoft.com/office/drawing/2014/main" id="{7724052A-0ECD-421F-8AD9-98DEC99CB409}"/>
                </a:ext>
              </a:extLst>
            </p:cNvPr>
            <p:cNvSpPr txBox="1"/>
            <p:nvPr/>
          </p:nvSpPr>
          <p:spPr>
            <a:xfrm>
              <a:off x="5902" y="3413845"/>
              <a:ext cx="1997315" cy="461665"/>
            </a:xfrm>
            <a:prstGeom prst="rect">
              <a:avLst/>
            </a:prstGeom>
            <a:noFill/>
          </p:spPr>
          <p:txBody>
            <a:bodyPr wrap="square" rtlCol="0">
              <a:spAutoFit/>
            </a:bodyPr>
            <a:lstStyle/>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Convert_to</a:t>
              </a:r>
              <a:r>
                <a:rPr lang="en-029"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_</a:t>
              </a:r>
            </a:p>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string.m</a:t>
              </a:r>
              <a:endParaRPr lang="es-ES"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sp>
          <p:nvSpPr>
            <p:cNvPr id="83" name="TextBox 82">
              <a:extLst>
                <a:ext uri="{FF2B5EF4-FFF2-40B4-BE49-F238E27FC236}">
                  <a16:creationId xmlns:a16="http://schemas.microsoft.com/office/drawing/2014/main" id="{FA9904C8-A833-4044-9453-3A1A4A0AE29F}"/>
                </a:ext>
              </a:extLst>
            </p:cNvPr>
            <p:cNvSpPr txBox="1"/>
            <p:nvPr/>
          </p:nvSpPr>
          <p:spPr>
            <a:xfrm>
              <a:off x="1406002" y="3934526"/>
              <a:ext cx="1908320" cy="276999"/>
            </a:xfrm>
            <a:prstGeom prst="rect">
              <a:avLst/>
            </a:prstGeom>
            <a:noFill/>
          </p:spPr>
          <p:txBody>
            <a:bodyPr wrap="square" rtlCol="0">
              <a:spAutoFit/>
            </a:bodyPr>
            <a:lstStyle/>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generating.m</a:t>
              </a:r>
              <a:endParaRPr lang="es-ES"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sp>
          <p:nvSpPr>
            <p:cNvPr id="84" name="TextBox 83">
              <a:extLst>
                <a:ext uri="{FF2B5EF4-FFF2-40B4-BE49-F238E27FC236}">
                  <a16:creationId xmlns:a16="http://schemas.microsoft.com/office/drawing/2014/main" id="{F4853BDC-9397-4C6B-ADC9-6CA9F0B9E8C6}"/>
                </a:ext>
              </a:extLst>
            </p:cNvPr>
            <p:cNvSpPr txBox="1"/>
            <p:nvPr/>
          </p:nvSpPr>
          <p:spPr>
            <a:xfrm>
              <a:off x="2761604" y="3466422"/>
              <a:ext cx="1908320" cy="276999"/>
            </a:xfrm>
            <a:prstGeom prst="rect">
              <a:avLst/>
            </a:prstGeom>
            <a:noFill/>
          </p:spPr>
          <p:txBody>
            <a:bodyPr wrap="square" rtlCol="0">
              <a:spAutoFit/>
            </a:bodyPr>
            <a:lstStyle/>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graphics.m</a:t>
              </a:r>
              <a:endParaRPr lang="es-ES"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grpSp>
      <p:grpSp>
        <p:nvGrpSpPr>
          <p:cNvPr id="111" name="Group 110">
            <a:extLst>
              <a:ext uri="{FF2B5EF4-FFF2-40B4-BE49-F238E27FC236}">
                <a16:creationId xmlns:a16="http://schemas.microsoft.com/office/drawing/2014/main" id="{F1CB426F-F2FF-4BDE-AF78-552A9A9C96E4}"/>
              </a:ext>
            </a:extLst>
          </p:cNvPr>
          <p:cNvGrpSpPr/>
          <p:nvPr/>
        </p:nvGrpSpPr>
        <p:grpSpPr>
          <a:xfrm>
            <a:off x="4777469" y="2214051"/>
            <a:ext cx="4002905" cy="2119137"/>
            <a:chOff x="4777469" y="2214051"/>
            <a:chExt cx="4002905" cy="2119137"/>
          </a:xfrm>
        </p:grpSpPr>
        <p:cxnSp>
          <p:nvCxnSpPr>
            <p:cNvPr id="85" name="Google Shape;10157;p59">
              <a:extLst>
                <a:ext uri="{FF2B5EF4-FFF2-40B4-BE49-F238E27FC236}">
                  <a16:creationId xmlns:a16="http://schemas.microsoft.com/office/drawing/2014/main" id="{98EF983F-E902-4400-B0DB-DDAFEA796935}"/>
                </a:ext>
              </a:extLst>
            </p:cNvPr>
            <p:cNvCxnSpPr>
              <a:cxnSpLocks/>
            </p:cNvCxnSpPr>
            <p:nvPr/>
          </p:nvCxnSpPr>
          <p:spPr>
            <a:xfrm flipV="1">
              <a:off x="5423320" y="2280287"/>
              <a:ext cx="476502" cy="1094223"/>
            </a:xfrm>
            <a:prstGeom prst="straightConnector1">
              <a:avLst/>
            </a:prstGeom>
            <a:noFill/>
            <a:ln w="12700" cap="flat" cmpd="sng">
              <a:solidFill>
                <a:schemeClr val="accent6"/>
              </a:solidFill>
              <a:prstDash val="solid"/>
              <a:round/>
              <a:headEnd type="none" w="sm" len="sm"/>
              <a:tailEnd type="none" w="sm" len="sm"/>
            </a:ln>
          </p:spPr>
        </p:cxnSp>
        <p:cxnSp>
          <p:nvCxnSpPr>
            <p:cNvPr id="86" name="Google Shape;10157;p59">
              <a:extLst>
                <a:ext uri="{FF2B5EF4-FFF2-40B4-BE49-F238E27FC236}">
                  <a16:creationId xmlns:a16="http://schemas.microsoft.com/office/drawing/2014/main" id="{887E14B2-B0C1-40B7-A0FA-CAECC749A15F}"/>
                </a:ext>
              </a:extLst>
            </p:cNvPr>
            <p:cNvCxnSpPr>
              <a:cxnSpLocks/>
              <a:stCxn id="90" idx="0"/>
            </p:cNvCxnSpPr>
            <p:nvPr/>
          </p:nvCxnSpPr>
          <p:spPr>
            <a:xfrm flipH="1" flipV="1">
              <a:off x="7704962" y="2214051"/>
              <a:ext cx="429562" cy="1160458"/>
            </a:xfrm>
            <a:prstGeom prst="straightConnector1">
              <a:avLst/>
            </a:prstGeom>
            <a:noFill/>
            <a:ln w="12700" cap="flat" cmpd="sng">
              <a:solidFill>
                <a:schemeClr val="accent6"/>
              </a:solidFill>
              <a:prstDash val="solid"/>
              <a:round/>
              <a:headEnd type="none" w="sm" len="sm"/>
              <a:tailEnd type="none" w="sm" len="sm"/>
            </a:ln>
          </p:spPr>
        </p:cxnSp>
        <p:cxnSp>
          <p:nvCxnSpPr>
            <p:cNvPr id="87" name="Google Shape;10157;p59">
              <a:extLst>
                <a:ext uri="{FF2B5EF4-FFF2-40B4-BE49-F238E27FC236}">
                  <a16:creationId xmlns:a16="http://schemas.microsoft.com/office/drawing/2014/main" id="{B417A37E-7619-4DA3-984B-CB4EA7ED92B8}"/>
                </a:ext>
              </a:extLst>
            </p:cNvPr>
            <p:cNvCxnSpPr>
              <a:cxnSpLocks/>
              <a:stCxn id="89" idx="0"/>
            </p:cNvCxnSpPr>
            <p:nvPr/>
          </p:nvCxnSpPr>
          <p:spPr>
            <a:xfrm flipV="1">
              <a:off x="6778922" y="2415833"/>
              <a:ext cx="0" cy="1413482"/>
            </a:xfrm>
            <a:prstGeom prst="straightConnector1">
              <a:avLst/>
            </a:prstGeom>
            <a:noFill/>
            <a:ln w="12700" cap="flat" cmpd="sng">
              <a:solidFill>
                <a:schemeClr val="accent6"/>
              </a:solidFill>
              <a:prstDash val="solid"/>
              <a:round/>
              <a:headEnd type="none" w="sm" len="sm"/>
              <a:tailEnd type="none" w="sm" len="sm"/>
            </a:ln>
          </p:spPr>
        </p:cxnSp>
        <p:sp>
          <p:nvSpPr>
            <p:cNvPr id="88" name="Google Shape;10158;p59">
              <a:extLst>
                <a:ext uri="{FF2B5EF4-FFF2-40B4-BE49-F238E27FC236}">
                  <a16:creationId xmlns:a16="http://schemas.microsoft.com/office/drawing/2014/main" id="{AED18984-CC06-4382-BA45-F2DF15231C06}"/>
                </a:ext>
              </a:extLst>
            </p:cNvPr>
            <p:cNvSpPr/>
            <p:nvPr/>
          </p:nvSpPr>
          <p:spPr>
            <a:xfrm>
              <a:off x="4777469" y="3374510"/>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89" name="Google Shape;10158;p59">
              <a:extLst>
                <a:ext uri="{FF2B5EF4-FFF2-40B4-BE49-F238E27FC236}">
                  <a16:creationId xmlns:a16="http://schemas.microsoft.com/office/drawing/2014/main" id="{AAD1B444-81C8-470D-BD97-747C40DDD2A1}"/>
                </a:ext>
              </a:extLst>
            </p:cNvPr>
            <p:cNvSpPr/>
            <p:nvPr/>
          </p:nvSpPr>
          <p:spPr>
            <a:xfrm>
              <a:off x="6133071" y="3829315"/>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90" name="Google Shape;10158;p59">
              <a:extLst>
                <a:ext uri="{FF2B5EF4-FFF2-40B4-BE49-F238E27FC236}">
                  <a16:creationId xmlns:a16="http://schemas.microsoft.com/office/drawing/2014/main" id="{47EB6B41-E3EB-41A6-8C21-F8AF9CD535EF}"/>
                </a:ext>
              </a:extLst>
            </p:cNvPr>
            <p:cNvSpPr/>
            <p:nvPr/>
          </p:nvSpPr>
          <p:spPr>
            <a:xfrm>
              <a:off x="7488673" y="3374509"/>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grpSp>
      <p:grpSp>
        <p:nvGrpSpPr>
          <p:cNvPr id="108" name="Group 107">
            <a:extLst>
              <a:ext uri="{FF2B5EF4-FFF2-40B4-BE49-F238E27FC236}">
                <a16:creationId xmlns:a16="http://schemas.microsoft.com/office/drawing/2014/main" id="{D95BAD0D-9111-4AB1-8940-1739D735629D}"/>
              </a:ext>
            </a:extLst>
          </p:cNvPr>
          <p:cNvGrpSpPr/>
          <p:nvPr/>
        </p:nvGrpSpPr>
        <p:grpSpPr>
          <a:xfrm>
            <a:off x="3744589" y="291135"/>
            <a:ext cx="2432320" cy="439606"/>
            <a:chOff x="3744589" y="291135"/>
            <a:chExt cx="2432320" cy="439606"/>
          </a:xfrm>
        </p:grpSpPr>
        <p:sp>
          <p:nvSpPr>
            <p:cNvPr id="40" name="TextBox 39">
              <a:extLst>
                <a:ext uri="{FF2B5EF4-FFF2-40B4-BE49-F238E27FC236}">
                  <a16:creationId xmlns:a16="http://schemas.microsoft.com/office/drawing/2014/main" id="{0AC0D1C9-1AA3-4A78-9DFE-C7A0850BAC28}"/>
                </a:ext>
              </a:extLst>
            </p:cNvPr>
            <p:cNvSpPr txBox="1"/>
            <p:nvPr/>
          </p:nvSpPr>
          <p:spPr>
            <a:xfrm>
              <a:off x="4179594" y="330631"/>
              <a:ext cx="1997315" cy="400110"/>
            </a:xfrm>
            <a:prstGeom prst="rect">
              <a:avLst/>
            </a:prstGeom>
            <a:noFill/>
          </p:spPr>
          <p:txBody>
            <a:bodyPr wrap="square" rtlCol="0">
              <a:spAutoFit/>
            </a:bodyPr>
            <a:lstStyle/>
            <a:p>
              <a:pPr algn="just"/>
              <a:r>
                <a:rPr lang="en-029" sz="2000" b="1" dirty="0">
                  <a:latin typeface="Source Code Pro Black" panose="020B0309030403020204" pitchFamily="49" charset="0"/>
                  <a:ea typeface="Source Code Pro Black" panose="020B0309030403020204" pitchFamily="49" charset="0"/>
                </a:rPr>
                <a:t>GitHub</a:t>
              </a:r>
              <a:endParaRPr lang="es-ES" sz="2000" b="1" dirty="0">
                <a:latin typeface="Source Code Pro Black" panose="020B0309030403020204" pitchFamily="49" charset="0"/>
                <a:ea typeface="Source Code Pro Black" panose="020B0309030403020204" pitchFamily="49" charset="0"/>
              </a:endParaRPr>
            </a:p>
          </p:txBody>
        </p:sp>
        <p:pic>
          <p:nvPicPr>
            <p:cNvPr id="104" name="Picture 103">
              <a:extLst>
                <a:ext uri="{FF2B5EF4-FFF2-40B4-BE49-F238E27FC236}">
                  <a16:creationId xmlns:a16="http://schemas.microsoft.com/office/drawing/2014/main" id="{2D6C8539-5D0D-46F5-819B-A7142C048E7F}"/>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100000"/>
                      </a14:imgEffect>
                    </a14:imgLayer>
                  </a14:imgProps>
                </a:ext>
              </a:extLst>
            </a:blip>
            <a:stretch>
              <a:fillRect/>
            </a:stretch>
          </p:blipFill>
          <p:spPr>
            <a:xfrm>
              <a:off x="3744589" y="291135"/>
              <a:ext cx="435005" cy="435005"/>
            </a:xfrm>
            <a:prstGeom prst="rect">
              <a:avLst/>
            </a:prstGeom>
          </p:spPr>
        </p:pic>
      </p:grpSp>
      <p:grpSp>
        <p:nvGrpSpPr>
          <p:cNvPr id="109" name="Group 108">
            <a:extLst>
              <a:ext uri="{FF2B5EF4-FFF2-40B4-BE49-F238E27FC236}">
                <a16:creationId xmlns:a16="http://schemas.microsoft.com/office/drawing/2014/main" id="{81323347-752E-44B7-AFAF-363494668CCF}"/>
              </a:ext>
            </a:extLst>
          </p:cNvPr>
          <p:cNvGrpSpPr/>
          <p:nvPr/>
        </p:nvGrpSpPr>
        <p:grpSpPr>
          <a:xfrm>
            <a:off x="1397232" y="1704211"/>
            <a:ext cx="6590963" cy="564888"/>
            <a:chOff x="1397232" y="1704211"/>
            <a:chExt cx="6590963" cy="564888"/>
          </a:xfrm>
        </p:grpSpPr>
        <p:sp>
          <p:nvSpPr>
            <p:cNvPr id="41" name="TextBox 40">
              <a:extLst>
                <a:ext uri="{FF2B5EF4-FFF2-40B4-BE49-F238E27FC236}">
                  <a16:creationId xmlns:a16="http://schemas.microsoft.com/office/drawing/2014/main" id="{A1631CCB-AB2F-4D09-8AC5-F30345F198AD}"/>
                </a:ext>
              </a:extLst>
            </p:cNvPr>
            <p:cNvSpPr txBox="1"/>
            <p:nvPr/>
          </p:nvSpPr>
          <p:spPr>
            <a:xfrm>
              <a:off x="1602724" y="1842710"/>
              <a:ext cx="1997315" cy="400110"/>
            </a:xfrm>
            <a:prstGeom prst="rect">
              <a:avLst/>
            </a:prstGeom>
            <a:noFill/>
            <a:ln>
              <a:noFill/>
            </a:ln>
          </p:spPr>
          <p:txBody>
            <a:bodyPr wrap="square" rtlCol="0">
              <a:spAutoFit/>
            </a:bodyPr>
            <a:lstStyle/>
            <a:p>
              <a:pPr algn="ctr"/>
              <a:r>
                <a:rPr lang="en-029" sz="20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MatLab</a:t>
              </a:r>
              <a:endParaRPr lang="es-ES" sz="20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sp>
          <p:nvSpPr>
            <p:cNvPr id="42" name="TextBox 41">
              <a:extLst>
                <a:ext uri="{FF2B5EF4-FFF2-40B4-BE49-F238E27FC236}">
                  <a16:creationId xmlns:a16="http://schemas.microsoft.com/office/drawing/2014/main" id="{C211F460-A14E-49D1-9B61-60CCC1508D3A}"/>
                </a:ext>
              </a:extLst>
            </p:cNvPr>
            <p:cNvSpPr txBox="1"/>
            <p:nvPr/>
          </p:nvSpPr>
          <p:spPr>
            <a:xfrm>
              <a:off x="5990880" y="1842710"/>
              <a:ext cx="1997315" cy="400110"/>
            </a:xfrm>
            <a:prstGeom prst="rect">
              <a:avLst/>
            </a:prstGeom>
            <a:noFill/>
            <a:ln>
              <a:noFill/>
            </a:ln>
          </p:spPr>
          <p:txBody>
            <a:bodyPr wrap="square" rtlCol="0">
              <a:spAutoFit/>
            </a:bodyPr>
            <a:lstStyle/>
            <a:p>
              <a:pPr algn="ctr"/>
              <a:r>
                <a:rPr lang="en-029" sz="2000" dirty="0">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rPr>
                <a:t>Include</a:t>
              </a:r>
            </a:p>
          </p:txBody>
        </p:sp>
        <p:sp>
          <p:nvSpPr>
            <p:cNvPr id="49" name="TextBox 48">
              <a:extLst>
                <a:ext uri="{FF2B5EF4-FFF2-40B4-BE49-F238E27FC236}">
                  <a16:creationId xmlns:a16="http://schemas.microsoft.com/office/drawing/2014/main" id="{28ADC152-1094-43E8-B432-165F5FB20B2C}"/>
                </a:ext>
              </a:extLst>
            </p:cNvPr>
            <p:cNvSpPr txBox="1"/>
            <p:nvPr/>
          </p:nvSpPr>
          <p:spPr>
            <a:xfrm>
              <a:off x="3528839" y="1704211"/>
              <a:ext cx="1997315" cy="338554"/>
            </a:xfrm>
            <a:prstGeom prst="rect">
              <a:avLst/>
            </a:prstGeom>
            <a:noFill/>
          </p:spPr>
          <p:txBody>
            <a:bodyPr wrap="square" rtlCol="0">
              <a:spAutoFit/>
            </a:bodyPr>
            <a:lstStyle/>
            <a:p>
              <a:pPr algn="ctr"/>
              <a:r>
                <a:rPr lang="en-029" sz="1600" dirty="0">
                  <a:solidFill>
                    <a:schemeClr val="accent6"/>
                  </a:solidFill>
                  <a:latin typeface="Source Code Pro Black" panose="020B0309030403020204" pitchFamily="49" charset="0"/>
                  <a:ea typeface="Source Code Pro Black" panose="020B0309030403020204" pitchFamily="49" charset="0"/>
                </a:rPr>
                <a:t>.git/</a:t>
              </a:r>
              <a:r>
                <a:rPr lang="en-029" sz="1600" dirty="0" err="1">
                  <a:solidFill>
                    <a:schemeClr val="accent6"/>
                  </a:solidFill>
                  <a:latin typeface="Source Code Pro Black" panose="020B0309030403020204" pitchFamily="49" charset="0"/>
                  <a:ea typeface="Source Code Pro Black" panose="020B0309030403020204" pitchFamily="49" charset="0"/>
                </a:rPr>
                <a:t>src</a:t>
              </a:r>
              <a:endParaRPr lang="en-029" sz="1600" dirty="0">
                <a:solidFill>
                  <a:schemeClr val="accent6"/>
                </a:solidFill>
                <a:latin typeface="Source Code Pro Black" panose="020B0309030403020204" pitchFamily="49" charset="0"/>
                <a:ea typeface="Source Code Pro Black" panose="020B0309030403020204" pitchFamily="49" charset="0"/>
              </a:endParaRPr>
            </a:p>
          </p:txBody>
        </p:sp>
        <p:pic>
          <p:nvPicPr>
            <p:cNvPr id="102" name="Picture 101">
              <a:extLst>
                <a:ext uri="{FF2B5EF4-FFF2-40B4-BE49-F238E27FC236}">
                  <a16:creationId xmlns:a16="http://schemas.microsoft.com/office/drawing/2014/main" id="{C2C7AE6B-A82D-419B-A2E4-4A52B52CF882}"/>
                </a:ext>
              </a:extLst>
            </p:cNvPr>
            <p:cNvPicPr>
              <a:picLocks noChangeAspect="1"/>
            </p:cNvPicPr>
            <p:nvPr/>
          </p:nvPicPr>
          <p:blipFill>
            <a:blip r:embed="rId5">
              <a:extLst>
                <a:ext uri="{BEBA8EAE-BF5A-486C-A8C5-ECC9F3942E4B}">
                  <a14:imgProps xmlns:a14="http://schemas.microsoft.com/office/drawing/2010/main">
                    <a14:imgLayer r:embed="rId6">
                      <a14:imgEffect>
                        <a14:saturation sat="300000"/>
                      </a14:imgEffect>
                    </a14:imgLayer>
                  </a14:imgProps>
                </a:ext>
              </a:extLst>
            </a:blip>
            <a:stretch>
              <a:fillRect/>
            </a:stretch>
          </p:blipFill>
          <p:spPr>
            <a:xfrm>
              <a:off x="1397232" y="1853969"/>
              <a:ext cx="738008" cy="415130"/>
            </a:xfrm>
            <a:prstGeom prst="rect">
              <a:avLst/>
            </a:prstGeom>
          </p:spPr>
        </p:pic>
        <p:pic>
          <p:nvPicPr>
            <p:cNvPr id="106" name="Picture 105">
              <a:extLst>
                <a:ext uri="{FF2B5EF4-FFF2-40B4-BE49-F238E27FC236}">
                  <a16:creationId xmlns:a16="http://schemas.microsoft.com/office/drawing/2014/main" id="{03057D35-4E9C-4623-82EF-A1530F3BEE7E}"/>
                </a:ext>
              </a:extLst>
            </p:cNvPr>
            <p:cNvPicPr>
              <a:picLocks noChangeAspect="1"/>
            </p:cNvPicPr>
            <p:nvPr/>
          </p:nvPicPr>
          <p:blipFill>
            <a:blip r:embed="rId7"/>
            <a:stretch>
              <a:fillRect/>
            </a:stretch>
          </p:blipFill>
          <p:spPr>
            <a:xfrm>
              <a:off x="5946513" y="1860844"/>
              <a:ext cx="398190" cy="400110"/>
            </a:xfrm>
            <a:prstGeom prst="rect">
              <a:avLst/>
            </a:prstGeom>
          </p:spPr>
        </p:pic>
      </p:grpSp>
      <mc:AlternateContent xmlns:mc="http://schemas.openxmlformats.org/markup-compatibility/2006">
        <mc:Choice xmlns:psez="http://schemas.microsoft.com/office/powerpoint/2016/sectionzoom" xmlns="" Requires="psez">
          <p:graphicFrame>
            <p:nvGraphicFramePr>
              <p:cNvPr id="3" name="Section Zoom 2">
                <a:extLst>
                  <a:ext uri="{FF2B5EF4-FFF2-40B4-BE49-F238E27FC236}">
                    <a16:creationId xmlns:a16="http://schemas.microsoft.com/office/drawing/2014/main" id="{F5F84F21-2B79-4C6F-8DBF-C6E6CC171328}"/>
                  </a:ext>
                </a:extLst>
              </p:cNvPr>
              <p:cNvGraphicFramePr>
                <a:graphicFrameLocks noChangeAspect="1"/>
              </p:cNvGraphicFramePr>
              <p:nvPr>
                <p:extLst>
                  <p:ext uri="{D42A27DB-BD31-4B8C-83A1-F6EECF244321}">
                    <p14:modId xmlns:p14="http://schemas.microsoft.com/office/powerpoint/2010/main" val="3151064204"/>
                  </p:ext>
                </p:extLst>
              </p:nvPr>
            </p:nvGraphicFramePr>
            <p:xfrm>
              <a:off x="308716" y="3936637"/>
              <a:ext cx="1365628" cy="768166"/>
            </p:xfrm>
            <a:graphic>
              <a:graphicData uri="http://schemas.microsoft.com/office/powerpoint/2016/sectionzoom">
                <psez:sectionZm>
                  <psez:sectionZmObj sectionId="{FE9A3D4A-F1F1-4833-B9CB-964AE27306DF}">
                    <psez:zmPr id="{EC583892-EDBE-4C79-8BBC-1AA2A1A03424}" transitionDur="1000">
                      <p166:blipFill xmlns:p166="http://schemas.microsoft.com/office/powerpoint/2016/6/main">
                        <a:blip r:embed="rId8"/>
                        <a:stretch>
                          <a:fillRect/>
                        </a:stretch>
                      </p166:blipFill>
                      <p166:spPr xmlns:p166="http://schemas.microsoft.com/office/powerpoint/2016/6/main">
                        <a:xfrm>
                          <a:off x="0" y="0"/>
                          <a:ext cx="1365628" cy="768166"/>
                        </a:xfrm>
                        <a:prstGeom prst="rect">
                          <a:avLst/>
                        </a:prstGeom>
                        <a:ln w="3175">
                          <a:noFill/>
                        </a:ln>
                      </p166:spPr>
                    </psez:zmPr>
                  </psez:sectionZmObj>
                </psez:sectionZm>
              </a:graphicData>
            </a:graphic>
          </p:graphicFrame>
        </mc:Choice>
        <mc:Fallback>
          <p:pic>
            <p:nvPicPr>
              <p:cNvPr id="3" name="Section Zoom 2">
                <a:hlinkClick r:id="rId9" action="ppaction://hlinksldjump"/>
                <a:extLst>
                  <a:ext uri="{FF2B5EF4-FFF2-40B4-BE49-F238E27FC236}">
                    <a16:creationId xmlns:a16="http://schemas.microsoft.com/office/drawing/2014/main" id="{F5F84F21-2B79-4C6F-8DBF-C6E6CC171328}"/>
                  </a:ext>
                </a:extLst>
              </p:cNvPr>
              <p:cNvPicPr>
                <a:picLocks noGrp="1" noRot="1" noChangeAspect="1" noMove="1" noResize="1" noEditPoints="1" noAdjustHandles="1" noChangeArrowheads="1" noChangeShapeType="1"/>
              </p:cNvPicPr>
              <p:nvPr/>
            </p:nvPicPr>
            <p:blipFill>
              <a:blip r:embed="rId10"/>
              <a:stretch>
                <a:fillRect/>
              </a:stretch>
            </p:blipFill>
            <p:spPr>
              <a:xfrm>
                <a:off x="308716" y="3936637"/>
                <a:ext cx="1365628" cy="768166"/>
              </a:xfrm>
              <a:prstGeom prst="rect">
                <a:avLst/>
              </a:prstGeom>
              <a:ln w="3175">
                <a:noFill/>
              </a:ln>
            </p:spPr>
          </p:pic>
        </mc:Fallback>
      </mc:AlternateContent>
      <mc:AlternateContent xmlns:mc="http://schemas.openxmlformats.org/markup-compatibility/2006">
        <mc:Choice xmlns:psez="http://schemas.microsoft.com/office/powerpoint/2016/sectionzoom" xmlns="" Requires="psez">
          <p:graphicFrame>
            <p:nvGraphicFramePr>
              <p:cNvPr id="5" name="Section Zoom 4">
                <a:extLst>
                  <a:ext uri="{FF2B5EF4-FFF2-40B4-BE49-F238E27FC236}">
                    <a16:creationId xmlns:a16="http://schemas.microsoft.com/office/drawing/2014/main" id="{0C5E9114-0DF3-4293-B284-16406471317D}"/>
                  </a:ext>
                </a:extLst>
              </p:cNvPr>
              <p:cNvGraphicFramePr>
                <a:graphicFrameLocks noChangeAspect="1"/>
              </p:cNvGraphicFramePr>
              <p:nvPr>
                <p:extLst>
                  <p:ext uri="{D42A27DB-BD31-4B8C-83A1-F6EECF244321}">
                    <p14:modId xmlns:p14="http://schemas.microsoft.com/office/powerpoint/2010/main" val="3559936076"/>
                  </p:ext>
                </p:extLst>
              </p:nvPr>
            </p:nvGraphicFramePr>
            <p:xfrm>
              <a:off x="1728724" y="4339692"/>
              <a:ext cx="1291702" cy="726583"/>
            </p:xfrm>
            <a:graphic>
              <a:graphicData uri="http://schemas.microsoft.com/office/powerpoint/2016/sectionzoom">
                <psez:sectionZm>
                  <psez:sectionZmObj sectionId="{EB9F2576-B009-4BA4-84C0-FAF7E6377296}">
                    <psez:zmPr id="{3BAE3CAD-7F90-41C4-B352-59E0054CF854}" transitionDur="1000">
                      <p166:blipFill xmlns:p166="http://schemas.microsoft.com/office/powerpoint/2016/6/main">
                        <a:blip r:embed="rId11"/>
                        <a:stretch>
                          <a:fillRect/>
                        </a:stretch>
                      </p166:blipFill>
                      <p166:spPr xmlns:p166="http://schemas.microsoft.com/office/powerpoint/2016/6/main">
                        <a:xfrm>
                          <a:off x="0" y="0"/>
                          <a:ext cx="1291702" cy="726583"/>
                        </a:xfrm>
                        <a:prstGeom prst="rect">
                          <a:avLst/>
                        </a:prstGeom>
                        <a:ln w="3175">
                          <a:noFill/>
                        </a:ln>
                      </p166:spPr>
                    </psez:zmPr>
                  </psez:sectionZmObj>
                </psez:sectionZm>
              </a:graphicData>
            </a:graphic>
          </p:graphicFrame>
        </mc:Choice>
        <mc:Fallback>
          <p:pic>
            <p:nvPicPr>
              <p:cNvPr id="5" name="Section Zoom 4">
                <a:hlinkClick r:id="rId12" action="ppaction://hlinksldjump"/>
                <a:extLst>
                  <a:ext uri="{FF2B5EF4-FFF2-40B4-BE49-F238E27FC236}">
                    <a16:creationId xmlns:a16="http://schemas.microsoft.com/office/drawing/2014/main" id="{0C5E9114-0DF3-4293-B284-16406471317D}"/>
                  </a:ext>
                </a:extLst>
              </p:cNvPr>
              <p:cNvPicPr>
                <a:picLocks noGrp="1" noRot="1" noChangeAspect="1" noMove="1" noResize="1" noEditPoints="1" noAdjustHandles="1" noChangeArrowheads="1" noChangeShapeType="1"/>
              </p:cNvPicPr>
              <p:nvPr/>
            </p:nvPicPr>
            <p:blipFill>
              <a:blip r:embed="rId13"/>
              <a:stretch>
                <a:fillRect/>
              </a:stretch>
            </p:blipFill>
            <p:spPr>
              <a:xfrm>
                <a:off x="1728724" y="4339692"/>
                <a:ext cx="1291702" cy="726583"/>
              </a:xfrm>
              <a:prstGeom prst="rect">
                <a:avLst/>
              </a:prstGeom>
              <a:ln w="3175">
                <a:noFill/>
              </a:ln>
            </p:spPr>
          </p:pic>
        </mc:Fallback>
      </mc:AlternateContent>
    </p:spTree>
    <p:extLst>
      <p:ext uri="{BB962C8B-B14F-4D97-AF65-F5344CB8AC3E}">
        <p14:creationId xmlns:p14="http://schemas.microsoft.com/office/powerpoint/2010/main" val="962415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spTree>
    <p:extLst>
      <p:ext uri="{BB962C8B-B14F-4D97-AF65-F5344CB8AC3E}">
        <p14:creationId xmlns:p14="http://schemas.microsoft.com/office/powerpoint/2010/main" val="55689462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sp>
        <p:nvSpPr>
          <p:cNvPr id="7" name="TextBox 6">
            <a:extLst>
              <a:ext uri="{FF2B5EF4-FFF2-40B4-BE49-F238E27FC236}">
                <a16:creationId xmlns:a16="http://schemas.microsoft.com/office/drawing/2014/main" id="{77F85227-C801-45E4-881C-86ADA9838070}"/>
              </a:ext>
            </a:extLst>
          </p:cNvPr>
          <p:cNvSpPr txBox="1"/>
          <p:nvPr/>
        </p:nvSpPr>
        <p:spPr>
          <a:xfrm>
            <a:off x="2256613" y="769898"/>
            <a:ext cx="6290186" cy="3754874"/>
          </a:xfrm>
          <a:prstGeom prst="rect">
            <a:avLst/>
          </a:prstGeom>
          <a:noFill/>
        </p:spPr>
        <p:txBody>
          <a:bodyPr wrap="square">
            <a:spAutoFit/>
          </a:bodyPr>
          <a:lstStyle/>
          <a:p>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function</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converted</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 =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(x)</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numstr</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=num2str(x);</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strconcomas</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strjoin</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cellstr</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numstr</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p>
          <a:p>
            <a:endParaRPr lang="es-ES"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converting</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strrep</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strconcomas</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converting2=</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strrep</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converting</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converting3=</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strrep</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(converting2,',,,,',',');</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converting4=</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strrep</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(converting3,',,,',',');</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converting5=</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strrep</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(converting4,',,',',');</a:t>
            </a:r>
          </a:p>
          <a:p>
            <a:endParaRPr lang="es-ES"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converted</a:t>
            </a:r>
            <a:r>
              <a:rPr lang="es-ES" dirty="0">
                <a:solidFill>
                  <a:schemeClr val="bg1">
                    <a:lumMod val="60000"/>
                    <a:lumOff val="40000"/>
                  </a:schemeClr>
                </a:solidFill>
                <a:latin typeface="Source Code Pro" panose="020B0309030403020204" pitchFamily="49" charset="0"/>
                <a:ea typeface="Source Code Pro" panose="020B0309030403020204" pitchFamily="49" charset="0"/>
              </a:rPr>
              <a:t>=converting5;</a:t>
            </a:r>
          </a:p>
          <a:p>
            <a:r>
              <a:rPr lang="es-ES" dirty="0">
                <a:solidFill>
                  <a:schemeClr val="bg1">
                    <a:lumMod val="60000"/>
                    <a:lumOff val="40000"/>
                  </a:schemeClr>
                </a:solidFill>
                <a:latin typeface="Source Code Pro" panose="020B0309030403020204" pitchFamily="49" charset="0"/>
                <a:ea typeface="Source Code Pro" panose="020B0309030403020204" pitchFamily="49" charset="0"/>
              </a:rPr>
              <a:t>    </a:t>
            </a:r>
          </a:p>
          <a:p>
            <a:endParaRPr lang="es-ES" dirty="0">
              <a:solidFill>
                <a:schemeClr val="bg1">
                  <a:lumMod val="60000"/>
                  <a:lumOff val="40000"/>
                </a:schemeClr>
              </a:solidFill>
              <a:latin typeface="Source Code Pro" panose="020B0309030403020204" pitchFamily="49" charset="0"/>
              <a:ea typeface="Source Code Pro" panose="020B0309030403020204" pitchFamily="49" charset="0"/>
            </a:endParaRPr>
          </a:p>
          <a:p>
            <a:endParaRPr lang="es-ES"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dirty="0" err="1">
                <a:solidFill>
                  <a:schemeClr val="bg1">
                    <a:lumMod val="60000"/>
                    <a:lumOff val="40000"/>
                  </a:schemeClr>
                </a:solidFill>
                <a:latin typeface="Source Code Pro" panose="020B0309030403020204" pitchFamily="49" charset="0"/>
                <a:ea typeface="Source Code Pro" panose="020B0309030403020204" pitchFamily="49" charset="0"/>
              </a:rPr>
              <a:t>end</a:t>
            </a:r>
            <a:endParaRPr lang="es-ES" dirty="0">
              <a:solidFill>
                <a:schemeClr val="bg1">
                  <a:lumMod val="60000"/>
                  <a:lumOff val="40000"/>
                </a:schemeClr>
              </a:solidFill>
              <a:latin typeface="Source Code Pro" panose="020B0309030403020204" pitchFamily="49" charset="0"/>
              <a:ea typeface="Source Code Pro" panose="020B0309030403020204" pitchFamily="49" charset="0"/>
            </a:endParaRPr>
          </a:p>
        </p:txBody>
      </p:sp>
      <p:sp>
        <p:nvSpPr>
          <p:cNvPr id="8" name="TextBox 7">
            <a:extLst>
              <a:ext uri="{FF2B5EF4-FFF2-40B4-BE49-F238E27FC236}">
                <a16:creationId xmlns:a16="http://schemas.microsoft.com/office/drawing/2014/main" id="{5CB9FCE6-72D7-46ED-9FF6-7D51227F04CD}"/>
              </a:ext>
            </a:extLst>
          </p:cNvPr>
          <p:cNvSpPr txBox="1"/>
          <p:nvPr/>
        </p:nvSpPr>
        <p:spPr>
          <a:xfrm>
            <a:off x="1947006" y="769898"/>
            <a:ext cx="619214" cy="3970318"/>
          </a:xfrm>
          <a:prstGeom prst="rect">
            <a:avLst/>
          </a:prstGeom>
          <a:noFill/>
        </p:spPr>
        <p:txBody>
          <a:bodyPr wrap="square" rtlCol="0">
            <a:spAutoFit/>
          </a:bodyPr>
          <a:lstStyle/>
          <a:p>
            <a:r>
              <a:rPr lang="en-029" dirty="0">
                <a:solidFill>
                  <a:schemeClr val="accent5">
                    <a:lumMod val="50000"/>
                    <a:lumOff val="50000"/>
                  </a:schemeClr>
                </a:solidFill>
                <a:latin typeface="Quantico" panose="02000000000000000000" pitchFamily="2" charset="0"/>
                <a:ea typeface="Source Code Pro" panose="020B0309030403020204" pitchFamily="49" charset="0"/>
              </a:rPr>
              <a:t>1</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2</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3</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4</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5</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6</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7</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8</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9</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10</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11</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12</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13</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14</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15</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16</a:t>
            </a:r>
          </a:p>
          <a:p>
            <a:r>
              <a:rPr lang="en-029" dirty="0">
                <a:solidFill>
                  <a:schemeClr val="accent5">
                    <a:lumMod val="50000"/>
                    <a:lumOff val="50000"/>
                  </a:schemeClr>
                </a:solidFill>
                <a:latin typeface="Quantico" panose="02000000000000000000" pitchFamily="2" charset="0"/>
                <a:ea typeface="Source Code Pro" panose="020B0309030403020204" pitchFamily="49" charset="0"/>
              </a:rPr>
              <a:t>17</a:t>
            </a:r>
          </a:p>
          <a:p>
            <a:endParaRPr lang="es-ES" dirty="0">
              <a:solidFill>
                <a:schemeClr val="accent5">
                  <a:lumMod val="50000"/>
                  <a:lumOff val="50000"/>
                </a:schemeClr>
              </a:solidFill>
              <a:latin typeface="Quantico" panose="02000000000000000000" pitchFamily="2" charset="0"/>
              <a:ea typeface="Source Code Pro" panose="020B0309030403020204" pitchFamily="49" charset="0"/>
            </a:endParaRPr>
          </a:p>
        </p:txBody>
      </p:sp>
    </p:spTree>
    <p:extLst>
      <p:ext uri="{BB962C8B-B14F-4D97-AF65-F5344CB8AC3E}">
        <p14:creationId xmlns:p14="http://schemas.microsoft.com/office/powerpoint/2010/main" val="354808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type="lt">
                                    <p:tmAbs val="10"/>
                                  </p:iterate>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spTree>
    <p:extLst>
      <p:ext uri="{BB962C8B-B14F-4D97-AF65-F5344CB8AC3E}">
        <p14:creationId xmlns:p14="http://schemas.microsoft.com/office/powerpoint/2010/main" val="2768926725"/>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sp>
        <p:nvSpPr>
          <p:cNvPr id="6" name="TextBox 5">
            <a:extLst>
              <a:ext uri="{FF2B5EF4-FFF2-40B4-BE49-F238E27FC236}">
                <a16:creationId xmlns:a16="http://schemas.microsoft.com/office/drawing/2014/main" id="{A8804230-DFE0-42BA-AC02-61570BF17526}"/>
              </a:ext>
            </a:extLst>
          </p:cNvPr>
          <p:cNvSpPr txBox="1"/>
          <p:nvPr/>
        </p:nvSpPr>
        <p:spPr>
          <a:xfrm>
            <a:off x="3361" y="0"/>
            <a:ext cx="383241" cy="5293757"/>
          </a:xfrm>
          <a:prstGeom prst="rect">
            <a:avLst/>
          </a:prstGeom>
          <a:noFill/>
        </p:spPr>
        <p:txBody>
          <a:bodyPr wrap="square" rtlCol="0">
            <a:spAutoFit/>
          </a:bodyPr>
          <a:lstStyle/>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4</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5</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6</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7</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8</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9</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10</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11</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12</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13</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14</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15</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16</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17</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18</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19</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20</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21</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22</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23</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24</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25</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26</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27</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28</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29</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30</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31</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32</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33</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34</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35</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36</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37</a:t>
            </a:r>
            <a:endParaRPr lang="es-ES" sz="900" dirty="0">
              <a:solidFill>
                <a:schemeClr val="accent5">
                  <a:lumMod val="50000"/>
                  <a:lumOff val="50000"/>
                </a:schemeClr>
              </a:solidFill>
              <a:latin typeface="Quantico" panose="02000000000000000000" pitchFamily="2" charset="0"/>
              <a:ea typeface="Source Code Pro" panose="020B0309030403020204" pitchFamily="49" charset="0"/>
            </a:endParaRPr>
          </a:p>
        </p:txBody>
      </p:sp>
      <p:sp>
        <p:nvSpPr>
          <p:cNvPr id="9" name="TextBox 8">
            <a:extLst>
              <a:ext uri="{FF2B5EF4-FFF2-40B4-BE49-F238E27FC236}">
                <a16:creationId xmlns:a16="http://schemas.microsoft.com/office/drawing/2014/main" id="{9866B4B4-F4D9-41AC-A83B-B4574ED163CD}"/>
              </a:ext>
            </a:extLst>
          </p:cNvPr>
          <p:cNvSpPr txBox="1"/>
          <p:nvPr/>
        </p:nvSpPr>
        <p:spPr>
          <a:xfrm>
            <a:off x="5170395" y="863590"/>
            <a:ext cx="383241" cy="3831818"/>
          </a:xfrm>
          <a:prstGeom prst="rect">
            <a:avLst/>
          </a:prstGeom>
          <a:noFill/>
        </p:spPr>
        <p:txBody>
          <a:bodyPr wrap="square" rtlCol="0">
            <a:spAutoFit/>
          </a:bodyPr>
          <a:lstStyle/>
          <a:p>
            <a:r>
              <a:rPr lang="en-029" sz="900" dirty="0">
                <a:solidFill>
                  <a:schemeClr val="accent5">
                    <a:lumMod val="50000"/>
                    <a:lumOff val="50000"/>
                  </a:schemeClr>
                </a:solidFill>
                <a:latin typeface="Quantico" panose="02000000000000000000" pitchFamily="2" charset="0"/>
              </a:rPr>
              <a:t>38</a:t>
            </a:r>
          </a:p>
          <a:p>
            <a:r>
              <a:rPr lang="en-029" sz="900" dirty="0">
                <a:solidFill>
                  <a:schemeClr val="accent5">
                    <a:lumMod val="50000"/>
                    <a:lumOff val="50000"/>
                  </a:schemeClr>
                </a:solidFill>
                <a:latin typeface="Quantico" panose="02000000000000000000" pitchFamily="2" charset="0"/>
              </a:rPr>
              <a:t>39</a:t>
            </a:r>
          </a:p>
          <a:p>
            <a:r>
              <a:rPr lang="en-029" sz="900" dirty="0">
                <a:solidFill>
                  <a:schemeClr val="accent5">
                    <a:lumMod val="50000"/>
                    <a:lumOff val="50000"/>
                  </a:schemeClr>
                </a:solidFill>
                <a:latin typeface="Quantico" panose="02000000000000000000" pitchFamily="2" charset="0"/>
              </a:rPr>
              <a:t>40</a:t>
            </a:r>
          </a:p>
          <a:p>
            <a:r>
              <a:rPr lang="en-029" sz="900" dirty="0">
                <a:solidFill>
                  <a:schemeClr val="accent5">
                    <a:lumMod val="50000"/>
                    <a:lumOff val="50000"/>
                  </a:schemeClr>
                </a:solidFill>
                <a:latin typeface="Quantico" panose="02000000000000000000" pitchFamily="2" charset="0"/>
              </a:rPr>
              <a:t>41</a:t>
            </a:r>
          </a:p>
          <a:p>
            <a:r>
              <a:rPr lang="en-029" sz="900" dirty="0">
                <a:solidFill>
                  <a:schemeClr val="accent5">
                    <a:lumMod val="50000"/>
                    <a:lumOff val="50000"/>
                  </a:schemeClr>
                </a:solidFill>
                <a:latin typeface="Quantico" panose="02000000000000000000" pitchFamily="2" charset="0"/>
              </a:rPr>
              <a:t>42</a:t>
            </a:r>
          </a:p>
          <a:p>
            <a:r>
              <a:rPr lang="en-029" sz="900" dirty="0">
                <a:solidFill>
                  <a:schemeClr val="accent5">
                    <a:lumMod val="50000"/>
                    <a:lumOff val="50000"/>
                  </a:schemeClr>
                </a:solidFill>
                <a:latin typeface="Quantico" panose="02000000000000000000" pitchFamily="2" charset="0"/>
              </a:rPr>
              <a:t>43</a:t>
            </a:r>
          </a:p>
          <a:p>
            <a:r>
              <a:rPr lang="en-029" sz="900" dirty="0">
                <a:solidFill>
                  <a:schemeClr val="accent5">
                    <a:lumMod val="50000"/>
                    <a:lumOff val="50000"/>
                  </a:schemeClr>
                </a:solidFill>
                <a:latin typeface="Quantico" panose="02000000000000000000" pitchFamily="2" charset="0"/>
              </a:rPr>
              <a:t>44</a:t>
            </a:r>
          </a:p>
          <a:p>
            <a:r>
              <a:rPr lang="en-029" sz="900" dirty="0">
                <a:solidFill>
                  <a:schemeClr val="accent5">
                    <a:lumMod val="50000"/>
                    <a:lumOff val="50000"/>
                  </a:schemeClr>
                </a:solidFill>
                <a:latin typeface="Quantico" panose="02000000000000000000" pitchFamily="2" charset="0"/>
              </a:rPr>
              <a:t>45</a:t>
            </a:r>
          </a:p>
          <a:p>
            <a:r>
              <a:rPr lang="en-029" sz="900" dirty="0">
                <a:solidFill>
                  <a:schemeClr val="accent5">
                    <a:lumMod val="50000"/>
                    <a:lumOff val="50000"/>
                  </a:schemeClr>
                </a:solidFill>
                <a:latin typeface="Quantico" panose="02000000000000000000" pitchFamily="2" charset="0"/>
              </a:rPr>
              <a:t>46</a:t>
            </a:r>
          </a:p>
          <a:p>
            <a:r>
              <a:rPr lang="en-029" sz="900" dirty="0">
                <a:solidFill>
                  <a:schemeClr val="accent5">
                    <a:lumMod val="50000"/>
                    <a:lumOff val="50000"/>
                  </a:schemeClr>
                </a:solidFill>
                <a:latin typeface="Quantico" panose="02000000000000000000" pitchFamily="2" charset="0"/>
              </a:rPr>
              <a:t>47</a:t>
            </a:r>
          </a:p>
          <a:p>
            <a:r>
              <a:rPr lang="en-029" sz="900" dirty="0">
                <a:solidFill>
                  <a:schemeClr val="accent5">
                    <a:lumMod val="50000"/>
                    <a:lumOff val="50000"/>
                  </a:schemeClr>
                </a:solidFill>
                <a:latin typeface="Quantico" panose="02000000000000000000" pitchFamily="2" charset="0"/>
              </a:rPr>
              <a:t>48</a:t>
            </a:r>
          </a:p>
          <a:p>
            <a:r>
              <a:rPr lang="en-029" sz="900" dirty="0">
                <a:solidFill>
                  <a:schemeClr val="accent5">
                    <a:lumMod val="50000"/>
                    <a:lumOff val="50000"/>
                  </a:schemeClr>
                </a:solidFill>
                <a:latin typeface="Quantico" panose="02000000000000000000" pitchFamily="2" charset="0"/>
              </a:rPr>
              <a:t>49</a:t>
            </a:r>
          </a:p>
          <a:p>
            <a:r>
              <a:rPr lang="en-029" sz="900" dirty="0">
                <a:solidFill>
                  <a:schemeClr val="accent5">
                    <a:lumMod val="50000"/>
                    <a:lumOff val="50000"/>
                  </a:schemeClr>
                </a:solidFill>
                <a:latin typeface="Quantico" panose="02000000000000000000" pitchFamily="2" charset="0"/>
              </a:rPr>
              <a:t>50</a:t>
            </a:r>
          </a:p>
          <a:p>
            <a:r>
              <a:rPr lang="en-029" sz="900" dirty="0">
                <a:solidFill>
                  <a:schemeClr val="accent5">
                    <a:lumMod val="50000"/>
                    <a:lumOff val="50000"/>
                  </a:schemeClr>
                </a:solidFill>
                <a:latin typeface="Quantico" panose="02000000000000000000" pitchFamily="2" charset="0"/>
              </a:rPr>
              <a:t>51</a:t>
            </a:r>
          </a:p>
          <a:p>
            <a:r>
              <a:rPr lang="en-029" sz="900" dirty="0">
                <a:solidFill>
                  <a:schemeClr val="accent5">
                    <a:lumMod val="50000"/>
                    <a:lumOff val="50000"/>
                  </a:schemeClr>
                </a:solidFill>
                <a:latin typeface="Quantico" panose="02000000000000000000" pitchFamily="2" charset="0"/>
              </a:rPr>
              <a:t>52</a:t>
            </a:r>
          </a:p>
          <a:p>
            <a:r>
              <a:rPr lang="en-029" sz="900" dirty="0">
                <a:solidFill>
                  <a:schemeClr val="accent5">
                    <a:lumMod val="50000"/>
                    <a:lumOff val="50000"/>
                  </a:schemeClr>
                </a:solidFill>
                <a:latin typeface="Quantico" panose="02000000000000000000" pitchFamily="2" charset="0"/>
              </a:rPr>
              <a:t>53</a:t>
            </a:r>
          </a:p>
          <a:p>
            <a:r>
              <a:rPr lang="en-029" sz="900" dirty="0">
                <a:solidFill>
                  <a:schemeClr val="accent5">
                    <a:lumMod val="50000"/>
                    <a:lumOff val="50000"/>
                  </a:schemeClr>
                </a:solidFill>
                <a:latin typeface="Quantico" panose="02000000000000000000" pitchFamily="2" charset="0"/>
              </a:rPr>
              <a:t>54</a:t>
            </a:r>
          </a:p>
          <a:p>
            <a:r>
              <a:rPr lang="en-029" sz="900" dirty="0">
                <a:solidFill>
                  <a:schemeClr val="accent5">
                    <a:lumMod val="50000"/>
                    <a:lumOff val="50000"/>
                  </a:schemeClr>
                </a:solidFill>
                <a:latin typeface="Quantico" panose="02000000000000000000" pitchFamily="2" charset="0"/>
              </a:rPr>
              <a:t>55</a:t>
            </a:r>
          </a:p>
          <a:p>
            <a:r>
              <a:rPr lang="en-029" sz="900" dirty="0">
                <a:solidFill>
                  <a:schemeClr val="accent5">
                    <a:lumMod val="50000"/>
                    <a:lumOff val="50000"/>
                  </a:schemeClr>
                </a:solidFill>
                <a:latin typeface="Quantico" panose="02000000000000000000" pitchFamily="2" charset="0"/>
              </a:rPr>
              <a:t>56</a:t>
            </a:r>
          </a:p>
          <a:p>
            <a:r>
              <a:rPr lang="en-029" sz="900" dirty="0">
                <a:solidFill>
                  <a:schemeClr val="accent5">
                    <a:lumMod val="50000"/>
                    <a:lumOff val="50000"/>
                  </a:schemeClr>
                </a:solidFill>
                <a:latin typeface="Quantico" panose="02000000000000000000" pitchFamily="2" charset="0"/>
              </a:rPr>
              <a:t>57</a:t>
            </a:r>
          </a:p>
          <a:p>
            <a:r>
              <a:rPr lang="en-029" sz="900" dirty="0">
                <a:solidFill>
                  <a:schemeClr val="accent5">
                    <a:lumMod val="50000"/>
                    <a:lumOff val="50000"/>
                  </a:schemeClr>
                </a:solidFill>
                <a:latin typeface="Quantico" panose="02000000000000000000" pitchFamily="2" charset="0"/>
              </a:rPr>
              <a:t>58</a:t>
            </a:r>
          </a:p>
          <a:p>
            <a:r>
              <a:rPr lang="en-029" sz="900" dirty="0">
                <a:solidFill>
                  <a:schemeClr val="accent5">
                    <a:lumMod val="50000"/>
                    <a:lumOff val="50000"/>
                  </a:schemeClr>
                </a:solidFill>
                <a:latin typeface="Quantico" panose="02000000000000000000" pitchFamily="2" charset="0"/>
              </a:rPr>
              <a:t>59</a:t>
            </a:r>
          </a:p>
          <a:p>
            <a:r>
              <a:rPr lang="en-029" sz="900" dirty="0">
                <a:solidFill>
                  <a:schemeClr val="accent5">
                    <a:lumMod val="50000"/>
                    <a:lumOff val="50000"/>
                  </a:schemeClr>
                </a:solidFill>
                <a:latin typeface="Quantico" panose="02000000000000000000" pitchFamily="2" charset="0"/>
              </a:rPr>
              <a:t>60</a:t>
            </a:r>
          </a:p>
          <a:p>
            <a:r>
              <a:rPr lang="en-029" sz="900" dirty="0">
                <a:solidFill>
                  <a:schemeClr val="accent5">
                    <a:lumMod val="50000"/>
                    <a:lumOff val="50000"/>
                  </a:schemeClr>
                </a:solidFill>
                <a:latin typeface="Quantico" panose="02000000000000000000" pitchFamily="2" charset="0"/>
              </a:rPr>
              <a:t>61</a:t>
            </a:r>
          </a:p>
          <a:p>
            <a:r>
              <a:rPr lang="en-029" sz="900" dirty="0">
                <a:solidFill>
                  <a:schemeClr val="accent5">
                    <a:lumMod val="50000"/>
                    <a:lumOff val="50000"/>
                  </a:schemeClr>
                </a:solidFill>
                <a:latin typeface="Quantico" panose="02000000000000000000" pitchFamily="2" charset="0"/>
              </a:rPr>
              <a:t>62</a:t>
            </a:r>
          </a:p>
          <a:p>
            <a:r>
              <a:rPr lang="en-029" sz="900" dirty="0">
                <a:solidFill>
                  <a:schemeClr val="accent5">
                    <a:lumMod val="50000"/>
                    <a:lumOff val="50000"/>
                  </a:schemeClr>
                </a:solidFill>
                <a:latin typeface="Quantico" panose="02000000000000000000" pitchFamily="2" charset="0"/>
              </a:rPr>
              <a:t>63</a:t>
            </a:r>
          </a:p>
          <a:p>
            <a:endParaRPr lang="es-ES" sz="900" dirty="0">
              <a:solidFill>
                <a:schemeClr val="accent5">
                  <a:lumMod val="50000"/>
                  <a:lumOff val="50000"/>
                </a:schemeClr>
              </a:solidFill>
              <a:latin typeface="Quantico" panose="02000000000000000000" pitchFamily="2" charset="0"/>
            </a:endParaRPr>
          </a:p>
        </p:txBody>
      </p:sp>
      <p:sp>
        <p:nvSpPr>
          <p:cNvPr id="10" name="TextBox 9">
            <a:extLst>
              <a:ext uri="{FF2B5EF4-FFF2-40B4-BE49-F238E27FC236}">
                <a16:creationId xmlns:a16="http://schemas.microsoft.com/office/drawing/2014/main" id="{AA0CB96B-9A20-437A-89EA-1BCD31FD6883}"/>
              </a:ext>
            </a:extLst>
          </p:cNvPr>
          <p:cNvSpPr txBox="1"/>
          <p:nvPr/>
        </p:nvSpPr>
        <p:spPr>
          <a:xfrm>
            <a:off x="262218" y="0"/>
            <a:ext cx="5062817" cy="5216813"/>
          </a:xfrm>
          <a:prstGeom prst="rect">
            <a:avLst/>
          </a:prstGeom>
          <a:noFill/>
        </p:spPr>
        <p:txBody>
          <a:bodyPr wrap="square" rtlCol="0">
            <a:spAutoFit/>
          </a:bodyPr>
          <a:lstStyle/>
          <a:p>
            <a:r>
              <a:rPr lang="es-ES" sz="900" dirty="0">
                <a:solidFill>
                  <a:schemeClr val="accent2">
                    <a:lumMod val="75000"/>
                  </a:schemeClr>
                </a:solidFill>
                <a:latin typeface="Source Code Pro" panose="020B0309030403020204" pitchFamily="49" charset="0"/>
                <a:ea typeface="Source Code Pro" panose="020B0309030403020204" pitchFamily="49" charset="0"/>
              </a:rPr>
              <a:t>%</a:t>
            </a:r>
            <a:r>
              <a:rPr lang="es-ES" sz="900" dirty="0" err="1">
                <a:solidFill>
                  <a:schemeClr val="accent2">
                    <a:lumMod val="75000"/>
                  </a:schemeClr>
                </a:solidFill>
                <a:latin typeface="Source Code Pro" panose="020B0309030403020204" pitchFamily="49" charset="0"/>
                <a:ea typeface="Source Code Pro" panose="020B0309030403020204" pitchFamily="49" charset="0"/>
              </a:rPr>
              <a:t>Disribución</a:t>
            </a:r>
            <a:r>
              <a:rPr lang="es-ES" sz="900" dirty="0">
                <a:solidFill>
                  <a:schemeClr val="accent2">
                    <a:lumMod val="75000"/>
                  </a:schemeClr>
                </a:solidFill>
                <a:latin typeface="Source Code Pro" panose="020B0309030403020204" pitchFamily="49" charset="0"/>
                <a:ea typeface="Source Code Pro" panose="020B0309030403020204" pitchFamily="49" charset="0"/>
              </a:rPr>
              <a:t> uniforme</a:t>
            </a:r>
          </a:p>
          <a:p>
            <a:r>
              <a:rPr lang="es-ES" sz="900" dirty="0">
                <a:solidFill>
                  <a:schemeClr val="accent2">
                    <a:lumMod val="75000"/>
                  </a:schemeClr>
                </a:solidFill>
                <a:latin typeface="Source Code Pro" panose="020B0309030403020204" pitchFamily="49" charset="0"/>
                <a:ea typeface="Source Code Pro" panose="020B0309030403020204" pitchFamily="49" charset="0"/>
              </a:rPr>
              <a:t>%Juego de datos 0001</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datos1=</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randi</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(100,1,40);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strdatos1=</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(datos1);</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%Juego de datos 0010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datos2=</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randi</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(10000,1,800);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strdatos2=</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(datos2);</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%Juego de datos 0011</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datos3=</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randi</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(10000,1,4000);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strdatos3=</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(datos3);</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%Distribución normal</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%Juego de datos 0011</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datos4=</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randn</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(1,40);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strdatos4=</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(datos4);</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%Juego de datos 0101</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datos5=</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randn</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(1,800);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strdatos5=</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(datos5);</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%Juego de datos 0110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datos6=</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randn</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(1,4000);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strdatos6=</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(datos6);</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%Distribución </a:t>
            </a:r>
            <a:r>
              <a:rPr lang="es-ES" sz="900" dirty="0" err="1">
                <a:solidFill>
                  <a:schemeClr val="accent2">
                    <a:lumMod val="75000"/>
                  </a:schemeClr>
                </a:solidFill>
                <a:latin typeface="Source Code Pro" panose="020B0309030403020204" pitchFamily="49" charset="0"/>
                <a:ea typeface="Source Code Pro" panose="020B0309030403020204" pitchFamily="49" charset="0"/>
              </a:rPr>
              <a:t>chicuadrado</a:t>
            </a:r>
            <a:endParaRPr lang="es-ES" sz="900" dirty="0">
              <a:solidFill>
                <a:schemeClr val="accent2">
                  <a:lumMod val="75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%Juego de datos 0111</a:t>
            </a:r>
          </a:p>
          <a:p>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degrees</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=5;</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datos7=chi2rnd(degrees,1,40);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strdatos7=</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(datos7);</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%Distribución </a:t>
            </a:r>
            <a:r>
              <a:rPr lang="es-ES" sz="900" dirty="0" err="1">
                <a:solidFill>
                  <a:schemeClr val="accent2">
                    <a:lumMod val="75000"/>
                  </a:schemeClr>
                </a:solidFill>
                <a:latin typeface="Source Code Pro" panose="020B0309030403020204" pitchFamily="49" charset="0"/>
                <a:ea typeface="Source Code Pro" panose="020B0309030403020204" pitchFamily="49" charset="0"/>
              </a:rPr>
              <a:t>chicuadrado</a:t>
            </a:r>
            <a:endParaRPr lang="es-ES" sz="900" dirty="0">
              <a:solidFill>
                <a:schemeClr val="accent2">
                  <a:lumMod val="75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%Juego de datos 1000</a:t>
            </a:r>
          </a:p>
          <a:p>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degrees</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=5;</a:t>
            </a:r>
            <a:endParaRPr lang="es-ES" sz="900" dirty="0">
              <a:latin typeface="Source Code Pro" panose="020B0309030403020204" pitchFamily="49" charset="0"/>
              <a:ea typeface="Source Code Pro" panose="020B0309030403020204" pitchFamily="49" charset="0"/>
            </a:endParaRPr>
          </a:p>
        </p:txBody>
      </p:sp>
      <p:sp>
        <p:nvSpPr>
          <p:cNvPr id="11" name="TextBox 10">
            <a:extLst>
              <a:ext uri="{FF2B5EF4-FFF2-40B4-BE49-F238E27FC236}">
                <a16:creationId xmlns:a16="http://schemas.microsoft.com/office/drawing/2014/main" id="{4D249837-EC2A-462C-BBFB-84DD1ACA9123}"/>
              </a:ext>
            </a:extLst>
          </p:cNvPr>
          <p:cNvSpPr txBox="1"/>
          <p:nvPr/>
        </p:nvSpPr>
        <p:spPr>
          <a:xfrm>
            <a:off x="5553636" y="863590"/>
            <a:ext cx="3395382" cy="3693319"/>
          </a:xfrm>
          <a:prstGeom prst="rect">
            <a:avLst/>
          </a:prstGeom>
          <a:noFill/>
          <a:ln>
            <a:solidFill>
              <a:schemeClr val="accent6"/>
            </a:solidFill>
          </a:ln>
        </p:spPr>
        <p:txBody>
          <a:bodyPr wrap="square" rtlCol="0">
            <a:spAutoFit/>
          </a:bodyPr>
          <a:lstStyle/>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datos8=chi2rnd(degrees,1,800);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strdatos8=</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(datos8);</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%Distribución </a:t>
            </a:r>
            <a:r>
              <a:rPr lang="es-ES" sz="900" dirty="0" err="1">
                <a:solidFill>
                  <a:schemeClr val="accent2">
                    <a:lumMod val="75000"/>
                  </a:schemeClr>
                </a:solidFill>
                <a:latin typeface="Source Code Pro" panose="020B0309030403020204" pitchFamily="49" charset="0"/>
                <a:ea typeface="Source Code Pro" panose="020B0309030403020204" pitchFamily="49" charset="0"/>
              </a:rPr>
              <a:t>chicuadrado</a:t>
            </a:r>
            <a:endParaRPr lang="es-ES" sz="900" dirty="0">
              <a:solidFill>
                <a:schemeClr val="accent2">
                  <a:lumMod val="75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%Juego de datos 1001</a:t>
            </a:r>
          </a:p>
          <a:p>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degrees</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=5;</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datos9=chi2rnd(degrees,1,4000);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strdatos9=</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(datos9);</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%Distribución </a:t>
            </a:r>
            <a:r>
              <a:rPr lang="es-ES" sz="900" dirty="0" err="1">
                <a:solidFill>
                  <a:schemeClr val="accent2">
                    <a:lumMod val="75000"/>
                  </a:schemeClr>
                </a:solidFill>
                <a:latin typeface="Source Code Pro" panose="020B0309030403020204" pitchFamily="49" charset="0"/>
                <a:ea typeface="Source Code Pro" panose="020B0309030403020204" pitchFamily="49" charset="0"/>
              </a:rPr>
              <a:t>chicuadrado</a:t>
            </a:r>
            <a:endParaRPr lang="es-ES" sz="900" dirty="0">
              <a:solidFill>
                <a:schemeClr val="accent2">
                  <a:lumMod val="75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%Juego de datos 1010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tasa=5;</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datos10=</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poissrnd</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(degrees,1,40);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strdatos10=</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(datos10);</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%Distribución </a:t>
            </a:r>
            <a:r>
              <a:rPr lang="es-ES" sz="900" dirty="0" err="1">
                <a:solidFill>
                  <a:schemeClr val="accent2">
                    <a:lumMod val="75000"/>
                  </a:schemeClr>
                </a:solidFill>
                <a:latin typeface="Source Code Pro" panose="020B0309030403020204" pitchFamily="49" charset="0"/>
                <a:ea typeface="Source Code Pro" panose="020B0309030403020204" pitchFamily="49" charset="0"/>
              </a:rPr>
              <a:t>chicuadrado</a:t>
            </a:r>
            <a:endParaRPr lang="es-ES" sz="900" dirty="0">
              <a:solidFill>
                <a:schemeClr val="accent2">
                  <a:lumMod val="75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%Juego de datos 1011</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tasa=5;</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datos11=</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poissrnd</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(degrees,1,800);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strdatos11=</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(datos11);</a:t>
            </a:r>
          </a:p>
          <a:p>
            <a:endParaRPr lang="es-ES" sz="900" dirty="0">
              <a:solidFill>
                <a:schemeClr val="bg1">
                  <a:lumMod val="60000"/>
                  <a:lumOff val="40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%Distribución </a:t>
            </a:r>
            <a:r>
              <a:rPr lang="es-ES" sz="900" dirty="0" err="1">
                <a:solidFill>
                  <a:schemeClr val="accent2">
                    <a:lumMod val="75000"/>
                  </a:schemeClr>
                </a:solidFill>
                <a:latin typeface="Source Code Pro" panose="020B0309030403020204" pitchFamily="49" charset="0"/>
                <a:ea typeface="Source Code Pro" panose="020B0309030403020204" pitchFamily="49" charset="0"/>
              </a:rPr>
              <a:t>chicuadrado</a:t>
            </a:r>
            <a:endParaRPr lang="es-ES" sz="900" dirty="0">
              <a:solidFill>
                <a:schemeClr val="accent2">
                  <a:lumMod val="75000"/>
                </a:schemeClr>
              </a:solidFill>
              <a:latin typeface="Source Code Pro" panose="020B0309030403020204" pitchFamily="49" charset="0"/>
              <a:ea typeface="Source Code Pro" panose="020B0309030403020204" pitchFamily="49" charset="0"/>
            </a:endParaRPr>
          </a:p>
          <a:p>
            <a:r>
              <a:rPr lang="es-ES" sz="900" dirty="0">
                <a:solidFill>
                  <a:schemeClr val="accent2">
                    <a:lumMod val="75000"/>
                  </a:schemeClr>
                </a:solidFill>
                <a:latin typeface="Source Code Pro" panose="020B0309030403020204" pitchFamily="49" charset="0"/>
                <a:ea typeface="Source Code Pro" panose="020B0309030403020204" pitchFamily="49" charset="0"/>
              </a:rPr>
              <a:t>%Juego de datos 1100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tasa=5;</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datos12=</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poissrnd</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(degrees,1,4000);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strdatos12=</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convert_to_string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(datos12);</a:t>
            </a:r>
          </a:p>
        </p:txBody>
      </p:sp>
    </p:spTree>
    <p:extLst>
      <p:ext uri="{BB962C8B-B14F-4D97-AF65-F5344CB8AC3E}">
        <p14:creationId xmlns:p14="http://schemas.microsoft.com/office/powerpoint/2010/main" val="351005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6591"/>
                            </p:stCondLst>
                            <p:childTnLst>
                              <p:par>
                                <p:cTn id="8" presetID="1" presetClass="entr" presetSubtype="0" fill="hold" grpId="0" nodeType="afterEffect">
                                  <p:stCondLst>
                                    <p:cond delay="0"/>
                                  </p:stCondLst>
                                  <p:iterate type="lt">
                                    <p:tmAbs val="10"/>
                                  </p:iterate>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cxnSp>
        <p:nvCxnSpPr>
          <p:cNvPr id="27" name="Google Shape;10154;p59">
            <a:extLst>
              <a:ext uri="{FF2B5EF4-FFF2-40B4-BE49-F238E27FC236}">
                <a16:creationId xmlns:a16="http://schemas.microsoft.com/office/drawing/2014/main" id="{8737E8DF-C361-449A-AB38-EF279C1F2C7D}"/>
              </a:ext>
            </a:extLst>
          </p:cNvPr>
          <p:cNvCxnSpPr>
            <a:cxnSpLocks/>
            <a:stCxn id="39" idx="2"/>
            <a:endCxn id="37" idx="0"/>
          </p:cNvCxnSpPr>
          <p:nvPr/>
        </p:nvCxnSpPr>
        <p:spPr>
          <a:xfrm rot="16200000" flipH="1">
            <a:off x="5286052" y="188832"/>
            <a:ext cx="769398" cy="2197514"/>
          </a:xfrm>
          <a:prstGeom prst="bentConnector3">
            <a:avLst>
              <a:gd name="adj1" fmla="val 49963"/>
            </a:avLst>
          </a:prstGeom>
          <a:noFill/>
          <a:ln w="12700" cap="flat" cmpd="sng">
            <a:solidFill>
              <a:schemeClr val="accent6"/>
            </a:solidFill>
            <a:prstDash val="solid"/>
            <a:round/>
            <a:headEnd type="none" w="sm" len="sm"/>
            <a:tailEnd type="none" w="sm" len="sm"/>
          </a:ln>
        </p:spPr>
      </p:cxnSp>
      <p:cxnSp>
        <p:nvCxnSpPr>
          <p:cNvPr id="28" name="Google Shape;10157;p59">
            <a:extLst>
              <a:ext uri="{FF2B5EF4-FFF2-40B4-BE49-F238E27FC236}">
                <a16:creationId xmlns:a16="http://schemas.microsoft.com/office/drawing/2014/main" id="{28DA0ADD-85E8-4827-8308-6E1F9B816AB3}"/>
              </a:ext>
            </a:extLst>
          </p:cNvPr>
          <p:cNvCxnSpPr>
            <a:cxnSpLocks/>
            <a:stCxn id="38" idx="0"/>
            <a:endCxn id="39" idx="2"/>
          </p:cNvCxnSpPr>
          <p:nvPr/>
        </p:nvCxnSpPr>
        <p:spPr>
          <a:xfrm rot="16200000">
            <a:off x="3088633" y="187970"/>
            <a:ext cx="769398" cy="2197514"/>
          </a:xfrm>
          <a:prstGeom prst="bentConnector3">
            <a:avLst>
              <a:gd name="adj1" fmla="val 49963"/>
            </a:avLst>
          </a:prstGeom>
          <a:noFill/>
          <a:ln w="12700" cap="flat" cmpd="sng">
            <a:solidFill>
              <a:schemeClr val="accent6"/>
            </a:solidFill>
            <a:prstDash val="solid"/>
            <a:round/>
            <a:headEnd type="none" w="sm" len="sm"/>
            <a:tailEnd type="none" w="sm" len="sm"/>
          </a:ln>
        </p:spPr>
      </p:cxnSp>
      <p:sp>
        <p:nvSpPr>
          <p:cNvPr id="37" name="Google Shape;10156;p59">
            <a:extLst>
              <a:ext uri="{FF2B5EF4-FFF2-40B4-BE49-F238E27FC236}">
                <a16:creationId xmlns:a16="http://schemas.microsoft.com/office/drawing/2014/main" id="{6CBEB20F-5FDE-409E-BECE-C0B625C667D6}"/>
              </a:ext>
            </a:extLst>
          </p:cNvPr>
          <p:cNvSpPr/>
          <p:nvPr/>
        </p:nvSpPr>
        <p:spPr>
          <a:xfrm>
            <a:off x="5815253" y="1671426"/>
            <a:ext cx="1908320" cy="744406"/>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38" name="Google Shape;10158;p59">
            <a:extLst>
              <a:ext uri="{FF2B5EF4-FFF2-40B4-BE49-F238E27FC236}">
                <a16:creationId xmlns:a16="http://schemas.microsoft.com/office/drawing/2014/main" id="{9277804F-C8B4-4BE2-B026-AF2F360D5410}"/>
              </a:ext>
            </a:extLst>
          </p:cNvPr>
          <p:cNvSpPr/>
          <p:nvPr/>
        </p:nvSpPr>
        <p:spPr>
          <a:xfrm>
            <a:off x="1420415" y="1671426"/>
            <a:ext cx="1908320" cy="744406"/>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39" name="Google Shape;10155;p59">
            <a:extLst>
              <a:ext uri="{FF2B5EF4-FFF2-40B4-BE49-F238E27FC236}">
                <a16:creationId xmlns:a16="http://schemas.microsoft.com/office/drawing/2014/main" id="{6C82E287-08B7-41BC-B227-2EFE4895FF7F}"/>
              </a:ext>
            </a:extLst>
          </p:cNvPr>
          <p:cNvSpPr/>
          <p:nvPr/>
        </p:nvSpPr>
        <p:spPr>
          <a:xfrm>
            <a:off x="3617834" y="158484"/>
            <a:ext cx="1908320" cy="744406"/>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3" name="Google Shape;10156;p59">
            <a:extLst>
              <a:ext uri="{FF2B5EF4-FFF2-40B4-BE49-F238E27FC236}">
                <a16:creationId xmlns:a16="http://schemas.microsoft.com/office/drawing/2014/main" id="{4D756AC2-F782-4FE9-9465-D6112143AF8B}"/>
              </a:ext>
            </a:extLst>
          </p:cNvPr>
          <p:cNvSpPr/>
          <p:nvPr/>
        </p:nvSpPr>
        <p:spPr>
          <a:xfrm>
            <a:off x="3744589" y="1569397"/>
            <a:ext cx="1654809" cy="645515"/>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cxnSp>
        <p:nvCxnSpPr>
          <p:cNvPr id="44" name="Google Shape;10157;p59">
            <a:extLst>
              <a:ext uri="{FF2B5EF4-FFF2-40B4-BE49-F238E27FC236}">
                <a16:creationId xmlns:a16="http://schemas.microsoft.com/office/drawing/2014/main" id="{78AA94C3-8CA1-494B-965C-7A0BCE3D1611}"/>
              </a:ext>
            </a:extLst>
          </p:cNvPr>
          <p:cNvCxnSpPr>
            <a:cxnSpLocks/>
            <a:stCxn id="43" idx="0"/>
            <a:endCxn id="39" idx="2"/>
          </p:cNvCxnSpPr>
          <p:nvPr/>
        </p:nvCxnSpPr>
        <p:spPr>
          <a:xfrm flipV="1">
            <a:off x="4571994" y="902890"/>
            <a:ext cx="0" cy="666507"/>
          </a:xfrm>
          <a:prstGeom prst="straightConnector1">
            <a:avLst/>
          </a:prstGeom>
          <a:noFill/>
          <a:ln w="12700" cap="flat" cmpd="sng">
            <a:solidFill>
              <a:schemeClr val="accent6"/>
            </a:solidFill>
            <a:prstDash val="solid"/>
            <a:round/>
            <a:headEnd type="none" w="sm" len="sm"/>
            <a:tailEnd type="none" w="sm" len="sm"/>
          </a:ln>
        </p:spPr>
      </p:cxnSp>
      <p:grpSp>
        <p:nvGrpSpPr>
          <p:cNvPr id="110" name="Group 109">
            <a:extLst>
              <a:ext uri="{FF2B5EF4-FFF2-40B4-BE49-F238E27FC236}">
                <a16:creationId xmlns:a16="http://schemas.microsoft.com/office/drawing/2014/main" id="{709E5C94-A799-45C0-A397-3CBF83517289}"/>
              </a:ext>
            </a:extLst>
          </p:cNvPr>
          <p:cNvGrpSpPr/>
          <p:nvPr/>
        </p:nvGrpSpPr>
        <p:grpSpPr>
          <a:xfrm>
            <a:off x="358710" y="2214051"/>
            <a:ext cx="4002905" cy="2119137"/>
            <a:chOff x="358710" y="2214051"/>
            <a:chExt cx="4002905" cy="2119137"/>
          </a:xfrm>
        </p:grpSpPr>
        <p:cxnSp>
          <p:nvCxnSpPr>
            <p:cNvPr id="52" name="Google Shape;10157;p59">
              <a:extLst>
                <a:ext uri="{FF2B5EF4-FFF2-40B4-BE49-F238E27FC236}">
                  <a16:creationId xmlns:a16="http://schemas.microsoft.com/office/drawing/2014/main" id="{FFC90AE4-8B24-4760-92CD-3926F0ADFF91}"/>
                </a:ext>
              </a:extLst>
            </p:cNvPr>
            <p:cNvCxnSpPr>
              <a:cxnSpLocks/>
            </p:cNvCxnSpPr>
            <p:nvPr/>
          </p:nvCxnSpPr>
          <p:spPr>
            <a:xfrm flipV="1">
              <a:off x="1004561" y="2242820"/>
              <a:ext cx="485026" cy="1131690"/>
            </a:xfrm>
            <a:prstGeom prst="straightConnector1">
              <a:avLst/>
            </a:prstGeom>
            <a:noFill/>
            <a:ln w="12700" cap="flat" cmpd="sng">
              <a:solidFill>
                <a:schemeClr val="accent6"/>
              </a:solidFill>
              <a:prstDash val="solid"/>
              <a:round/>
              <a:headEnd type="none" w="sm" len="sm"/>
              <a:tailEnd type="none" w="sm" len="sm"/>
            </a:ln>
          </p:spPr>
        </p:cxnSp>
        <p:cxnSp>
          <p:nvCxnSpPr>
            <p:cNvPr id="58" name="Google Shape;10157;p59">
              <a:extLst>
                <a:ext uri="{FF2B5EF4-FFF2-40B4-BE49-F238E27FC236}">
                  <a16:creationId xmlns:a16="http://schemas.microsoft.com/office/drawing/2014/main" id="{E6DF11BE-963F-4A9A-992D-323288FE5AF0}"/>
                </a:ext>
              </a:extLst>
            </p:cNvPr>
            <p:cNvCxnSpPr>
              <a:cxnSpLocks/>
              <a:stCxn id="80" idx="0"/>
            </p:cNvCxnSpPr>
            <p:nvPr/>
          </p:nvCxnSpPr>
          <p:spPr>
            <a:xfrm flipH="1" flipV="1">
              <a:off x="3286203" y="2214051"/>
              <a:ext cx="429562" cy="1160458"/>
            </a:xfrm>
            <a:prstGeom prst="straightConnector1">
              <a:avLst/>
            </a:prstGeom>
            <a:noFill/>
            <a:ln w="12700" cap="flat" cmpd="sng">
              <a:solidFill>
                <a:schemeClr val="accent6"/>
              </a:solidFill>
              <a:prstDash val="solid"/>
              <a:round/>
              <a:headEnd type="none" w="sm" len="sm"/>
              <a:tailEnd type="none" w="sm" len="sm"/>
            </a:ln>
          </p:spPr>
        </p:cxnSp>
        <p:cxnSp>
          <p:nvCxnSpPr>
            <p:cNvPr id="60" name="Google Shape;10157;p59">
              <a:extLst>
                <a:ext uri="{FF2B5EF4-FFF2-40B4-BE49-F238E27FC236}">
                  <a16:creationId xmlns:a16="http://schemas.microsoft.com/office/drawing/2014/main" id="{E9E44AA2-449F-4639-80A7-D2B6045E0775}"/>
                </a:ext>
              </a:extLst>
            </p:cNvPr>
            <p:cNvCxnSpPr>
              <a:cxnSpLocks/>
              <a:stCxn id="78" idx="0"/>
            </p:cNvCxnSpPr>
            <p:nvPr/>
          </p:nvCxnSpPr>
          <p:spPr>
            <a:xfrm flipV="1">
              <a:off x="2360163" y="2415833"/>
              <a:ext cx="0" cy="1413482"/>
            </a:xfrm>
            <a:prstGeom prst="straightConnector1">
              <a:avLst/>
            </a:prstGeom>
            <a:noFill/>
            <a:ln w="12700" cap="flat" cmpd="sng">
              <a:solidFill>
                <a:schemeClr val="accent6"/>
              </a:solidFill>
              <a:prstDash val="solid"/>
              <a:round/>
              <a:headEnd type="none" w="sm" len="sm"/>
              <a:tailEnd type="none" w="sm" len="sm"/>
            </a:ln>
          </p:spPr>
        </p:cxnSp>
        <p:sp>
          <p:nvSpPr>
            <p:cNvPr id="77" name="Google Shape;10158;p59">
              <a:extLst>
                <a:ext uri="{FF2B5EF4-FFF2-40B4-BE49-F238E27FC236}">
                  <a16:creationId xmlns:a16="http://schemas.microsoft.com/office/drawing/2014/main" id="{27047419-90DB-42A9-AF2E-A7B0CBD1B619}"/>
                </a:ext>
              </a:extLst>
            </p:cNvPr>
            <p:cNvSpPr/>
            <p:nvPr/>
          </p:nvSpPr>
          <p:spPr>
            <a:xfrm>
              <a:off x="358710" y="3374510"/>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78" name="Google Shape;10158;p59">
              <a:extLst>
                <a:ext uri="{FF2B5EF4-FFF2-40B4-BE49-F238E27FC236}">
                  <a16:creationId xmlns:a16="http://schemas.microsoft.com/office/drawing/2014/main" id="{D50AB00F-F2E6-41F0-A734-0CD222F0F82F}"/>
                </a:ext>
              </a:extLst>
            </p:cNvPr>
            <p:cNvSpPr/>
            <p:nvPr/>
          </p:nvSpPr>
          <p:spPr>
            <a:xfrm>
              <a:off x="1714312" y="3829315"/>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80" name="Google Shape;10158;p59">
              <a:extLst>
                <a:ext uri="{FF2B5EF4-FFF2-40B4-BE49-F238E27FC236}">
                  <a16:creationId xmlns:a16="http://schemas.microsoft.com/office/drawing/2014/main" id="{F058BB28-EDED-4749-8C51-B0C8F72CE693}"/>
                </a:ext>
              </a:extLst>
            </p:cNvPr>
            <p:cNvSpPr/>
            <p:nvPr/>
          </p:nvSpPr>
          <p:spPr>
            <a:xfrm>
              <a:off x="3069914" y="3374509"/>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grpSp>
      <p:sp>
        <p:nvSpPr>
          <p:cNvPr id="82" name="TextBox 81">
            <a:extLst>
              <a:ext uri="{FF2B5EF4-FFF2-40B4-BE49-F238E27FC236}">
                <a16:creationId xmlns:a16="http://schemas.microsoft.com/office/drawing/2014/main" id="{7724052A-0ECD-421F-8AD9-98DEC99CB409}"/>
              </a:ext>
            </a:extLst>
          </p:cNvPr>
          <p:cNvSpPr txBox="1"/>
          <p:nvPr/>
        </p:nvSpPr>
        <p:spPr>
          <a:xfrm>
            <a:off x="5902" y="3413845"/>
            <a:ext cx="1997315" cy="461665"/>
          </a:xfrm>
          <a:prstGeom prst="rect">
            <a:avLst/>
          </a:prstGeom>
          <a:noFill/>
        </p:spPr>
        <p:txBody>
          <a:bodyPr wrap="square" rtlCol="0">
            <a:spAutoFit/>
          </a:bodyPr>
          <a:lstStyle/>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Convert_to</a:t>
            </a:r>
            <a:r>
              <a:rPr lang="en-029"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_</a:t>
            </a:r>
          </a:p>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string.m</a:t>
            </a:r>
            <a:endParaRPr lang="es-ES"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sp>
        <p:nvSpPr>
          <p:cNvPr id="83" name="TextBox 82">
            <a:extLst>
              <a:ext uri="{FF2B5EF4-FFF2-40B4-BE49-F238E27FC236}">
                <a16:creationId xmlns:a16="http://schemas.microsoft.com/office/drawing/2014/main" id="{FA9904C8-A833-4044-9453-3A1A4A0AE29F}"/>
              </a:ext>
            </a:extLst>
          </p:cNvPr>
          <p:cNvSpPr txBox="1"/>
          <p:nvPr/>
        </p:nvSpPr>
        <p:spPr>
          <a:xfrm>
            <a:off x="1406002" y="3934526"/>
            <a:ext cx="1908320" cy="276999"/>
          </a:xfrm>
          <a:prstGeom prst="rect">
            <a:avLst/>
          </a:prstGeom>
          <a:noFill/>
        </p:spPr>
        <p:txBody>
          <a:bodyPr wrap="square" rtlCol="0">
            <a:spAutoFit/>
          </a:bodyPr>
          <a:lstStyle/>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generating.m</a:t>
            </a:r>
            <a:endParaRPr lang="es-ES"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sp>
        <p:nvSpPr>
          <p:cNvPr id="84" name="TextBox 83">
            <a:extLst>
              <a:ext uri="{FF2B5EF4-FFF2-40B4-BE49-F238E27FC236}">
                <a16:creationId xmlns:a16="http://schemas.microsoft.com/office/drawing/2014/main" id="{F4853BDC-9397-4C6B-ADC9-6CA9F0B9E8C6}"/>
              </a:ext>
            </a:extLst>
          </p:cNvPr>
          <p:cNvSpPr txBox="1"/>
          <p:nvPr/>
        </p:nvSpPr>
        <p:spPr>
          <a:xfrm>
            <a:off x="2761604" y="3466422"/>
            <a:ext cx="1908320" cy="276999"/>
          </a:xfrm>
          <a:prstGeom prst="rect">
            <a:avLst/>
          </a:prstGeom>
          <a:noFill/>
        </p:spPr>
        <p:txBody>
          <a:bodyPr wrap="square" rtlCol="0">
            <a:spAutoFit/>
          </a:bodyPr>
          <a:lstStyle/>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graphics.m</a:t>
            </a:r>
            <a:endParaRPr lang="es-ES"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grpSp>
        <p:nvGrpSpPr>
          <p:cNvPr id="111" name="Group 110">
            <a:extLst>
              <a:ext uri="{FF2B5EF4-FFF2-40B4-BE49-F238E27FC236}">
                <a16:creationId xmlns:a16="http://schemas.microsoft.com/office/drawing/2014/main" id="{F1CB426F-F2FF-4BDE-AF78-552A9A9C96E4}"/>
              </a:ext>
            </a:extLst>
          </p:cNvPr>
          <p:cNvGrpSpPr/>
          <p:nvPr/>
        </p:nvGrpSpPr>
        <p:grpSpPr>
          <a:xfrm>
            <a:off x="4777469" y="2214051"/>
            <a:ext cx="4002905" cy="2119137"/>
            <a:chOff x="4777469" y="2214051"/>
            <a:chExt cx="4002905" cy="2119137"/>
          </a:xfrm>
        </p:grpSpPr>
        <p:cxnSp>
          <p:nvCxnSpPr>
            <p:cNvPr id="85" name="Google Shape;10157;p59">
              <a:extLst>
                <a:ext uri="{FF2B5EF4-FFF2-40B4-BE49-F238E27FC236}">
                  <a16:creationId xmlns:a16="http://schemas.microsoft.com/office/drawing/2014/main" id="{98EF983F-E902-4400-B0DB-DDAFEA796935}"/>
                </a:ext>
              </a:extLst>
            </p:cNvPr>
            <p:cNvCxnSpPr>
              <a:cxnSpLocks/>
            </p:cNvCxnSpPr>
            <p:nvPr/>
          </p:nvCxnSpPr>
          <p:spPr>
            <a:xfrm flipV="1">
              <a:off x="5423320" y="2280287"/>
              <a:ext cx="476502" cy="1094223"/>
            </a:xfrm>
            <a:prstGeom prst="straightConnector1">
              <a:avLst/>
            </a:prstGeom>
            <a:noFill/>
            <a:ln w="12700" cap="flat" cmpd="sng">
              <a:solidFill>
                <a:schemeClr val="accent6"/>
              </a:solidFill>
              <a:prstDash val="solid"/>
              <a:round/>
              <a:headEnd type="none" w="sm" len="sm"/>
              <a:tailEnd type="none" w="sm" len="sm"/>
            </a:ln>
          </p:spPr>
        </p:cxnSp>
        <p:cxnSp>
          <p:nvCxnSpPr>
            <p:cNvPr id="86" name="Google Shape;10157;p59">
              <a:extLst>
                <a:ext uri="{FF2B5EF4-FFF2-40B4-BE49-F238E27FC236}">
                  <a16:creationId xmlns:a16="http://schemas.microsoft.com/office/drawing/2014/main" id="{887E14B2-B0C1-40B7-A0FA-CAECC749A15F}"/>
                </a:ext>
              </a:extLst>
            </p:cNvPr>
            <p:cNvCxnSpPr>
              <a:cxnSpLocks/>
              <a:stCxn id="90" idx="0"/>
            </p:cNvCxnSpPr>
            <p:nvPr/>
          </p:nvCxnSpPr>
          <p:spPr>
            <a:xfrm flipH="1" flipV="1">
              <a:off x="7704962" y="2214051"/>
              <a:ext cx="429562" cy="1160458"/>
            </a:xfrm>
            <a:prstGeom prst="straightConnector1">
              <a:avLst/>
            </a:prstGeom>
            <a:noFill/>
            <a:ln w="12700" cap="flat" cmpd="sng">
              <a:solidFill>
                <a:schemeClr val="accent6"/>
              </a:solidFill>
              <a:prstDash val="solid"/>
              <a:round/>
              <a:headEnd type="none" w="sm" len="sm"/>
              <a:tailEnd type="none" w="sm" len="sm"/>
            </a:ln>
          </p:spPr>
        </p:cxnSp>
        <p:cxnSp>
          <p:nvCxnSpPr>
            <p:cNvPr id="87" name="Google Shape;10157;p59">
              <a:extLst>
                <a:ext uri="{FF2B5EF4-FFF2-40B4-BE49-F238E27FC236}">
                  <a16:creationId xmlns:a16="http://schemas.microsoft.com/office/drawing/2014/main" id="{B417A37E-7619-4DA3-984B-CB4EA7ED92B8}"/>
                </a:ext>
              </a:extLst>
            </p:cNvPr>
            <p:cNvCxnSpPr>
              <a:cxnSpLocks/>
              <a:stCxn id="89" idx="0"/>
            </p:cNvCxnSpPr>
            <p:nvPr/>
          </p:nvCxnSpPr>
          <p:spPr>
            <a:xfrm flipV="1">
              <a:off x="6778922" y="2415833"/>
              <a:ext cx="0" cy="1413482"/>
            </a:xfrm>
            <a:prstGeom prst="straightConnector1">
              <a:avLst/>
            </a:prstGeom>
            <a:noFill/>
            <a:ln w="12700" cap="flat" cmpd="sng">
              <a:solidFill>
                <a:schemeClr val="accent6"/>
              </a:solidFill>
              <a:prstDash val="solid"/>
              <a:round/>
              <a:headEnd type="none" w="sm" len="sm"/>
              <a:tailEnd type="none" w="sm" len="sm"/>
            </a:ln>
          </p:spPr>
        </p:cxnSp>
        <p:sp>
          <p:nvSpPr>
            <p:cNvPr id="88" name="Google Shape;10158;p59">
              <a:extLst>
                <a:ext uri="{FF2B5EF4-FFF2-40B4-BE49-F238E27FC236}">
                  <a16:creationId xmlns:a16="http://schemas.microsoft.com/office/drawing/2014/main" id="{AED18984-CC06-4382-BA45-F2DF15231C06}"/>
                </a:ext>
              </a:extLst>
            </p:cNvPr>
            <p:cNvSpPr/>
            <p:nvPr/>
          </p:nvSpPr>
          <p:spPr>
            <a:xfrm>
              <a:off x="4777469" y="3374510"/>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89" name="Google Shape;10158;p59">
              <a:extLst>
                <a:ext uri="{FF2B5EF4-FFF2-40B4-BE49-F238E27FC236}">
                  <a16:creationId xmlns:a16="http://schemas.microsoft.com/office/drawing/2014/main" id="{AAD1B444-81C8-470D-BD97-747C40DDD2A1}"/>
                </a:ext>
              </a:extLst>
            </p:cNvPr>
            <p:cNvSpPr/>
            <p:nvPr/>
          </p:nvSpPr>
          <p:spPr>
            <a:xfrm>
              <a:off x="6133071" y="3829315"/>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90" name="Google Shape;10158;p59">
              <a:extLst>
                <a:ext uri="{FF2B5EF4-FFF2-40B4-BE49-F238E27FC236}">
                  <a16:creationId xmlns:a16="http://schemas.microsoft.com/office/drawing/2014/main" id="{47EB6B41-E3EB-41A6-8C21-F8AF9CD535EF}"/>
                </a:ext>
              </a:extLst>
            </p:cNvPr>
            <p:cNvSpPr/>
            <p:nvPr/>
          </p:nvSpPr>
          <p:spPr>
            <a:xfrm>
              <a:off x="7488673" y="3374509"/>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grpSp>
      <p:grpSp>
        <p:nvGrpSpPr>
          <p:cNvPr id="2" name="Group 1">
            <a:extLst>
              <a:ext uri="{FF2B5EF4-FFF2-40B4-BE49-F238E27FC236}">
                <a16:creationId xmlns:a16="http://schemas.microsoft.com/office/drawing/2014/main" id="{2C5D7CA4-4CA6-4B97-B54D-F3C35322217D}"/>
              </a:ext>
            </a:extLst>
          </p:cNvPr>
          <p:cNvGrpSpPr/>
          <p:nvPr/>
        </p:nvGrpSpPr>
        <p:grpSpPr>
          <a:xfrm>
            <a:off x="4418470" y="3477351"/>
            <a:ext cx="4714710" cy="741280"/>
            <a:chOff x="4418470" y="3477351"/>
            <a:chExt cx="4714710" cy="741280"/>
          </a:xfrm>
        </p:grpSpPr>
        <p:sp>
          <p:nvSpPr>
            <p:cNvPr id="98" name="TextBox 97">
              <a:extLst>
                <a:ext uri="{FF2B5EF4-FFF2-40B4-BE49-F238E27FC236}">
                  <a16:creationId xmlns:a16="http://schemas.microsoft.com/office/drawing/2014/main" id="{9C6E0A63-05DB-4A6A-81F5-0BE142840236}"/>
                </a:ext>
              </a:extLst>
            </p:cNvPr>
            <p:cNvSpPr txBox="1"/>
            <p:nvPr/>
          </p:nvSpPr>
          <p:spPr>
            <a:xfrm>
              <a:off x="4418470" y="3477351"/>
              <a:ext cx="1997315" cy="261610"/>
            </a:xfrm>
            <a:prstGeom prst="rect">
              <a:avLst/>
            </a:prstGeom>
            <a:noFill/>
          </p:spPr>
          <p:txBody>
            <a:bodyPr wrap="square" rtlCol="0">
              <a:spAutoFit/>
            </a:bodyPr>
            <a:lstStyle/>
            <a:p>
              <a:pPr algn="ctr"/>
              <a:r>
                <a:rPr lang="en-029" sz="1100" dirty="0" err="1">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rPr>
                <a:t>juegoDeDatos.h</a:t>
              </a:r>
              <a:endParaRPr lang="es-ES" sz="1100" dirty="0">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endParaRPr>
            </a:p>
          </p:txBody>
        </p:sp>
        <p:sp>
          <p:nvSpPr>
            <p:cNvPr id="99" name="TextBox 98">
              <a:extLst>
                <a:ext uri="{FF2B5EF4-FFF2-40B4-BE49-F238E27FC236}">
                  <a16:creationId xmlns:a16="http://schemas.microsoft.com/office/drawing/2014/main" id="{60853932-4F61-4339-9D80-687EC0364C34}"/>
                </a:ext>
              </a:extLst>
            </p:cNvPr>
            <p:cNvSpPr txBox="1"/>
            <p:nvPr/>
          </p:nvSpPr>
          <p:spPr>
            <a:xfrm>
              <a:off x="5804371" y="3941632"/>
              <a:ext cx="1997315" cy="276999"/>
            </a:xfrm>
            <a:prstGeom prst="rect">
              <a:avLst/>
            </a:prstGeom>
            <a:noFill/>
          </p:spPr>
          <p:txBody>
            <a:bodyPr wrap="square" rtlCol="0">
              <a:spAutoFit/>
            </a:bodyPr>
            <a:lstStyle/>
            <a:p>
              <a:pPr algn="ctr"/>
              <a:r>
                <a:rPr lang="en-029" sz="1200" dirty="0" err="1">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rPr>
                <a:t>Sort.h</a:t>
              </a:r>
              <a:endParaRPr lang="en-029" sz="1200" dirty="0">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endParaRPr>
            </a:p>
          </p:txBody>
        </p:sp>
        <p:sp>
          <p:nvSpPr>
            <p:cNvPr id="100" name="TextBox 99">
              <a:extLst>
                <a:ext uri="{FF2B5EF4-FFF2-40B4-BE49-F238E27FC236}">
                  <a16:creationId xmlns:a16="http://schemas.microsoft.com/office/drawing/2014/main" id="{8E59EC09-BC5C-45F2-B52F-FE9B9F805016}"/>
                </a:ext>
              </a:extLst>
            </p:cNvPr>
            <p:cNvSpPr txBox="1"/>
            <p:nvPr/>
          </p:nvSpPr>
          <p:spPr>
            <a:xfrm>
              <a:off x="7135865" y="3500067"/>
              <a:ext cx="1997315" cy="246221"/>
            </a:xfrm>
            <a:prstGeom prst="rect">
              <a:avLst/>
            </a:prstGeom>
            <a:noFill/>
          </p:spPr>
          <p:txBody>
            <a:bodyPr wrap="square" rtlCol="0">
              <a:spAutoFit/>
            </a:bodyPr>
            <a:lstStyle/>
            <a:p>
              <a:pPr algn="ctr"/>
              <a:r>
                <a:rPr lang="en-029" sz="1000" dirty="0" err="1">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rPr>
                <a:t>Timerfunction.h</a:t>
              </a:r>
              <a:endParaRPr lang="es-ES" sz="1000" dirty="0">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endParaRPr>
            </a:p>
          </p:txBody>
        </p:sp>
      </p:grpSp>
      <p:grpSp>
        <p:nvGrpSpPr>
          <p:cNvPr id="108" name="Group 107">
            <a:extLst>
              <a:ext uri="{FF2B5EF4-FFF2-40B4-BE49-F238E27FC236}">
                <a16:creationId xmlns:a16="http://schemas.microsoft.com/office/drawing/2014/main" id="{D95BAD0D-9111-4AB1-8940-1739D735629D}"/>
              </a:ext>
            </a:extLst>
          </p:cNvPr>
          <p:cNvGrpSpPr/>
          <p:nvPr/>
        </p:nvGrpSpPr>
        <p:grpSpPr>
          <a:xfrm>
            <a:off x="3744589" y="291135"/>
            <a:ext cx="2432320" cy="439606"/>
            <a:chOff x="3744589" y="291135"/>
            <a:chExt cx="2432320" cy="439606"/>
          </a:xfrm>
        </p:grpSpPr>
        <p:sp>
          <p:nvSpPr>
            <p:cNvPr id="40" name="TextBox 39">
              <a:extLst>
                <a:ext uri="{FF2B5EF4-FFF2-40B4-BE49-F238E27FC236}">
                  <a16:creationId xmlns:a16="http://schemas.microsoft.com/office/drawing/2014/main" id="{0AC0D1C9-1AA3-4A78-9DFE-C7A0850BAC28}"/>
                </a:ext>
              </a:extLst>
            </p:cNvPr>
            <p:cNvSpPr txBox="1"/>
            <p:nvPr/>
          </p:nvSpPr>
          <p:spPr>
            <a:xfrm>
              <a:off x="4179594" y="330631"/>
              <a:ext cx="1997315" cy="400110"/>
            </a:xfrm>
            <a:prstGeom prst="rect">
              <a:avLst/>
            </a:prstGeom>
            <a:noFill/>
          </p:spPr>
          <p:txBody>
            <a:bodyPr wrap="square" rtlCol="0">
              <a:spAutoFit/>
            </a:bodyPr>
            <a:lstStyle/>
            <a:p>
              <a:pPr algn="just"/>
              <a:r>
                <a:rPr lang="en-029" sz="2000" b="1" dirty="0">
                  <a:latin typeface="Source Code Pro Black" panose="020B0309030403020204" pitchFamily="49" charset="0"/>
                  <a:ea typeface="Source Code Pro Black" panose="020B0309030403020204" pitchFamily="49" charset="0"/>
                </a:rPr>
                <a:t>GitHub</a:t>
              </a:r>
              <a:endParaRPr lang="es-ES" sz="2000" b="1" dirty="0">
                <a:latin typeface="Source Code Pro Black" panose="020B0309030403020204" pitchFamily="49" charset="0"/>
                <a:ea typeface="Source Code Pro Black" panose="020B0309030403020204" pitchFamily="49" charset="0"/>
              </a:endParaRPr>
            </a:p>
          </p:txBody>
        </p:sp>
        <p:pic>
          <p:nvPicPr>
            <p:cNvPr id="104" name="Picture 103">
              <a:extLst>
                <a:ext uri="{FF2B5EF4-FFF2-40B4-BE49-F238E27FC236}">
                  <a16:creationId xmlns:a16="http://schemas.microsoft.com/office/drawing/2014/main" id="{2D6C8539-5D0D-46F5-819B-A7142C048E7F}"/>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100000"/>
                      </a14:imgEffect>
                    </a14:imgLayer>
                  </a14:imgProps>
                </a:ext>
              </a:extLst>
            </a:blip>
            <a:stretch>
              <a:fillRect/>
            </a:stretch>
          </p:blipFill>
          <p:spPr>
            <a:xfrm>
              <a:off x="3744589" y="291135"/>
              <a:ext cx="435005" cy="435005"/>
            </a:xfrm>
            <a:prstGeom prst="rect">
              <a:avLst/>
            </a:prstGeom>
          </p:spPr>
        </p:pic>
      </p:grpSp>
      <p:grpSp>
        <p:nvGrpSpPr>
          <p:cNvPr id="109" name="Group 108">
            <a:extLst>
              <a:ext uri="{FF2B5EF4-FFF2-40B4-BE49-F238E27FC236}">
                <a16:creationId xmlns:a16="http://schemas.microsoft.com/office/drawing/2014/main" id="{81323347-752E-44B7-AFAF-363494668CCF}"/>
              </a:ext>
            </a:extLst>
          </p:cNvPr>
          <p:cNvGrpSpPr/>
          <p:nvPr/>
        </p:nvGrpSpPr>
        <p:grpSpPr>
          <a:xfrm>
            <a:off x="1397232" y="1704211"/>
            <a:ext cx="6590963" cy="564888"/>
            <a:chOff x="1397232" y="1704211"/>
            <a:chExt cx="6590963" cy="564888"/>
          </a:xfrm>
        </p:grpSpPr>
        <p:sp>
          <p:nvSpPr>
            <p:cNvPr id="41" name="TextBox 40">
              <a:extLst>
                <a:ext uri="{FF2B5EF4-FFF2-40B4-BE49-F238E27FC236}">
                  <a16:creationId xmlns:a16="http://schemas.microsoft.com/office/drawing/2014/main" id="{A1631CCB-AB2F-4D09-8AC5-F30345F198AD}"/>
                </a:ext>
              </a:extLst>
            </p:cNvPr>
            <p:cNvSpPr txBox="1"/>
            <p:nvPr/>
          </p:nvSpPr>
          <p:spPr>
            <a:xfrm>
              <a:off x="1602724" y="1842710"/>
              <a:ext cx="1997315" cy="400110"/>
            </a:xfrm>
            <a:prstGeom prst="rect">
              <a:avLst/>
            </a:prstGeom>
            <a:noFill/>
            <a:ln>
              <a:noFill/>
            </a:ln>
          </p:spPr>
          <p:txBody>
            <a:bodyPr wrap="square" rtlCol="0">
              <a:spAutoFit/>
            </a:bodyPr>
            <a:lstStyle/>
            <a:p>
              <a:pPr algn="ctr"/>
              <a:r>
                <a:rPr lang="en-029" sz="20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MatLab</a:t>
              </a:r>
              <a:endParaRPr lang="es-ES" sz="20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sp>
          <p:nvSpPr>
            <p:cNvPr id="42" name="TextBox 41">
              <a:extLst>
                <a:ext uri="{FF2B5EF4-FFF2-40B4-BE49-F238E27FC236}">
                  <a16:creationId xmlns:a16="http://schemas.microsoft.com/office/drawing/2014/main" id="{C211F460-A14E-49D1-9B61-60CCC1508D3A}"/>
                </a:ext>
              </a:extLst>
            </p:cNvPr>
            <p:cNvSpPr txBox="1"/>
            <p:nvPr/>
          </p:nvSpPr>
          <p:spPr>
            <a:xfrm>
              <a:off x="5990880" y="1842710"/>
              <a:ext cx="1997315" cy="400110"/>
            </a:xfrm>
            <a:prstGeom prst="rect">
              <a:avLst/>
            </a:prstGeom>
            <a:noFill/>
            <a:ln>
              <a:noFill/>
            </a:ln>
          </p:spPr>
          <p:txBody>
            <a:bodyPr wrap="square" rtlCol="0">
              <a:spAutoFit/>
            </a:bodyPr>
            <a:lstStyle/>
            <a:p>
              <a:pPr algn="ctr"/>
              <a:r>
                <a:rPr lang="en-029" sz="2000" dirty="0">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rPr>
                <a:t>Include</a:t>
              </a:r>
            </a:p>
          </p:txBody>
        </p:sp>
        <p:sp>
          <p:nvSpPr>
            <p:cNvPr id="49" name="TextBox 48">
              <a:extLst>
                <a:ext uri="{FF2B5EF4-FFF2-40B4-BE49-F238E27FC236}">
                  <a16:creationId xmlns:a16="http://schemas.microsoft.com/office/drawing/2014/main" id="{28ADC152-1094-43E8-B432-165F5FB20B2C}"/>
                </a:ext>
              </a:extLst>
            </p:cNvPr>
            <p:cNvSpPr txBox="1"/>
            <p:nvPr/>
          </p:nvSpPr>
          <p:spPr>
            <a:xfrm>
              <a:off x="3528839" y="1704211"/>
              <a:ext cx="1997315" cy="338554"/>
            </a:xfrm>
            <a:prstGeom prst="rect">
              <a:avLst/>
            </a:prstGeom>
            <a:noFill/>
          </p:spPr>
          <p:txBody>
            <a:bodyPr wrap="square" rtlCol="0">
              <a:spAutoFit/>
            </a:bodyPr>
            <a:lstStyle/>
            <a:p>
              <a:pPr algn="ctr"/>
              <a:r>
                <a:rPr lang="en-029" sz="1600" dirty="0">
                  <a:solidFill>
                    <a:schemeClr val="accent6"/>
                  </a:solidFill>
                  <a:latin typeface="Source Code Pro Black" panose="020B0309030403020204" pitchFamily="49" charset="0"/>
                  <a:ea typeface="Source Code Pro Black" panose="020B0309030403020204" pitchFamily="49" charset="0"/>
                </a:rPr>
                <a:t>.git/</a:t>
              </a:r>
              <a:r>
                <a:rPr lang="en-029" sz="1600" dirty="0" err="1">
                  <a:solidFill>
                    <a:schemeClr val="accent6"/>
                  </a:solidFill>
                  <a:latin typeface="Source Code Pro Black" panose="020B0309030403020204" pitchFamily="49" charset="0"/>
                  <a:ea typeface="Source Code Pro Black" panose="020B0309030403020204" pitchFamily="49" charset="0"/>
                </a:rPr>
                <a:t>src</a:t>
              </a:r>
              <a:endParaRPr lang="en-029" sz="1600" dirty="0">
                <a:solidFill>
                  <a:schemeClr val="accent6"/>
                </a:solidFill>
                <a:latin typeface="Source Code Pro Black" panose="020B0309030403020204" pitchFamily="49" charset="0"/>
                <a:ea typeface="Source Code Pro Black" panose="020B0309030403020204" pitchFamily="49" charset="0"/>
              </a:endParaRPr>
            </a:p>
          </p:txBody>
        </p:sp>
        <p:pic>
          <p:nvPicPr>
            <p:cNvPr id="102" name="Picture 101">
              <a:extLst>
                <a:ext uri="{FF2B5EF4-FFF2-40B4-BE49-F238E27FC236}">
                  <a16:creationId xmlns:a16="http://schemas.microsoft.com/office/drawing/2014/main" id="{C2C7AE6B-A82D-419B-A2E4-4A52B52CF882}"/>
                </a:ext>
              </a:extLst>
            </p:cNvPr>
            <p:cNvPicPr>
              <a:picLocks noChangeAspect="1"/>
            </p:cNvPicPr>
            <p:nvPr/>
          </p:nvPicPr>
          <p:blipFill>
            <a:blip r:embed="rId5">
              <a:extLst>
                <a:ext uri="{BEBA8EAE-BF5A-486C-A8C5-ECC9F3942E4B}">
                  <a14:imgProps xmlns:a14="http://schemas.microsoft.com/office/drawing/2010/main">
                    <a14:imgLayer r:embed="rId6">
                      <a14:imgEffect>
                        <a14:saturation sat="300000"/>
                      </a14:imgEffect>
                    </a14:imgLayer>
                  </a14:imgProps>
                </a:ext>
              </a:extLst>
            </a:blip>
            <a:stretch>
              <a:fillRect/>
            </a:stretch>
          </p:blipFill>
          <p:spPr>
            <a:xfrm>
              <a:off x="1397232" y="1853969"/>
              <a:ext cx="738008" cy="415130"/>
            </a:xfrm>
            <a:prstGeom prst="rect">
              <a:avLst/>
            </a:prstGeom>
          </p:spPr>
        </p:pic>
        <p:pic>
          <p:nvPicPr>
            <p:cNvPr id="106" name="Picture 105">
              <a:extLst>
                <a:ext uri="{FF2B5EF4-FFF2-40B4-BE49-F238E27FC236}">
                  <a16:creationId xmlns:a16="http://schemas.microsoft.com/office/drawing/2014/main" id="{03057D35-4E9C-4623-82EF-A1530F3BEE7E}"/>
                </a:ext>
              </a:extLst>
            </p:cNvPr>
            <p:cNvPicPr>
              <a:picLocks noChangeAspect="1"/>
            </p:cNvPicPr>
            <p:nvPr/>
          </p:nvPicPr>
          <p:blipFill>
            <a:blip r:embed="rId7"/>
            <a:stretch>
              <a:fillRect/>
            </a:stretch>
          </p:blipFill>
          <p:spPr>
            <a:xfrm>
              <a:off x="5946513" y="1860844"/>
              <a:ext cx="398190" cy="400110"/>
            </a:xfrm>
            <a:prstGeom prst="rect">
              <a:avLst/>
            </a:prstGeom>
          </p:spPr>
        </p:pic>
      </p:grpSp>
      <mc:AlternateContent xmlns:mc="http://schemas.openxmlformats.org/markup-compatibility/2006">
        <mc:Choice xmlns:psez="http://schemas.microsoft.com/office/powerpoint/2016/sectionzoom" xmlns="" Requires="psez">
          <p:graphicFrame>
            <p:nvGraphicFramePr>
              <p:cNvPr id="4" name="Section Zoom 3">
                <a:extLst>
                  <a:ext uri="{FF2B5EF4-FFF2-40B4-BE49-F238E27FC236}">
                    <a16:creationId xmlns:a16="http://schemas.microsoft.com/office/drawing/2014/main" id="{5D323DFD-B754-4404-912D-1291ACECB1C2}"/>
                  </a:ext>
                </a:extLst>
              </p:cNvPr>
              <p:cNvGraphicFramePr>
                <a:graphicFrameLocks noChangeAspect="1"/>
              </p:cNvGraphicFramePr>
              <p:nvPr>
                <p:extLst>
                  <p:ext uri="{D42A27DB-BD31-4B8C-83A1-F6EECF244321}">
                    <p14:modId xmlns:p14="http://schemas.microsoft.com/office/powerpoint/2010/main" val="3842129665"/>
                  </p:ext>
                </p:extLst>
              </p:nvPr>
            </p:nvGraphicFramePr>
            <p:xfrm>
              <a:off x="7521188" y="3890839"/>
              <a:ext cx="1218396" cy="685348"/>
            </p:xfrm>
            <a:graphic>
              <a:graphicData uri="http://schemas.microsoft.com/office/powerpoint/2016/sectionzoom">
                <psez:sectionZm>
                  <psez:sectionZmObj sectionId="{EB8E23C0-AEB9-40C4-9330-F572DD4D7383}">
                    <psez:zmPr id="{F50B9352-BD03-4FE7-80DB-DD7AF0AC1054}" transitionDur="1000" showBg="0">
                      <p166:blipFill xmlns:p166="http://schemas.microsoft.com/office/powerpoint/2016/6/main">
                        <a:blip r:embed="rId8"/>
                        <a:stretch>
                          <a:fillRect/>
                        </a:stretch>
                      </p166:blipFill>
                      <p166:spPr xmlns:p166="http://schemas.microsoft.com/office/powerpoint/2016/6/main">
                        <a:xfrm>
                          <a:off x="0" y="0"/>
                          <a:ext cx="1218396" cy="685348"/>
                        </a:xfrm>
                        <a:prstGeom prst="rect">
                          <a:avLst/>
                        </a:prstGeom>
                        <a:ln>
                          <a:noFill/>
                        </a:ln>
                      </p166:spPr>
                    </psez:zmPr>
                  </psez:sectionZmObj>
                </psez:sectionZm>
              </a:graphicData>
            </a:graphic>
          </p:graphicFrame>
        </mc:Choice>
        <mc:Fallback>
          <p:pic>
            <p:nvPicPr>
              <p:cNvPr id="4" name="Section Zoom 3">
                <a:hlinkClick r:id="rId9" action="ppaction://hlinksldjump"/>
                <a:extLst>
                  <a:ext uri="{FF2B5EF4-FFF2-40B4-BE49-F238E27FC236}">
                    <a16:creationId xmlns:a16="http://schemas.microsoft.com/office/drawing/2014/main" id="{5D323DFD-B754-4404-912D-1291ACECB1C2}"/>
                  </a:ext>
                </a:extLst>
              </p:cNvPr>
              <p:cNvPicPr>
                <a:picLocks noGrp="1" noRot="1" noChangeAspect="1" noMove="1" noResize="1" noEditPoints="1" noAdjustHandles="1" noChangeArrowheads="1" noChangeShapeType="1"/>
              </p:cNvPicPr>
              <p:nvPr/>
            </p:nvPicPr>
            <p:blipFill>
              <a:blip r:embed="rId10"/>
              <a:stretch>
                <a:fillRect/>
              </a:stretch>
            </p:blipFill>
            <p:spPr>
              <a:xfrm>
                <a:off x="7521188" y="3890839"/>
                <a:ext cx="1218396" cy="685348"/>
              </a:xfrm>
              <a:prstGeom prst="rect">
                <a:avLst/>
              </a:prstGeom>
              <a:ln>
                <a:noFill/>
              </a:ln>
            </p:spPr>
          </p:pic>
        </mc:Fallback>
      </mc:AlternateContent>
    </p:spTree>
    <p:extLst>
      <p:ext uri="{BB962C8B-B14F-4D97-AF65-F5344CB8AC3E}">
        <p14:creationId xmlns:p14="http://schemas.microsoft.com/office/powerpoint/2010/main" val="297742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spTree>
    <p:extLst>
      <p:ext uri="{BB962C8B-B14F-4D97-AF65-F5344CB8AC3E}">
        <p14:creationId xmlns:p14="http://schemas.microsoft.com/office/powerpoint/2010/main" val="389507253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sp>
        <p:nvSpPr>
          <p:cNvPr id="6" name="TextBox 5">
            <a:extLst>
              <a:ext uri="{FF2B5EF4-FFF2-40B4-BE49-F238E27FC236}">
                <a16:creationId xmlns:a16="http://schemas.microsoft.com/office/drawing/2014/main" id="{A8804230-DFE0-42BA-AC02-61570BF17526}"/>
              </a:ext>
            </a:extLst>
          </p:cNvPr>
          <p:cNvSpPr txBox="1"/>
          <p:nvPr/>
        </p:nvSpPr>
        <p:spPr>
          <a:xfrm>
            <a:off x="2473716" y="0"/>
            <a:ext cx="383241" cy="5293757"/>
          </a:xfrm>
          <a:prstGeom prst="rect">
            <a:avLst/>
          </a:prstGeom>
          <a:noFill/>
        </p:spPr>
        <p:txBody>
          <a:bodyPr wrap="square" rtlCol="0">
            <a:spAutoFit/>
          </a:bodyPr>
          <a:lstStyle/>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4</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5</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6</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7</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8</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9</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10</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11</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12</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13</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14</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15</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16</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17</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18</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19</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20</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21</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22</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23</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24</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25</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26</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27</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28</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29</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30</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31</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32</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33</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34</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35</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36</a:t>
            </a:r>
          </a:p>
          <a:p>
            <a:r>
              <a:rPr lang="en-029" sz="900" dirty="0">
                <a:solidFill>
                  <a:schemeClr val="accent5">
                    <a:lumMod val="50000"/>
                    <a:lumOff val="50000"/>
                  </a:schemeClr>
                </a:solidFill>
                <a:latin typeface="Quantico" panose="02000000000000000000" pitchFamily="2" charset="0"/>
                <a:ea typeface="Source Code Pro" panose="020B0309030403020204" pitchFamily="49" charset="0"/>
              </a:rPr>
              <a:t>37</a:t>
            </a:r>
            <a:endParaRPr lang="es-ES" sz="900" dirty="0">
              <a:solidFill>
                <a:schemeClr val="accent5">
                  <a:lumMod val="50000"/>
                  <a:lumOff val="50000"/>
                </a:schemeClr>
              </a:solidFill>
              <a:latin typeface="Quantico" panose="02000000000000000000" pitchFamily="2" charset="0"/>
              <a:ea typeface="Source Code Pro" panose="020B0309030403020204" pitchFamily="49" charset="0"/>
            </a:endParaRPr>
          </a:p>
        </p:txBody>
      </p:sp>
      <p:sp>
        <p:nvSpPr>
          <p:cNvPr id="10" name="TextBox 9">
            <a:extLst>
              <a:ext uri="{FF2B5EF4-FFF2-40B4-BE49-F238E27FC236}">
                <a16:creationId xmlns:a16="http://schemas.microsoft.com/office/drawing/2014/main" id="{AA0CB96B-9A20-437A-89EA-1BCD31FD6883}"/>
              </a:ext>
            </a:extLst>
          </p:cNvPr>
          <p:cNvSpPr txBox="1"/>
          <p:nvPr/>
        </p:nvSpPr>
        <p:spPr>
          <a:xfrm>
            <a:off x="2732573" y="0"/>
            <a:ext cx="5062817" cy="5355312"/>
          </a:xfrm>
          <a:prstGeom prst="rect">
            <a:avLst/>
          </a:prstGeom>
          <a:noFill/>
        </p:spPr>
        <p:txBody>
          <a:bodyPr wrap="square" rtlCol="0">
            <a:spAutoFit/>
          </a:bodyPr>
          <a:lstStyle/>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#include &lt;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chrono</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&gt;</a:t>
            </a:r>
            <a:br>
              <a:rPr lang="es-ES" sz="900" dirty="0">
                <a:solidFill>
                  <a:schemeClr val="bg1">
                    <a:lumMod val="60000"/>
                    <a:lumOff val="40000"/>
                  </a:schemeClr>
                </a:solidFill>
                <a:latin typeface="Source Code Pro" panose="020B0309030403020204" pitchFamily="49" charset="0"/>
                <a:ea typeface="Source Code Pro" panose="020B0309030403020204" pitchFamily="49" charset="0"/>
              </a:rPr>
            </a:b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using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namespace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std</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chrono</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r>
            <a:br>
              <a:rPr lang="es-ES" sz="900" dirty="0">
                <a:solidFill>
                  <a:schemeClr val="bg1">
                    <a:lumMod val="60000"/>
                    <a:lumOff val="40000"/>
                  </a:schemeClr>
                </a:solidFill>
                <a:latin typeface="Source Code Pro" panose="020B0309030403020204" pitchFamily="49" charset="0"/>
                <a:ea typeface="Source Code Pro" panose="020B0309030403020204" pitchFamily="49" charset="0"/>
              </a:rPr>
            </a:b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void</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timeOneByOne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unsigned</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long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long</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*array,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double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 datos,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bool</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bubble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high_resolution_clock</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time_point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t0, t1;</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for</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i=0;i&lt;12;i++){</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if</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(i%3==0){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t0=</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high_resolution_clock</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now</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if</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bubble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bubblesort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(datos[i], 40);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else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mergesort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(datos[i],0,39);</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t1=</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high_resolution_clock</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now</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array[i]=</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high_resolution_clock</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duration</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(t1-t0).</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count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else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if</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(i==1 || (i-1)%3==0){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t0=</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high_resolution_clock</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now</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if</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bubble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bubblesort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(datos[i], 800);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else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mergesort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(datos[i],0,799);</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t1=</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high_resolution_clock</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now</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array[i]=</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high_resolution_clock</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duration</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(t1-t0).</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count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else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t0=</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high_resolution_clock</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now</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if</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bubble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bubblesort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(datos[i], 4000);</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else</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mergesort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(datos[i],0,3999);</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t1=</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high_resolution_clock</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now</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array[i]=</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high_resolution_clock</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duration</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(t1-t0).</a:t>
            </a:r>
            <a:r>
              <a:rPr lang="es-ES" sz="900" dirty="0" err="1">
                <a:solidFill>
                  <a:schemeClr val="bg1">
                    <a:lumMod val="60000"/>
                    <a:lumOff val="40000"/>
                  </a:schemeClr>
                </a:solidFill>
                <a:latin typeface="Source Code Pro" panose="020B0309030403020204" pitchFamily="49" charset="0"/>
                <a:ea typeface="Source Code Pro" panose="020B0309030403020204" pitchFamily="49" charset="0"/>
              </a:rPr>
              <a:t>count</a:t>
            </a:r>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    }</a:t>
            </a:r>
          </a:p>
          <a:p>
            <a:r>
              <a:rPr lang="es-ES" sz="900" dirty="0">
                <a:solidFill>
                  <a:schemeClr val="bg1">
                    <a:lumMod val="60000"/>
                    <a:lumOff val="40000"/>
                  </a:schemeClr>
                </a:solidFill>
                <a:latin typeface="Source Code Pro" panose="020B0309030403020204" pitchFamily="49" charset="0"/>
                <a:ea typeface="Source Code Pro" panose="020B0309030403020204" pitchFamily="49" charset="0"/>
              </a:rPr>
              <a:t>}</a:t>
            </a:r>
          </a:p>
          <a:p>
            <a:endParaRPr lang="es-ES" sz="900" dirty="0">
              <a:latin typeface="Source Code Pro" panose="020B0309030403020204" pitchFamily="49" charset="0"/>
              <a:ea typeface="Source Code Pro" panose="020B0309030403020204" pitchFamily="49" charset="0"/>
            </a:endParaRPr>
          </a:p>
        </p:txBody>
      </p:sp>
      <p:pic>
        <p:nvPicPr>
          <p:cNvPr id="3" name="Picture 2">
            <a:extLst>
              <a:ext uri="{FF2B5EF4-FFF2-40B4-BE49-F238E27FC236}">
                <a16:creationId xmlns:a16="http://schemas.microsoft.com/office/drawing/2014/main" id="{82607BFB-2582-4A15-AA40-D15A7C474136}"/>
              </a:ext>
            </a:extLst>
          </p:cNvPr>
          <p:cNvPicPr>
            <a:picLocks noChangeAspect="1"/>
          </p:cNvPicPr>
          <p:nvPr/>
        </p:nvPicPr>
        <p:blipFill>
          <a:blip r:embed="rId3"/>
          <a:stretch>
            <a:fillRect/>
          </a:stretch>
        </p:blipFill>
        <p:spPr>
          <a:xfrm>
            <a:off x="0" y="-10298"/>
            <a:ext cx="11980717" cy="5164095"/>
          </a:xfrm>
          <a:prstGeom prst="rect">
            <a:avLst/>
          </a:prstGeom>
        </p:spPr>
      </p:pic>
    </p:spTree>
    <p:extLst>
      <p:ext uri="{BB962C8B-B14F-4D97-AF65-F5344CB8AC3E}">
        <p14:creationId xmlns:p14="http://schemas.microsoft.com/office/powerpoint/2010/main" val="216611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cxnSp>
        <p:nvCxnSpPr>
          <p:cNvPr id="27" name="Google Shape;10154;p59">
            <a:extLst>
              <a:ext uri="{FF2B5EF4-FFF2-40B4-BE49-F238E27FC236}">
                <a16:creationId xmlns:a16="http://schemas.microsoft.com/office/drawing/2014/main" id="{8737E8DF-C361-449A-AB38-EF279C1F2C7D}"/>
              </a:ext>
            </a:extLst>
          </p:cNvPr>
          <p:cNvCxnSpPr>
            <a:cxnSpLocks/>
            <a:stCxn id="39" idx="2"/>
            <a:endCxn id="37" idx="0"/>
          </p:cNvCxnSpPr>
          <p:nvPr/>
        </p:nvCxnSpPr>
        <p:spPr>
          <a:xfrm rot="16200000" flipH="1">
            <a:off x="5286052" y="188832"/>
            <a:ext cx="769398" cy="2197514"/>
          </a:xfrm>
          <a:prstGeom prst="bentConnector3">
            <a:avLst>
              <a:gd name="adj1" fmla="val 49963"/>
            </a:avLst>
          </a:prstGeom>
          <a:noFill/>
          <a:ln w="12700" cap="flat" cmpd="sng">
            <a:solidFill>
              <a:schemeClr val="accent6"/>
            </a:solidFill>
            <a:prstDash val="solid"/>
            <a:round/>
            <a:headEnd type="none" w="sm" len="sm"/>
            <a:tailEnd type="none" w="sm" len="sm"/>
          </a:ln>
        </p:spPr>
      </p:cxnSp>
      <p:cxnSp>
        <p:nvCxnSpPr>
          <p:cNvPr id="28" name="Google Shape;10157;p59">
            <a:extLst>
              <a:ext uri="{FF2B5EF4-FFF2-40B4-BE49-F238E27FC236}">
                <a16:creationId xmlns:a16="http://schemas.microsoft.com/office/drawing/2014/main" id="{28DA0ADD-85E8-4827-8308-6E1F9B816AB3}"/>
              </a:ext>
            </a:extLst>
          </p:cNvPr>
          <p:cNvCxnSpPr>
            <a:cxnSpLocks/>
            <a:stCxn id="38" idx="0"/>
            <a:endCxn id="39" idx="2"/>
          </p:cNvCxnSpPr>
          <p:nvPr/>
        </p:nvCxnSpPr>
        <p:spPr>
          <a:xfrm rot="16200000">
            <a:off x="3088633" y="187970"/>
            <a:ext cx="769398" cy="2197514"/>
          </a:xfrm>
          <a:prstGeom prst="bentConnector3">
            <a:avLst>
              <a:gd name="adj1" fmla="val 49963"/>
            </a:avLst>
          </a:prstGeom>
          <a:noFill/>
          <a:ln w="12700" cap="flat" cmpd="sng">
            <a:solidFill>
              <a:schemeClr val="accent6"/>
            </a:solidFill>
            <a:prstDash val="solid"/>
            <a:round/>
            <a:headEnd type="none" w="sm" len="sm"/>
            <a:tailEnd type="none" w="sm" len="sm"/>
          </a:ln>
        </p:spPr>
      </p:cxnSp>
      <p:sp>
        <p:nvSpPr>
          <p:cNvPr id="37" name="Google Shape;10156;p59">
            <a:extLst>
              <a:ext uri="{FF2B5EF4-FFF2-40B4-BE49-F238E27FC236}">
                <a16:creationId xmlns:a16="http://schemas.microsoft.com/office/drawing/2014/main" id="{6CBEB20F-5FDE-409E-BECE-C0B625C667D6}"/>
              </a:ext>
            </a:extLst>
          </p:cNvPr>
          <p:cNvSpPr/>
          <p:nvPr/>
        </p:nvSpPr>
        <p:spPr>
          <a:xfrm>
            <a:off x="5815253" y="1671426"/>
            <a:ext cx="1908320" cy="744406"/>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38" name="Google Shape;10158;p59">
            <a:extLst>
              <a:ext uri="{FF2B5EF4-FFF2-40B4-BE49-F238E27FC236}">
                <a16:creationId xmlns:a16="http://schemas.microsoft.com/office/drawing/2014/main" id="{9277804F-C8B4-4BE2-B026-AF2F360D5410}"/>
              </a:ext>
            </a:extLst>
          </p:cNvPr>
          <p:cNvSpPr/>
          <p:nvPr/>
        </p:nvSpPr>
        <p:spPr>
          <a:xfrm>
            <a:off x="1420415" y="1671426"/>
            <a:ext cx="1908320" cy="744406"/>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39" name="Google Shape;10155;p59">
            <a:extLst>
              <a:ext uri="{FF2B5EF4-FFF2-40B4-BE49-F238E27FC236}">
                <a16:creationId xmlns:a16="http://schemas.microsoft.com/office/drawing/2014/main" id="{6C82E287-08B7-41BC-B227-2EFE4895FF7F}"/>
              </a:ext>
            </a:extLst>
          </p:cNvPr>
          <p:cNvSpPr/>
          <p:nvPr/>
        </p:nvSpPr>
        <p:spPr>
          <a:xfrm>
            <a:off x="3617834" y="158484"/>
            <a:ext cx="1908320" cy="744406"/>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3" name="Google Shape;10156;p59">
            <a:extLst>
              <a:ext uri="{FF2B5EF4-FFF2-40B4-BE49-F238E27FC236}">
                <a16:creationId xmlns:a16="http://schemas.microsoft.com/office/drawing/2014/main" id="{4D756AC2-F782-4FE9-9465-D6112143AF8B}"/>
              </a:ext>
            </a:extLst>
          </p:cNvPr>
          <p:cNvSpPr/>
          <p:nvPr/>
        </p:nvSpPr>
        <p:spPr>
          <a:xfrm>
            <a:off x="3744589" y="1569397"/>
            <a:ext cx="1654809" cy="645515"/>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cxnSp>
        <p:nvCxnSpPr>
          <p:cNvPr id="44" name="Google Shape;10157;p59">
            <a:extLst>
              <a:ext uri="{FF2B5EF4-FFF2-40B4-BE49-F238E27FC236}">
                <a16:creationId xmlns:a16="http://schemas.microsoft.com/office/drawing/2014/main" id="{78AA94C3-8CA1-494B-965C-7A0BCE3D1611}"/>
              </a:ext>
            </a:extLst>
          </p:cNvPr>
          <p:cNvCxnSpPr>
            <a:cxnSpLocks/>
            <a:stCxn id="43" idx="0"/>
            <a:endCxn id="39" idx="2"/>
          </p:cNvCxnSpPr>
          <p:nvPr/>
        </p:nvCxnSpPr>
        <p:spPr>
          <a:xfrm flipV="1">
            <a:off x="4571994" y="902890"/>
            <a:ext cx="0" cy="666507"/>
          </a:xfrm>
          <a:prstGeom prst="straightConnector1">
            <a:avLst/>
          </a:prstGeom>
          <a:noFill/>
          <a:ln w="12700" cap="flat" cmpd="sng">
            <a:solidFill>
              <a:schemeClr val="accent6"/>
            </a:solidFill>
            <a:prstDash val="solid"/>
            <a:round/>
            <a:headEnd type="none" w="sm" len="sm"/>
            <a:tailEnd type="none" w="sm" len="sm"/>
          </a:ln>
        </p:spPr>
      </p:cxnSp>
      <p:grpSp>
        <p:nvGrpSpPr>
          <p:cNvPr id="110" name="Group 109">
            <a:extLst>
              <a:ext uri="{FF2B5EF4-FFF2-40B4-BE49-F238E27FC236}">
                <a16:creationId xmlns:a16="http://schemas.microsoft.com/office/drawing/2014/main" id="{709E5C94-A799-45C0-A397-3CBF83517289}"/>
              </a:ext>
            </a:extLst>
          </p:cNvPr>
          <p:cNvGrpSpPr/>
          <p:nvPr/>
        </p:nvGrpSpPr>
        <p:grpSpPr>
          <a:xfrm>
            <a:off x="358710" y="2214051"/>
            <a:ext cx="4002905" cy="2119137"/>
            <a:chOff x="358710" y="2214051"/>
            <a:chExt cx="4002905" cy="2119137"/>
          </a:xfrm>
        </p:grpSpPr>
        <p:cxnSp>
          <p:nvCxnSpPr>
            <p:cNvPr id="52" name="Google Shape;10157;p59">
              <a:extLst>
                <a:ext uri="{FF2B5EF4-FFF2-40B4-BE49-F238E27FC236}">
                  <a16:creationId xmlns:a16="http://schemas.microsoft.com/office/drawing/2014/main" id="{FFC90AE4-8B24-4760-92CD-3926F0ADFF91}"/>
                </a:ext>
              </a:extLst>
            </p:cNvPr>
            <p:cNvCxnSpPr>
              <a:cxnSpLocks/>
            </p:cNvCxnSpPr>
            <p:nvPr/>
          </p:nvCxnSpPr>
          <p:spPr>
            <a:xfrm flipV="1">
              <a:off x="1004561" y="2242820"/>
              <a:ext cx="485026" cy="1131690"/>
            </a:xfrm>
            <a:prstGeom prst="straightConnector1">
              <a:avLst/>
            </a:prstGeom>
            <a:noFill/>
            <a:ln w="12700" cap="flat" cmpd="sng">
              <a:solidFill>
                <a:schemeClr val="accent6"/>
              </a:solidFill>
              <a:prstDash val="solid"/>
              <a:round/>
              <a:headEnd type="none" w="sm" len="sm"/>
              <a:tailEnd type="none" w="sm" len="sm"/>
            </a:ln>
          </p:spPr>
        </p:cxnSp>
        <p:cxnSp>
          <p:nvCxnSpPr>
            <p:cNvPr id="58" name="Google Shape;10157;p59">
              <a:extLst>
                <a:ext uri="{FF2B5EF4-FFF2-40B4-BE49-F238E27FC236}">
                  <a16:creationId xmlns:a16="http://schemas.microsoft.com/office/drawing/2014/main" id="{E6DF11BE-963F-4A9A-992D-323288FE5AF0}"/>
                </a:ext>
              </a:extLst>
            </p:cNvPr>
            <p:cNvCxnSpPr>
              <a:cxnSpLocks/>
              <a:stCxn id="80" idx="0"/>
            </p:cNvCxnSpPr>
            <p:nvPr/>
          </p:nvCxnSpPr>
          <p:spPr>
            <a:xfrm flipH="1" flipV="1">
              <a:off x="3286203" y="2214051"/>
              <a:ext cx="429562" cy="1160458"/>
            </a:xfrm>
            <a:prstGeom prst="straightConnector1">
              <a:avLst/>
            </a:prstGeom>
            <a:noFill/>
            <a:ln w="12700" cap="flat" cmpd="sng">
              <a:solidFill>
                <a:schemeClr val="accent6"/>
              </a:solidFill>
              <a:prstDash val="solid"/>
              <a:round/>
              <a:headEnd type="none" w="sm" len="sm"/>
              <a:tailEnd type="none" w="sm" len="sm"/>
            </a:ln>
          </p:spPr>
        </p:cxnSp>
        <p:cxnSp>
          <p:nvCxnSpPr>
            <p:cNvPr id="60" name="Google Shape;10157;p59">
              <a:extLst>
                <a:ext uri="{FF2B5EF4-FFF2-40B4-BE49-F238E27FC236}">
                  <a16:creationId xmlns:a16="http://schemas.microsoft.com/office/drawing/2014/main" id="{E9E44AA2-449F-4639-80A7-D2B6045E0775}"/>
                </a:ext>
              </a:extLst>
            </p:cNvPr>
            <p:cNvCxnSpPr>
              <a:cxnSpLocks/>
              <a:stCxn id="78" idx="0"/>
            </p:cNvCxnSpPr>
            <p:nvPr/>
          </p:nvCxnSpPr>
          <p:spPr>
            <a:xfrm flipV="1">
              <a:off x="2360163" y="2415833"/>
              <a:ext cx="0" cy="1413482"/>
            </a:xfrm>
            <a:prstGeom prst="straightConnector1">
              <a:avLst/>
            </a:prstGeom>
            <a:noFill/>
            <a:ln w="12700" cap="flat" cmpd="sng">
              <a:solidFill>
                <a:schemeClr val="accent6"/>
              </a:solidFill>
              <a:prstDash val="solid"/>
              <a:round/>
              <a:headEnd type="none" w="sm" len="sm"/>
              <a:tailEnd type="none" w="sm" len="sm"/>
            </a:ln>
          </p:spPr>
        </p:cxnSp>
        <p:sp>
          <p:nvSpPr>
            <p:cNvPr id="77" name="Google Shape;10158;p59">
              <a:extLst>
                <a:ext uri="{FF2B5EF4-FFF2-40B4-BE49-F238E27FC236}">
                  <a16:creationId xmlns:a16="http://schemas.microsoft.com/office/drawing/2014/main" id="{27047419-90DB-42A9-AF2E-A7B0CBD1B619}"/>
                </a:ext>
              </a:extLst>
            </p:cNvPr>
            <p:cNvSpPr/>
            <p:nvPr/>
          </p:nvSpPr>
          <p:spPr>
            <a:xfrm>
              <a:off x="358710" y="3374510"/>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78" name="Google Shape;10158;p59">
              <a:extLst>
                <a:ext uri="{FF2B5EF4-FFF2-40B4-BE49-F238E27FC236}">
                  <a16:creationId xmlns:a16="http://schemas.microsoft.com/office/drawing/2014/main" id="{D50AB00F-F2E6-41F0-A734-0CD222F0F82F}"/>
                </a:ext>
              </a:extLst>
            </p:cNvPr>
            <p:cNvSpPr/>
            <p:nvPr/>
          </p:nvSpPr>
          <p:spPr>
            <a:xfrm>
              <a:off x="1714312" y="3829315"/>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80" name="Google Shape;10158;p59">
              <a:extLst>
                <a:ext uri="{FF2B5EF4-FFF2-40B4-BE49-F238E27FC236}">
                  <a16:creationId xmlns:a16="http://schemas.microsoft.com/office/drawing/2014/main" id="{F058BB28-EDED-4749-8C51-B0C8F72CE693}"/>
                </a:ext>
              </a:extLst>
            </p:cNvPr>
            <p:cNvSpPr/>
            <p:nvPr/>
          </p:nvSpPr>
          <p:spPr>
            <a:xfrm>
              <a:off x="3069914" y="3374509"/>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grpSp>
      <p:sp>
        <p:nvSpPr>
          <p:cNvPr id="82" name="TextBox 81">
            <a:extLst>
              <a:ext uri="{FF2B5EF4-FFF2-40B4-BE49-F238E27FC236}">
                <a16:creationId xmlns:a16="http://schemas.microsoft.com/office/drawing/2014/main" id="{7724052A-0ECD-421F-8AD9-98DEC99CB409}"/>
              </a:ext>
            </a:extLst>
          </p:cNvPr>
          <p:cNvSpPr txBox="1"/>
          <p:nvPr/>
        </p:nvSpPr>
        <p:spPr>
          <a:xfrm>
            <a:off x="5902" y="3413845"/>
            <a:ext cx="1997315" cy="461665"/>
          </a:xfrm>
          <a:prstGeom prst="rect">
            <a:avLst/>
          </a:prstGeom>
          <a:noFill/>
        </p:spPr>
        <p:txBody>
          <a:bodyPr wrap="square" rtlCol="0">
            <a:spAutoFit/>
          </a:bodyPr>
          <a:lstStyle/>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Convert_to</a:t>
            </a:r>
            <a:r>
              <a:rPr lang="en-029"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_</a:t>
            </a:r>
          </a:p>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string.m</a:t>
            </a:r>
            <a:endParaRPr lang="es-ES"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sp>
        <p:nvSpPr>
          <p:cNvPr id="83" name="TextBox 82">
            <a:extLst>
              <a:ext uri="{FF2B5EF4-FFF2-40B4-BE49-F238E27FC236}">
                <a16:creationId xmlns:a16="http://schemas.microsoft.com/office/drawing/2014/main" id="{FA9904C8-A833-4044-9453-3A1A4A0AE29F}"/>
              </a:ext>
            </a:extLst>
          </p:cNvPr>
          <p:cNvSpPr txBox="1"/>
          <p:nvPr/>
        </p:nvSpPr>
        <p:spPr>
          <a:xfrm>
            <a:off x="1406002" y="3934526"/>
            <a:ext cx="1908320" cy="276999"/>
          </a:xfrm>
          <a:prstGeom prst="rect">
            <a:avLst/>
          </a:prstGeom>
          <a:noFill/>
        </p:spPr>
        <p:txBody>
          <a:bodyPr wrap="square" rtlCol="0">
            <a:spAutoFit/>
          </a:bodyPr>
          <a:lstStyle/>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generating.m</a:t>
            </a:r>
            <a:endParaRPr lang="es-ES"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sp>
        <p:nvSpPr>
          <p:cNvPr id="84" name="TextBox 83">
            <a:extLst>
              <a:ext uri="{FF2B5EF4-FFF2-40B4-BE49-F238E27FC236}">
                <a16:creationId xmlns:a16="http://schemas.microsoft.com/office/drawing/2014/main" id="{F4853BDC-9397-4C6B-ADC9-6CA9F0B9E8C6}"/>
              </a:ext>
            </a:extLst>
          </p:cNvPr>
          <p:cNvSpPr txBox="1"/>
          <p:nvPr/>
        </p:nvSpPr>
        <p:spPr>
          <a:xfrm>
            <a:off x="2761604" y="3466422"/>
            <a:ext cx="1908320" cy="276999"/>
          </a:xfrm>
          <a:prstGeom prst="rect">
            <a:avLst/>
          </a:prstGeom>
          <a:noFill/>
        </p:spPr>
        <p:txBody>
          <a:bodyPr wrap="square" rtlCol="0">
            <a:spAutoFit/>
          </a:bodyPr>
          <a:lstStyle/>
          <a:p>
            <a:pPr algn="ctr"/>
            <a:r>
              <a:rPr lang="en-029" sz="12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graphics.m</a:t>
            </a:r>
            <a:endParaRPr lang="es-ES" sz="12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grpSp>
        <p:nvGrpSpPr>
          <p:cNvPr id="111" name="Group 110">
            <a:extLst>
              <a:ext uri="{FF2B5EF4-FFF2-40B4-BE49-F238E27FC236}">
                <a16:creationId xmlns:a16="http://schemas.microsoft.com/office/drawing/2014/main" id="{F1CB426F-F2FF-4BDE-AF78-552A9A9C96E4}"/>
              </a:ext>
            </a:extLst>
          </p:cNvPr>
          <p:cNvGrpSpPr/>
          <p:nvPr/>
        </p:nvGrpSpPr>
        <p:grpSpPr>
          <a:xfrm>
            <a:off x="4777469" y="2214051"/>
            <a:ext cx="4002905" cy="2119137"/>
            <a:chOff x="4777469" y="2214051"/>
            <a:chExt cx="4002905" cy="2119137"/>
          </a:xfrm>
        </p:grpSpPr>
        <p:cxnSp>
          <p:nvCxnSpPr>
            <p:cNvPr id="85" name="Google Shape;10157;p59">
              <a:extLst>
                <a:ext uri="{FF2B5EF4-FFF2-40B4-BE49-F238E27FC236}">
                  <a16:creationId xmlns:a16="http://schemas.microsoft.com/office/drawing/2014/main" id="{98EF983F-E902-4400-B0DB-DDAFEA796935}"/>
                </a:ext>
              </a:extLst>
            </p:cNvPr>
            <p:cNvCxnSpPr>
              <a:cxnSpLocks/>
            </p:cNvCxnSpPr>
            <p:nvPr/>
          </p:nvCxnSpPr>
          <p:spPr>
            <a:xfrm flipV="1">
              <a:off x="5423320" y="2280287"/>
              <a:ext cx="476502" cy="1094223"/>
            </a:xfrm>
            <a:prstGeom prst="straightConnector1">
              <a:avLst/>
            </a:prstGeom>
            <a:noFill/>
            <a:ln w="12700" cap="flat" cmpd="sng">
              <a:solidFill>
                <a:schemeClr val="accent6"/>
              </a:solidFill>
              <a:prstDash val="solid"/>
              <a:round/>
              <a:headEnd type="none" w="sm" len="sm"/>
              <a:tailEnd type="none" w="sm" len="sm"/>
            </a:ln>
          </p:spPr>
        </p:cxnSp>
        <p:cxnSp>
          <p:nvCxnSpPr>
            <p:cNvPr id="86" name="Google Shape;10157;p59">
              <a:extLst>
                <a:ext uri="{FF2B5EF4-FFF2-40B4-BE49-F238E27FC236}">
                  <a16:creationId xmlns:a16="http://schemas.microsoft.com/office/drawing/2014/main" id="{887E14B2-B0C1-40B7-A0FA-CAECC749A15F}"/>
                </a:ext>
              </a:extLst>
            </p:cNvPr>
            <p:cNvCxnSpPr>
              <a:cxnSpLocks/>
              <a:stCxn id="90" idx="0"/>
            </p:cNvCxnSpPr>
            <p:nvPr/>
          </p:nvCxnSpPr>
          <p:spPr>
            <a:xfrm flipH="1" flipV="1">
              <a:off x="7704962" y="2214051"/>
              <a:ext cx="429562" cy="1160458"/>
            </a:xfrm>
            <a:prstGeom prst="straightConnector1">
              <a:avLst/>
            </a:prstGeom>
            <a:noFill/>
            <a:ln w="12700" cap="flat" cmpd="sng">
              <a:solidFill>
                <a:schemeClr val="accent6"/>
              </a:solidFill>
              <a:prstDash val="solid"/>
              <a:round/>
              <a:headEnd type="none" w="sm" len="sm"/>
              <a:tailEnd type="none" w="sm" len="sm"/>
            </a:ln>
          </p:spPr>
        </p:cxnSp>
        <p:cxnSp>
          <p:nvCxnSpPr>
            <p:cNvPr id="87" name="Google Shape;10157;p59">
              <a:extLst>
                <a:ext uri="{FF2B5EF4-FFF2-40B4-BE49-F238E27FC236}">
                  <a16:creationId xmlns:a16="http://schemas.microsoft.com/office/drawing/2014/main" id="{B417A37E-7619-4DA3-984B-CB4EA7ED92B8}"/>
                </a:ext>
              </a:extLst>
            </p:cNvPr>
            <p:cNvCxnSpPr>
              <a:cxnSpLocks/>
              <a:stCxn id="89" idx="0"/>
            </p:cNvCxnSpPr>
            <p:nvPr/>
          </p:nvCxnSpPr>
          <p:spPr>
            <a:xfrm flipV="1">
              <a:off x="6778922" y="2415833"/>
              <a:ext cx="0" cy="1413482"/>
            </a:xfrm>
            <a:prstGeom prst="straightConnector1">
              <a:avLst/>
            </a:prstGeom>
            <a:noFill/>
            <a:ln w="12700" cap="flat" cmpd="sng">
              <a:solidFill>
                <a:schemeClr val="accent6"/>
              </a:solidFill>
              <a:prstDash val="solid"/>
              <a:round/>
              <a:headEnd type="none" w="sm" len="sm"/>
              <a:tailEnd type="none" w="sm" len="sm"/>
            </a:ln>
          </p:spPr>
        </p:cxnSp>
        <p:sp>
          <p:nvSpPr>
            <p:cNvPr id="88" name="Google Shape;10158;p59">
              <a:extLst>
                <a:ext uri="{FF2B5EF4-FFF2-40B4-BE49-F238E27FC236}">
                  <a16:creationId xmlns:a16="http://schemas.microsoft.com/office/drawing/2014/main" id="{AED18984-CC06-4382-BA45-F2DF15231C06}"/>
                </a:ext>
              </a:extLst>
            </p:cNvPr>
            <p:cNvSpPr/>
            <p:nvPr/>
          </p:nvSpPr>
          <p:spPr>
            <a:xfrm>
              <a:off x="4777469" y="3374510"/>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89" name="Google Shape;10158;p59">
              <a:extLst>
                <a:ext uri="{FF2B5EF4-FFF2-40B4-BE49-F238E27FC236}">
                  <a16:creationId xmlns:a16="http://schemas.microsoft.com/office/drawing/2014/main" id="{AAD1B444-81C8-470D-BD97-747C40DDD2A1}"/>
                </a:ext>
              </a:extLst>
            </p:cNvPr>
            <p:cNvSpPr/>
            <p:nvPr/>
          </p:nvSpPr>
          <p:spPr>
            <a:xfrm>
              <a:off x="6133071" y="3829315"/>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90" name="Google Shape;10158;p59">
              <a:extLst>
                <a:ext uri="{FF2B5EF4-FFF2-40B4-BE49-F238E27FC236}">
                  <a16:creationId xmlns:a16="http://schemas.microsoft.com/office/drawing/2014/main" id="{47EB6B41-E3EB-41A6-8C21-F8AF9CD535EF}"/>
                </a:ext>
              </a:extLst>
            </p:cNvPr>
            <p:cNvSpPr/>
            <p:nvPr/>
          </p:nvSpPr>
          <p:spPr>
            <a:xfrm>
              <a:off x="7488673" y="3374509"/>
              <a:ext cx="1291701" cy="503873"/>
            </a:xfrm>
            <a:prstGeom prst="roundRect">
              <a:avLst>
                <a:gd name="adj" fmla="val 50000"/>
              </a:avLst>
            </a:prstGeom>
            <a:noFill/>
            <a:ln w="127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grpSp>
      <p:grpSp>
        <p:nvGrpSpPr>
          <p:cNvPr id="2" name="Group 1">
            <a:extLst>
              <a:ext uri="{FF2B5EF4-FFF2-40B4-BE49-F238E27FC236}">
                <a16:creationId xmlns:a16="http://schemas.microsoft.com/office/drawing/2014/main" id="{2C5D7CA4-4CA6-4B97-B54D-F3C35322217D}"/>
              </a:ext>
            </a:extLst>
          </p:cNvPr>
          <p:cNvGrpSpPr/>
          <p:nvPr/>
        </p:nvGrpSpPr>
        <p:grpSpPr>
          <a:xfrm>
            <a:off x="4418470" y="3477351"/>
            <a:ext cx="4714710" cy="741280"/>
            <a:chOff x="4418470" y="3477351"/>
            <a:chExt cx="4714710" cy="741280"/>
          </a:xfrm>
        </p:grpSpPr>
        <p:sp>
          <p:nvSpPr>
            <p:cNvPr id="98" name="TextBox 97">
              <a:extLst>
                <a:ext uri="{FF2B5EF4-FFF2-40B4-BE49-F238E27FC236}">
                  <a16:creationId xmlns:a16="http://schemas.microsoft.com/office/drawing/2014/main" id="{9C6E0A63-05DB-4A6A-81F5-0BE142840236}"/>
                </a:ext>
              </a:extLst>
            </p:cNvPr>
            <p:cNvSpPr txBox="1"/>
            <p:nvPr/>
          </p:nvSpPr>
          <p:spPr>
            <a:xfrm>
              <a:off x="4418470" y="3477351"/>
              <a:ext cx="1997315" cy="261610"/>
            </a:xfrm>
            <a:prstGeom prst="rect">
              <a:avLst/>
            </a:prstGeom>
            <a:noFill/>
          </p:spPr>
          <p:txBody>
            <a:bodyPr wrap="square" rtlCol="0">
              <a:spAutoFit/>
            </a:bodyPr>
            <a:lstStyle/>
            <a:p>
              <a:pPr algn="ctr"/>
              <a:r>
                <a:rPr lang="en-029" sz="1100" dirty="0" err="1">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rPr>
                <a:t>juegoDeDatos.h</a:t>
              </a:r>
              <a:endParaRPr lang="es-ES" sz="1100" dirty="0">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endParaRPr>
            </a:p>
          </p:txBody>
        </p:sp>
        <p:sp>
          <p:nvSpPr>
            <p:cNvPr id="99" name="TextBox 98">
              <a:extLst>
                <a:ext uri="{FF2B5EF4-FFF2-40B4-BE49-F238E27FC236}">
                  <a16:creationId xmlns:a16="http://schemas.microsoft.com/office/drawing/2014/main" id="{60853932-4F61-4339-9D80-687EC0364C34}"/>
                </a:ext>
              </a:extLst>
            </p:cNvPr>
            <p:cNvSpPr txBox="1"/>
            <p:nvPr/>
          </p:nvSpPr>
          <p:spPr>
            <a:xfrm>
              <a:off x="5804371" y="3941632"/>
              <a:ext cx="1997315" cy="276999"/>
            </a:xfrm>
            <a:prstGeom prst="rect">
              <a:avLst/>
            </a:prstGeom>
            <a:noFill/>
          </p:spPr>
          <p:txBody>
            <a:bodyPr wrap="square" rtlCol="0">
              <a:spAutoFit/>
            </a:bodyPr>
            <a:lstStyle/>
            <a:p>
              <a:pPr algn="ctr"/>
              <a:r>
                <a:rPr lang="en-029" sz="1200" dirty="0" err="1">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rPr>
                <a:t>Sort.h</a:t>
              </a:r>
              <a:endParaRPr lang="en-029" sz="1200" dirty="0">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endParaRPr>
            </a:p>
          </p:txBody>
        </p:sp>
        <p:sp>
          <p:nvSpPr>
            <p:cNvPr id="100" name="TextBox 99">
              <a:extLst>
                <a:ext uri="{FF2B5EF4-FFF2-40B4-BE49-F238E27FC236}">
                  <a16:creationId xmlns:a16="http://schemas.microsoft.com/office/drawing/2014/main" id="{8E59EC09-BC5C-45F2-B52F-FE9B9F805016}"/>
                </a:ext>
              </a:extLst>
            </p:cNvPr>
            <p:cNvSpPr txBox="1"/>
            <p:nvPr/>
          </p:nvSpPr>
          <p:spPr>
            <a:xfrm>
              <a:off x="7135865" y="3500067"/>
              <a:ext cx="1997315" cy="246221"/>
            </a:xfrm>
            <a:prstGeom prst="rect">
              <a:avLst/>
            </a:prstGeom>
            <a:noFill/>
          </p:spPr>
          <p:txBody>
            <a:bodyPr wrap="square" rtlCol="0">
              <a:spAutoFit/>
            </a:bodyPr>
            <a:lstStyle/>
            <a:p>
              <a:pPr algn="ctr"/>
              <a:r>
                <a:rPr lang="en-029" sz="1000" dirty="0" err="1">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rPr>
                <a:t>Timerfunction.h</a:t>
              </a:r>
              <a:endParaRPr lang="es-ES" sz="1000" dirty="0">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endParaRPr>
            </a:p>
          </p:txBody>
        </p:sp>
      </p:grpSp>
      <p:grpSp>
        <p:nvGrpSpPr>
          <p:cNvPr id="108" name="Group 107">
            <a:extLst>
              <a:ext uri="{FF2B5EF4-FFF2-40B4-BE49-F238E27FC236}">
                <a16:creationId xmlns:a16="http://schemas.microsoft.com/office/drawing/2014/main" id="{D95BAD0D-9111-4AB1-8940-1739D735629D}"/>
              </a:ext>
            </a:extLst>
          </p:cNvPr>
          <p:cNvGrpSpPr/>
          <p:nvPr/>
        </p:nvGrpSpPr>
        <p:grpSpPr>
          <a:xfrm>
            <a:off x="3744589" y="291135"/>
            <a:ext cx="2432320" cy="439606"/>
            <a:chOff x="3744589" y="291135"/>
            <a:chExt cx="2432320" cy="439606"/>
          </a:xfrm>
        </p:grpSpPr>
        <p:sp>
          <p:nvSpPr>
            <p:cNvPr id="40" name="TextBox 39">
              <a:extLst>
                <a:ext uri="{FF2B5EF4-FFF2-40B4-BE49-F238E27FC236}">
                  <a16:creationId xmlns:a16="http://schemas.microsoft.com/office/drawing/2014/main" id="{0AC0D1C9-1AA3-4A78-9DFE-C7A0850BAC28}"/>
                </a:ext>
              </a:extLst>
            </p:cNvPr>
            <p:cNvSpPr txBox="1"/>
            <p:nvPr/>
          </p:nvSpPr>
          <p:spPr>
            <a:xfrm>
              <a:off x="4179594" y="330631"/>
              <a:ext cx="1997315" cy="400110"/>
            </a:xfrm>
            <a:prstGeom prst="rect">
              <a:avLst/>
            </a:prstGeom>
            <a:noFill/>
          </p:spPr>
          <p:txBody>
            <a:bodyPr wrap="square" rtlCol="0">
              <a:spAutoFit/>
            </a:bodyPr>
            <a:lstStyle/>
            <a:p>
              <a:pPr algn="just"/>
              <a:r>
                <a:rPr lang="en-029" sz="2000" b="1" dirty="0">
                  <a:latin typeface="Source Code Pro Black" panose="020B0309030403020204" pitchFamily="49" charset="0"/>
                  <a:ea typeface="Source Code Pro Black" panose="020B0309030403020204" pitchFamily="49" charset="0"/>
                </a:rPr>
                <a:t>GitHub</a:t>
              </a:r>
              <a:endParaRPr lang="es-ES" sz="2000" b="1" dirty="0">
                <a:latin typeface="Source Code Pro Black" panose="020B0309030403020204" pitchFamily="49" charset="0"/>
                <a:ea typeface="Source Code Pro Black" panose="020B0309030403020204" pitchFamily="49" charset="0"/>
              </a:endParaRPr>
            </a:p>
          </p:txBody>
        </p:sp>
        <p:pic>
          <p:nvPicPr>
            <p:cNvPr id="104" name="Picture 103">
              <a:extLst>
                <a:ext uri="{FF2B5EF4-FFF2-40B4-BE49-F238E27FC236}">
                  <a16:creationId xmlns:a16="http://schemas.microsoft.com/office/drawing/2014/main" id="{2D6C8539-5D0D-46F5-819B-A7142C048E7F}"/>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100000"/>
                      </a14:imgEffect>
                    </a14:imgLayer>
                  </a14:imgProps>
                </a:ext>
              </a:extLst>
            </a:blip>
            <a:stretch>
              <a:fillRect/>
            </a:stretch>
          </p:blipFill>
          <p:spPr>
            <a:xfrm>
              <a:off x="3744589" y="291135"/>
              <a:ext cx="435005" cy="435005"/>
            </a:xfrm>
            <a:prstGeom prst="rect">
              <a:avLst/>
            </a:prstGeom>
          </p:spPr>
        </p:pic>
      </p:grpSp>
      <p:grpSp>
        <p:nvGrpSpPr>
          <p:cNvPr id="109" name="Group 108">
            <a:extLst>
              <a:ext uri="{FF2B5EF4-FFF2-40B4-BE49-F238E27FC236}">
                <a16:creationId xmlns:a16="http://schemas.microsoft.com/office/drawing/2014/main" id="{81323347-752E-44B7-AFAF-363494668CCF}"/>
              </a:ext>
            </a:extLst>
          </p:cNvPr>
          <p:cNvGrpSpPr/>
          <p:nvPr/>
        </p:nvGrpSpPr>
        <p:grpSpPr>
          <a:xfrm>
            <a:off x="1397232" y="1704211"/>
            <a:ext cx="6590963" cy="564888"/>
            <a:chOff x="1397232" y="1704211"/>
            <a:chExt cx="6590963" cy="564888"/>
          </a:xfrm>
        </p:grpSpPr>
        <p:sp>
          <p:nvSpPr>
            <p:cNvPr id="41" name="TextBox 40">
              <a:extLst>
                <a:ext uri="{FF2B5EF4-FFF2-40B4-BE49-F238E27FC236}">
                  <a16:creationId xmlns:a16="http://schemas.microsoft.com/office/drawing/2014/main" id="{A1631CCB-AB2F-4D09-8AC5-F30345F198AD}"/>
                </a:ext>
              </a:extLst>
            </p:cNvPr>
            <p:cNvSpPr txBox="1"/>
            <p:nvPr/>
          </p:nvSpPr>
          <p:spPr>
            <a:xfrm>
              <a:off x="1602724" y="1842710"/>
              <a:ext cx="1997315" cy="400110"/>
            </a:xfrm>
            <a:prstGeom prst="rect">
              <a:avLst/>
            </a:prstGeom>
            <a:noFill/>
            <a:ln>
              <a:noFill/>
            </a:ln>
          </p:spPr>
          <p:txBody>
            <a:bodyPr wrap="square" rtlCol="0">
              <a:spAutoFit/>
            </a:bodyPr>
            <a:lstStyle/>
            <a:p>
              <a:pPr algn="ctr"/>
              <a:r>
                <a:rPr lang="en-029" sz="2000" dirty="0" err="1">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rPr>
                <a:t>MatLab</a:t>
              </a:r>
              <a:endParaRPr lang="es-ES" sz="2000" dirty="0">
                <a:ln>
                  <a:solidFill>
                    <a:schemeClr val="tx1">
                      <a:lumMod val="50000"/>
                    </a:schemeClr>
                  </a:solidFill>
                </a:ln>
                <a:solidFill>
                  <a:srgbClr val="ED7D31"/>
                </a:solidFill>
                <a:latin typeface="Source Code Pro Black" panose="020B0309030403020204" pitchFamily="49" charset="0"/>
                <a:ea typeface="Source Code Pro Black" panose="020B0309030403020204" pitchFamily="49" charset="0"/>
              </a:endParaRPr>
            </a:p>
          </p:txBody>
        </p:sp>
        <p:sp>
          <p:nvSpPr>
            <p:cNvPr id="42" name="TextBox 41">
              <a:extLst>
                <a:ext uri="{FF2B5EF4-FFF2-40B4-BE49-F238E27FC236}">
                  <a16:creationId xmlns:a16="http://schemas.microsoft.com/office/drawing/2014/main" id="{C211F460-A14E-49D1-9B61-60CCC1508D3A}"/>
                </a:ext>
              </a:extLst>
            </p:cNvPr>
            <p:cNvSpPr txBox="1"/>
            <p:nvPr/>
          </p:nvSpPr>
          <p:spPr>
            <a:xfrm>
              <a:off x="5990880" y="1842710"/>
              <a:ext cx="1997315" cy="400110"/>
            </a:xfrm>
            <a:prstGeom prst="rect">
              <a:avLst/>
            </a:prstGeom>
            <a:noFill/>
            <a:ln>
              <a:noFill/>
            </a:ln>
          </p:spPr>
          <p:txBody>
            <a:bodyPr wrap="square" rtlCol="0">
              <a:spAutoFit/>
            </a:bodyPr>
            <a:lstStyle/>
            <a:p>
              <a:pPr algn="ctr"/>
              <a:r>
                <a:rPr lang="en-029" sz="2000" dirty="0">
                  <a:ln>
                    <a:solidFill>
                      <a:schemeClr val="tx1">
                        <a:lumMod val="50000"/>
                      </a:schemeClr>
                    </a:solidFill>
                  </a:ln>
                  <a:solidFill>
                    <a:srgbClr val="0070C0"/>
                  </a:solidFill>
                  <a:latin typeface="Source Code Pro Black" panose="020B0309030403020204" pitchFamily="49" charset="0"/>
                  <a:ea typeface="Source Code Pro Black" panose="020B0309030403020204" pitchFamily="49" charset="0"/>
                </a:rPr>
                <a:t>Include</a:t>
              </a:r>
            </a:p>
          </p:txBody>
        </p:sp>
        <p:sp>
          <p:nvSpPr>
            <p:cNvPr id="49" name="TextBox 48">
              <a:extLst>
                <a:ext uri="{FF2B5EF4-FFF2-40B4-BE49-F238E27FC236}">
                  <a16:creationId xmlns:a16="http://schemas.microsoft.com/office/drawing/2014/main" id="{28ADC152-1094-43E8-B432-165F5FB20B2C}"/>
                </a:ext>
              </a:extLst>
            </p:cNvPr>
            <p:cNvSpPr txBox="1"/>
            <p:nvPr/>
          </p:nvSpPr>
          <p:spPr>
            <a:xfrm>
              <a:off x="3528839" y="1704211"/>
              <a:ext cx="1997315" cy="338554"/>
            </a:xfrm>
            <a:prstGeom prst="rect">
              <a:avLst/>
            </a:prstGeom>
            <a:noFill/>
          </p:spPr>
          <p:txBody>
            <a:bodyPr wrap="square" rtlCol="0">
              <a:spAutoFit/>
            </a:bodyPr>
            <a:lstStyle/>
            <a:p>
              <a:pPr algn="ctr"/>
              <a:r>
                <a:rPr lang="en-029" sz="1600" dirty="0">
                  <a:solidFill>
                    <a:schemeClr val="accent6"/>
                  </a:solidFill>
                  <a:latin typeface="Source Code Pro Black" panose="020B0309030403020204" pitchFamily="49" charset="0"/>
                  <a:ea typeface="Source Code Pro Black" panose="020B0309030403020204" pitchFamily="49" charset="0"/>
                </a:rPr>
                <a:t>.git/</a:t>
              </a:r>
              <a:r>
                <a:rPr lang="en-029" sz="1600" dirty="0" err="1">
                  <a:solidFill>
                    <a:schemeClr val="accent6"/>
                  </a:solidFill>
                  <a:latin typeface="Source Code Pro Black" panose="020B0309030403020204" pitchFamily="49" charset="0"/>
                  <a:ea typeface="Source Code Pro Black" panose="020B0309030403020204" pitchFamily="49" charset="0"/>
                </a:rPr>
                <a:t>src</a:t>
              </a:r>
              <a:endParaRPr lang="en-029" sz="1600" dirty="0">
                <a:solidFill>
                  <a:schemeClr val="accent6"/>
                </a:solidFill>
                <a:latin typeface="Source Code Pro Black" panose="020B0309030403020204" pitchFamily="49" charset="0"/>
                <a:ea typeface="Source Code Pro Black" panose="020B0309030403020204" pitchFamily="49" charset="0"/>
              </a:endParaRPr>
            </a:p>
          </p:txBody>
        </p:sp>
        <p:pic>
          <p:nvPicPr>
            <p:cNvPr id="102" name="Picture 101">
              <a:extLst>
                <a:ext uri="{FF2B5EF4-FFF2-40B4-BE49-F238E27FC236}">
                  <a16:creationId xmlns:a16="http://schemas.microsoft.com/office/drawing/2014/main" id="{C2C7AE6B-A82D-419B-A2E4-4A52B52CF882}"/>
                </a:ext>
              </a:extLst>
            </p:cNvPr>
            <p:cNvPicPr>
              <a:picLocks noChangeAspect="1"/>
            </p:cNvPicPr>
            <p:nvPr/>
          </p:nvPicPr>
          <p:blipFill>
            <a:blip r:embed="rId5">
              <a:extLst>
                <a:ext uri="{BEBA8EAE-BF5A-486C-A8C5-ECC9F3942E4B}">
                  <a14:imgProps xmlns:a14="http://schemas.microsoft.com/office/drawing/2010/main">
                    <a14:imgLayer r:embed="rId6">
                      <a14:imgEffect>
                        <a14:saturation sat="300000"/>
                      </a14:imgEffect>
                    </a14:imgLayer>
                  </a14:imgProps>
                </a:ext>
              </a:extLst>
            </a:blip>
            <a:stretch>
              <a:fillRect/>
            </a:stretch>
          </p:blipFill>
          <p:spPr>
            <a:xfrm>
              <a:off x="1397232" y="1853969"/>
              <a:ext cx="738008" cy="415130"/>
            </a:xfrm>
            <a:prstGeom prst="rect">
              <a:avLst/>
            </a:prstGeom>
          </p:spPr>
        </p:pic>
        <p:pic>
          <p:nvPicPr>
            <p:cNvPr id="106" name="Picture 105">
              <a:extLst>
                <a:ext uri="{FF2B5EF4-FFF2-40B4-BE49-F238E27FC236}">
                  <a16:creationId xmlns:a16="http://schemas.microsoft.com/office/drawing/2014/main" id="{03057D35-4E9C-4623-82EF-A1530F3BEE7E}"/>
                </a:ext>
              </a:extLst>
            </p:cNvPr>
            <p:cNvPicPr>
              <a:picLocks noChangeAspect="1"/>
            </p:cNvPicPr>
            <p:nvPr/>
          </p:nvPicPr>
          <p:blipFill>
            <a:blip r:embed="rId7"/>
            <a:stretch>
              <a:fillRect/>
            </a:stretch>
          </p:blipFill>
          <p:spPr>
            <a:xfrm>
              <a:off x="5946513" y="1860844"/>
              <a:ext cx="398190" cy="400110"/>
            </a:xfrm>
            <a:prstGeom prst="rect">
              <a:avLst/>
            </a:prstGeom>
          </p:spPr>
        </p:pic>
      </p:grpSp>
      <mc:AlternateContent xmlns:mc="http://schemas.openxmlformats.org/markup-compatibility/2006">
        <mc:Choice xmlns:psez="http://schemas.microsoft.com/office/powerpoint/2016/sectionzoom" xmlns="" Requires="psez">
          <p:graphicFrame>
            <p:nvGraphicFramePr>
              <p:cNvPr id="5" name="Section Zoom 4">
                <a:extLst>
                  <a:ext uri="{FF2B5EF4-FFF2-40B4-BE49-F238E27FC236}">
                    <a16:creationId xmlns:a16="http://schemas.microsoft.com/office/drawing/2014/main" id="{BE5CF5E8-72CF-47ED-BE42-714A40B552D7}"/>
                  </a:ext>
                </a:extLst>
              </p:cNvPr>
              <p:cNvGraphicFramePr>
                <a:graphicFrameLocks noChangeAspect="1"/>
              </p:cNvGraphicFramePr>
              <p:nvPr>
                <p:extLst>
                  <p:ext uri="{D42A27DB-BD31-4B8C-83A1-F6EECF244321}">
                    <p14:modId xmlns:p14="http://schemas.microsoft.com/office/powerpoint/2010/main" val="1782451130"/>
                  </p:ext>
                </p:extLst>
              </p:nvPr>
            </p:nvGraphicFramePr>
            <p:xfrm>
              <a:off x="4087859" y="2300923"/>
              <a:ext cx="932615" cy="524596"/>
            </p:xfrm>
            <a:graphic>
              <a:graphicData uri="http://schemas.microsoft.com/office/powerpoint/2016/sectionzoom">
                <psez:sectionZm>
                  <psez:sectionZmObj sectionId="{6E7DB774-B65C-493E-99A7-45960739DDE0}">
                    <psez:zmPr id="{41F96FCA-DB85-4B28-83B8-50109590C22B}" transitionDur="1000">
                      <p166:blipFill xmlns:p166="http://schemas.microsoft.com/office/powerpoint/2016/6/main">
                        <a:blip r:embed="rId8"/>
                        <a:stretch>
                          <a:fillRect/>
                        </a:stretch>
                      </p166:blipFill>
                      <p166:spPr xmlns:p166="http://schemas.microsoft.com/office/powerpoint/2016/6/main">
                        <a:xfrm>
                          <a:off x="0" y="0"/>
                          <a:ext cx="932615" cy="524596"/>
                        </a:xfrm>
                        <a:prstGeom prst="rect">
                          <a:avLst/>
                        </a:prstGeom>
                        <a:ln w="3175">
                          <a:noFill/>
                        </a:ln>
                      </p166:spPr>
                    </psez:zmPr>
                  </psez:sectionZmObj>
                </psez:sectionZm>
              </a:graphicData>
            </a:graphic>
          </p:graphicFrame>
        </mc:Choice>
        <mc:Fallback>
          <p:pic>
            <p:nvPicPr>
              <p:cNvPr id="5" name="Section Zoom 4">
                <a:hlinkClick r:id="rId9" action="ppaction://hlinksldjump"/>
                <a:extLst>
                  <a:ext uri="{FF2B5EF4-FFF2-40B4-BE49-F238E27FC236}">
                    <a16:creationId xmlns:a16="http://schemas.microsoft.com/office/drawing/2014/main" id="{BE5CF5E8-72CF-47ED-BE42-714A40B552D7}"/>
                  </a:ext>
                </a:extLst>
              </p:cNvPr>
              <p:cNvPicPr>
                <a:picLocks noGrp="1" noRot="1" noChangeAspect="1" noMove="1" noResize="1" noEditPoints="1" noAdjustHandles="1" noChangeArrowheads="1" noChangeShapeType="1"/>
              </p:cNvPicPr>
              <p:nvPr/>
            </p:nvPicPr>
            <p:blipFill>
              <a:blip r:embed="rId10"/>
              <a:stretch>
                <a:fillRect/>
              </a:stretch>
            </p:blipFill>
            <p:spPr>
              <a:xfrm>
                <a:off x="4087859" y="2300923"/>
                <a:ext cx="932615" cy="524596"/>
              </a:xfrm>
              <a:prstGeom prst="rect">
                <a:avLst/>
              </a:prstGeom>
              <a:ln w="3175">
                <a:noFill/>
              </a:ln>
            </p:spPr>
          </p:pic>
        </mc:Fallback>
      </mc:AlternateContent>
    </p:spTree>
    <p:extLst>
      <p:ext uri="{BB962C8B-B14F-4D97-AF65-F5344CB8AC3E}">
        <p14:creationId xmlns:p14="http://schemas.microsoft.com/office/powerpoint/2010/main" val="17238503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spTree>
    <p:extLst>
      <p:ext uri="{BB962C8B-B14F-4D97-AF65-F5344CB8AC3E}">
        <p14:creationId xmlns:p14="http://schemas.microsoft.com/office/powerpoint/2010/main" val="95143330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10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558439" y="1534350"/>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Bubble Sort</a:t>
            </a:r>
            <a:r>
              <a:rPr lang="en" dirty="0">
                <a:solidFill>
                  <a:schemeClr val="accent6"/>
                </a:solidFill>
              </a:rPr>
              <a:t>]</a:t>
            </a:r>
            <a:r>
              <a:rPr lang="en" dirty="0">
                <a:solidFill>
                  <a:schemeClr val="accent1"/>
                </a:solidFill>
              </a:rPr>
              <a:t> </a:t>
            </a:r>
            <a:endParaRPr dirty="0">
              <a:solidFill>
                <a:schemeClr val="accent3"/>
              </a:solidFill>
            </a:endParaRPr>
          </a:p>
        </p:txBody>
      </p:sp>
      <p:sp>
        <p:nvSpPr>
          <p:cNvPr id="502" name="Google Shape;502;p30"/>
          <p:cNvSpPr txBox="1">
            <a:spLocks noGrp="1"/>
          </p:cNvSpPr>
          <p:nvPr>
            <p:ph type="subTitle" idx="1"/>
          </p:nvPr>
        </p:nvSpPr>
        <p:spPr>
          <a:xfrm>
            <a:off x="2633475" y="1691575"/>
            <a:ext cx="6242829" cy="235548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b="0" i="0" dirty="0">
                <a:solidFill>
                  <a:srgbClr val="C4C0B9"/>
                </a:solidFill>
                <a:effectLst/>
                <a:latin typeface="Söhne"/>
              </a:rPr>
              <a:t>Bubble Sort is a simple sorting algorithm that repeatedly steps through the list, compares adjacent elements, and swaps them if they are in the wrong order. The pass through the list is repeated until the list is sorted. The algorithm gets its name because smaller elements "bubble" to the top of the list with each pass.</a:t>
            </a:r>
            <a:r>
              <a:rPr lang="en" dirty="0"/>
              <a:t>&gt;</a:t>
            </a: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Programming Language</a:t>
            </a:r>
            <a:endParaRPr sz="1400" dirty="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a:buNone/>
            </a:pPr>
            <a:r>
              <a:rPr lang="es-ES" dirty="0" err="1">
                <a:solidFill>
                  <a:schemeClr val="accent3"/>
                </a:solidFill>
              </a:rPr>
              <a:t>bubble_sort.h</a:t>
            </a:r>
            <a:endParaRPr lang="es-ES"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example.h</a:t>
            </a:r>
            <a:endParaRPr sz="1400" dirty="0">
              <a:solidFill>
                <a:schemeClr val="accent3"/>
              </a:solidFill>
            </a:endParaRPr>
          </a:p>
        </p:txBody>
      </p:sp>
      <p:grpSp>
        <p:nvGrpSpPr>
          <p:cNvPr id="10" name="Group 9">
            <a:extLst>
              <a:ext uri="{FF2B5EF4-FFF2-40B4-BE49-F238E27FC236}">
                <a16:creationId xmlns:a16="http://schemas.microsoft.com/office/drawing/2014/main" id="{886D76F8-F71B-438A-96CB-EFA64AA63E2E}"/>
              </a:ext>
            </a:extLst>
          </p:cNvPr>
          <p:cNvGrpSpPr/>
          <p:nvPr/>
        </p:nvGrpSpPr>
        <p:grpSpPr>
          <a:xfrm>
            <a:off x="-4324065" y="2102706"/>
            <a:ext cx="743803" cy="769441"/>
            <a:chOff x="2381535" y="2102706"/>
            <a:chExt cx="743803" cy="769441"/>
          </a:xfrm>
        </p:grpSpPr>
        <p:sp>
          <p:nvSpPr>
            <p:cNvPr id="11" name="Flowchart: Connector 10">
              <a:extLst>
                <a:ext uri="{FF2B5EF4-FFF2-40B4-BE49-F238E27FC236}">
                  <a16:creationId xmlns:a16="http://schemas.microsoft.com/office/drawing/2014/main" id="{3DC9DD65-A30F-4356-A945-C4634C181F55}"/>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extBox 11">
              <a:extLst>
                <a:ext uri="{FF2B5EF4-FFF2-40B4-BE49-F238E27FC236}">
                  <a16:creationId xmlns:a16="http://schemas.microsoft.com/office/drawing/2014/main" id="{B3B2E809-A093-467C-BA9D-BE9472EC5D99}"/>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3" name="Group 12">
            <a:extLst>
              <a:ext uri="{FF2B5EF4-FFF2-40B4-BE49-F238E27FC236}">
                <a16:creationId xmlns:a16="http://schemas.microsoft.com/office/drawing/2014/main" id="{378BDD00-36A0-40E9-B544-B73A9791EEEC}"/>
              </a:ext>
            </a:extLst>
          </p:cNvPr>
          <p:cNvGrpSpPr/>
          <p:nvPr/>
        </p:nvGrpSpPr>
        <p:grpSpPr>
          <a:xfrm>
            <a:off x="-3475630" y="2102707"/>
            <a:ext cx="743803" cy="769441"/>
            <a:chOff x="3229970" y="2102707"/>
            <a:chExt cx="743803" cy="769441"/>
          </a:xfrm>
        </p:grpSpPr>
        <p:sp>
          <p:nvSpPr>
            <p:cNvPr id="14" name="Flowchart: Connector 13">
              <a:extLst>
                <a:ext uri="{FF2B5EF4-FFF2-40B4-BE49-F238E27FC236}">
                  <a16:creationId xmlns:a16="http://schemas.microsoft.com/office/drawing/2014/main" id="{3F23602F-3AC0-475A-994D-5EA821F91D5B}"/>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TextBox 14">
              <a:extLst>
                <a:ext uri="{FF2B5EF4-FFF2-40B4-BE49-F238E27FC236}">
                  <a16:creationId xmlns:a16="http://schemas.microsoft.com/office/drawing/2014/main" id="{6D78E8BC-281C-48EE-98BB-3FBDE6D654E4}"/>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98B6EADB-7B74-4F5A-9963-91CBB6D9BDCA}"/>
              </a:ext>
            </a:extLst>
          </p:cNvPr>
          <p:cNvGrpSpPr/>
          <p:nvPr/>
        </p:nvGrpSpPr>
        <p:grpSpPr>
          <a:xfrm>
            <a:off x="-2627195" y="2102708"/>
            <a:ext cx="743803" cy="769441"/>
            <a:chOff x="4078405" y="2102708"/>
            <a:chExt cx="743803" cy="769441"/>
          </a:xfrm>
        </p:grpSpPr>
        <p:sp>
          <p:nvSpPr>
            <p:cNvPr id="17" name="Flowchart: Connector 16">
              <a:extLst>
                <a:ext uri="{FF2B5EF4-FFF2-40B4-BE49-F238E27FC236}">
                  <a16:creationId xmlns:a16="http://schemas.microsoft.com/office/drawing/2014/main" id="{4569C73F-67A8-4780-8CF9-DCA54E5DF479}"/>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TextBox 17">
              <a:extLst>
                <a:ext uri="{FF2B5EF4-FFF2-40B4-BE49-F238E27FC236}">
                  <a16:creationId xmlns:a16="http://schemas.microsoft.com/office/drawing/2014/main" id="{DAF588ED-18C3-4AC1-A44C-1E2DDB4C801C}"/>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9" name="Group 18">
            <a:extLst>
              <a:ext uri="{FF2B5EF4-FFF2-40B4-BE49-F238E27FC236}">
                <a16:creationId xmlns:a16="http://schemas.microsoft.com/office/drawing/2014/main" id="{72670CB3-6A38-49C7-BDFC-C12599683D6B}"/>
              </a:ext>
            </a:extLst>
          </p:cNvPr>
          <p:cNvGrpSpPr/>
          <p:nvPr/>
        </p:nvGrpSpPr>
        <p:grpSpPr>
          <a:xfrm>
            <a:off x="10660890" y="2102707"/>
            <a:ext cx="743803" cy="769441"/>
            <a:chOff x="4926840" y="2102707"/>
            <a:chExt cx="743803" cy="769441"/>
          </a:xfrm>
        </p:grpSpPr>
        <p:sp>
          <p:nvSpPr>
            <p:cNvPr id="20" name="Flowchart: Connector 19">
              <a:extLst>
                <a:ext uri="{FF2B5EF4-FFF2-40B4-BE49-F238E27FC236}">
                  <a16:creationId xmlns:a16="http://schemas.microsoft.com/office/drawing/2014/main" id="{5B506925-696C-483C-9FC2-FA027FBFAFEE}"/>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TextBox 20">
              <a:extLst>
                <a:ext uri="{FF2B5EF4-FFF2-40B4-BE49-F238E27FC236}">
                  <a16:creationId xmlns:a16="http://schemas.microsoft.com/office/drawing/2014/main" id="{1C2454C7-19AE-474E-94B2-5041E5C69102}"/>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22" name="Group 21">
            <a:extLst>
              <a:ext uri="{FF2B5EF4-FFF2-40B4-BE49-F238E27FC236}">
                <a16:creationId xmlns:a16="http://schemas.microsoft.com/office/drawing/2014/main" id="{E7923DFD-E43B-47DE-A3E0-50BD5E7AD4D2}"/>
              </a:ext>
            </a:extLst>
          </p:cNvPr>
          <p:cNvGrpSpPr/>
          <p:nvPr/>
        </p:nvGrpSpPr>
        <p:grpSpPr>
          <a:xfrm>
            <a:off x="11509325" y="2102706"/>
            <a:ext cx="743803" cy="769441"/>
            <a:chOff x="5775275" y="2102706"/>
            <a:chExt cx="743803" cy="769441"/>
          </a:xfrm>
        </p:grpSpPr>
        <p:sp>
          <p:nvSpPr>
            <p:cNvPr id="23" name="Flowchart: Connector 22">
              <a:extLst>
                <a:ext uri="{FF2B5EF4-FFF2-40B4-BE49-F238E27FC236}">
                  <a16:creationId xmlns:a16="http://schemas.microsoft.com/office/drawing/2014/main" id="{4E0BB7D3-0FD1-4505-9719-39A3C79D453A}"/>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TextBox 23">
              <a:extLst>
                <a:ext uri="{FF2B5EF4-FFF2-40B4-BE49-F238E27FC236}">
                  <a16:creationId xmlns:a16="http://schemas.microsoft.com/office/drawing/2014/main" id="{D58E0E38-21DF-492C-8F1A-58E40565596B}"/>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
        <p:nvSpPr>
          <p:cNvPr id="25" name="Block Arc 24">
            <a:extLst>
              <a:ext uri="{FF2B5EF4-FFF2-40B4-BE49-F238E27FC236}">
                <a16:creationId xmlns:a16="http://schemas.microsoft.com/office/drawing/2014/main" id="{E4F5BC2C-6AE6-4C4D-A762-B4FE05CE628B}"/>
              </a:ext>
            </a:extLst>
          </p:cNvPr>
          <p:cNvSpPr/>
          <p:nvPr/>
        </p:nvSpPr>
        <p:spPr>
          <a:xfrm rot="10800000">
            <a:off x="2483724" y="-1032546"/>
            <a:ext cx="502696" cy="502696"/>
          </a:xfrm>
          <a:prstGeom prst="blockArc">
            <a:avLst/>
          </a:prstGeom>
          <a:solidFill>
            <a:schemeClr val="accent6"/>
          </a:solidFill>
          <a:ln>
            <a:solidFill>
              <a:schemeClr val="accent3">
                <a:lumMod val="1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277883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501"/>
                                        </p:tgtEl>
                                        <p:attrNameLst>
                                          <p:attrName>style.visibility</p:attrName>
                                        </p:attrNameLst>
                                      </p:cBhvr>
                                      <p:to>
                                        <p:strVal val="visible"/>
                                      </p:to>
                                    </p:set>
                                  </p:childTnLst>
                                </p:cTn>
                              </p:par>
                            </p:childTnLst>
                          </p:cTn>
                        </p:par>
                        <p:par>
                          <p:cTn id="7" fill="hold">
                            <p:stCondLst>
                              <p:cond delay="551"/>
                            </p:stCondLst>
                            <p:childTnLst>
                              <p:par>
                                <p:cTn id="8" presetID="1" presetClass="entr" presetSubtype="0" fill="hold" grpId="0" nodeType="afterEffect">
                                  <p:stCondLst>
                                    <p:cond delay="0"/>
                                  </p:stCondLst>
                                  <p:iterate type="lt">
                                    <p:tmAbs val="50"/>
                                  </p:iterate>
                                  <p:childTnLst>
                                    <p:set>
                                      <p:cBhvr>
                                        <p:cTn id="9" dur="1" fill="hold">
                                          <p:stCondLst>
                                            <p:cond delay="0"/>
                                          </p:stCondLst>
                                        </p:cTn>
                                        <p:tgtEl>
                                          <p:spTgt spid="50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 grpId="0"/>
      <p:bldP spid="502"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rgbClr val="2E323B"/>
        </a:solidFill>
        <a:effectLst/>
      </p:bgPr>
    </p:bg>
    <p:spTree>
      <p:nvGrpSpPr>
        <p:cNvPr id="1" name="Shape 2521"/>
        <p:cNvGrpSpPr/>
        <p:nvPr/>
      </p:nvGrpSpPr>
      <p:grpSpPr>
        <a:xfrm>
          <a:off x="0" y="0"/>
          <a:ext cx="0" cy="0"/>
          <a:chOff x="0" y="0"/>
          <a:chExt cx="0" cy="0"/>
        </a:xfrm>
      </p:grpSpPr>
      <p:pic>
        <p:nvPicPr>
          <p:cNvPr id="4" name="Picture 3">
            <a:extLst>
              <a:ext uri="{FF2B5EF4-FFF2-40B4-BE49-F238E27FC236}">
                <a16:creationId xmlns:a16="http://schemas.microsoft.com/office/drawing/2014/main" id="{D64EAF38-95B0-43EB-A128-31BD5A52E314}"/>
              </a:ext>
            </a:extLst>
          </p:cNvPr>
          <p:cNvPicPr>
            <a:picLocks noChangeAspect="1"/>
          </p:cNvPicPr>
          <p:nvPr/>
        </p:nvPicPr>
        <p:blipFill>
          <a:blip r:embed="rId3"/>
          <a:stretch>
            <a:fillRect/>
          </a:stretch>
        </p:blipFill>
        <p:spPr>
          <a:xfrm>
            <a:off x="-1" y="0"/>
            <a:ext cx="9834821" cy="6565900"/>
          </a:xfrm>
          <a:prstGeom prst="rect">
            <a:avLst/>
          </a:prstGeom>
        </p:spPr>
      </p:pic>
      <p:pic>
        <p:nvPicPr>
          <p:cNvPr id="7" name="Picture 6">
            <a:extLst>
              <a:ext uri="{FF2B5EF4-FFF2-40B4-BE49-F238E27FC236}">
                <a16:creationId xmlns:a16="http://schemas.microsoft.com/office/drawing/2014/main" id="{09992C52-887D-4200-9380-7C79F7508CFE}"/>
              </a:ext>
            </a:extLst>
          </p:cNvPr>
          <p:cNvPicPr>
            <a:picLocks noChangeAspect="1"/>
          </p:cNvPicPr>
          <p:nvPr/>
        </p:nvPicPr>
        <p:blipFill rotWithShape="1">
          <a:blip r:embed="rId3"/>
          <a:srcRect t="78155" b="-78155"/>
          <a:stretch/>
        </p:blipFill>
        <p:spPr>
          <a:xfrm>
            <a:off x="4409409" y="3518300"/>
            <a:ext cx="11108154" cy="7416000"/>
          </a:xfrm>
          <a:prstGeom prst="rect">
            <a:avLst/>
          </a:prstGeom>
        </p:spPr>
      </p:pic>
    </p:spTree>
    <p:extLst>
      <p:ext uri="{BB962C8B-B14F-4D97-AF65-F5344CB8AC3E}">
        <p14:creationId xmlns:p14="http://schemas.microsoft.com/office/powerpoint/2010/main" val="117689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9" name="Google Shape;821;p40">
            <a:extLst>
              <a:ext uri="{FF2B5EF4-FFF2-40B4-BE49-F238E27FC236}">
                <a16:creationId xmlns:a16="http://schemas.microsoft.com/office/drawing/2014/main" id="{5B0585F3-3939-4F1E-949D-3234429B0DEC}"/>
              </a:ext>
            </a:extLst>
          </p:cNvPr>
          <p:cNvSpPr txBox="1">
            <a:spLocks/>
          </p:cNvSpPr>
          <p:nvPr/>
        </p:nvSpPr>
        <p:spPr>
          <a:xfrm>
            <a:off x="2235693" y="2324209"/>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s-ES" sz="6000" dirty="0" err="1">
                <a:solidFill>
                  <a:schemeClr val="accent2"/>
                </a:solidFill>
              </a:rPr>
              <a:t>Merge</a:t>
            </a:r>
            <a:r>
              <a:rPr lang="es-ES" sz="6000" dirty="0">
                <a:solidFill>
                  <a:schemeClr val="accent2"/>
                </a:solidFill>
              </a:rPr>
              <a:t>;</a:t>
            </a:r>
            <a:r>
              <a:rPr lang="es-ES" sz="5000" dirty="0">
                <a:solidFill>
                  <a:schemeClr val="accent2"/>
                </a:solidFill>
              </a:rPr>
              <a:t> </a:t>
            </a:r>
          </a:p>
        </p:txBody>
      </p:sp>
      <p:sp>
        <p:nvSpPr>
          <p:cNvPr id="821" name="Google Shape;821;p40"/>
          <p:cNvSpPr txBox="1">
            <a:spLocks noGrp="1"/>
          </p:cNvSpPr>
          <p:nvPr>
            <p:ph type="title"/>
          </p:nvPr>
        </p:nvSpPr>
        <p:spPr>
          <a:xfrm>
            <a:off x="2357192" y="683859"/>
            <a:ext cx="4281300" cy="16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Bubble</a:t>
            </a:r>
            <a:r>
              <a:rPr lang="en" sz="5000" dirty="0"/>
              <a:t> </a:t>
            </a:r>
            <a:r>
              <a:rPr lang="en" sz="2800" dirty="0">
                <a:solidFill>
                  <a:schemeClr val="accent3"/>
                </a:solidFill>
              </a:rPr>
              <a:t> </a:t>
            </a:r>
            <a:r>
              <a:rPr lang="en" sz="5000" dirty="0">
                <a:solidFill>
                  <a:schemeClr val="accent2"/>
                </a:solidFill>
              </a:rPr>
              <a:t> </a:t>
            </a:r>
            <a:endParaRPr sz="5000" dirty="0">
              <a:solidFill>
                <a:schemeClr val="accent2"/>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23" name="Google Shape;823;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comparisson.h</a:t>
            </a:r>
            <a:endParaRPr sz="1400" dirty="0">
              <a:solidFill>
                <a:schemeClr val="accent3"/>
              </a:solidFill>
            </a:endParaRPr>
          </a:p>
        </p:txBody>
      </p:sp>
      <p:sp>
        <p:nvSpPr>
          <p:cNvPr id="824" name="Google Shape;824;p40"/>
          <p:cNvSpPr txBox="1"/>
          <p:nvPr/>
        </p:nvSpPr>
        <p:spPr>
          <a:xfrm>
            <a:off x="5575225" y="2727943"/>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826" name="Google Shape;826;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bubble_results.h</a:t>
            </a:r>
            <a:endParaRPr sz="1400" dirty="0">
              <a:solidFill>
                <a:schemeClr val="accent3"/>
              </a:solidFill>
            </a:endParaRPr>
          </a:p>
        </p:txBody>
      </p:sp>
      <p:sp>
        <p:nvSpPr>
          <p:cNvPr id="7" name="Google Shape;824;p40">
            <a:extLst>
              <a:ext uri="{FF2B5EF4-FFF2-40B4-BE49-F238E27FC236}">
                <a16:creationId xmlns:a16="http://schemas.microsoft.com/office/drawing/2014/main" id="{CB91E45F-B88C-4B40-9D3D-358E717676F8}"/>
              </a:ext>
            </a:extLst>
          </p:cNvPr>
          <p:cNvSpPr txBox="1"/>
          <p:nvPr/>
        </p:nvSpPr>
        <p:spPr>
          <a:xfrm>
            <a:off x="2562680" y="1019559"/>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8" name="Google Shape;821;p40">
            <a:extLst>
              <a:ext uri="{FF2B5EF4-FFF2-40B4-BE49-F238E27FC236}">
                <a16:creationId xmlns:a16="http://schemas.microsoft.com/office/drawing/2014/main" id="{557C3A93-E23F-4C56-8611-3E7CFE805293}"/>
              </a:ext>
            </a:extLst>
          </p:cNvPr>
          <p:cNvSpPr txBox="1">
            <a:spLocks/>
          </p:cNvSpPr>
          <p:nvPr/>
        </p:nvSpPr>
        <p:spPr>
          <a:xfrm>
            <a:off x="2230352" y="1579393"/>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s-ES" sz="6000" dirty="0">
                <a:solidFill>
                  <a:schemeClr val="accent6"/>
                </a:solidFill>
              </a:rPr>
              <a:t>vs</a:t>
            </a:r>
            <a:endParaRPr lang="es-ES" sz="5000" dirty="0">
              <a:solidFill>
                <a:schemeClr val="accent6"/>
              </a:solidFill>
            </a:endParaRPr>
          </a:p>
        </p:txBody>
      </p:sp>
    </p:spTree>
    <p:extLst>
      <p:ext uri="{BB962C8B-B14F-4D97-AF65-F5344CB8AC3E}">
        <p14:creationId xmlns:p14="http://schemas.microsoft.com/office/powerpoint/2010/main" val="18513318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9" name="Google Shape;821;p40">
            <a:extLst>
              <a:ext uri="{FF2B5EF4-FFF2-40B4-BE49-F238E27FC236}">
                <a16:creationId xmlns:a16="http://schemas.microsoft.com/office/drawing/2014/main" id="{5B0585F3-3939-4F1E-949D-3234429B0DEC}"/>
              </a:ext>
            </a:extLst>
          </p:cNvPr>
          <p:cNvSpPr txBox="1">
            <a:spLocks/>
          </p:cNvSpPr>
          <p:nvPr/>
        </p:nvSpPr>
        <p:spPr>
          <a:xfrm>
            <a:off x="2235693" y="4910941"/>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s-ES" sz="6000" dirty="0" err="1">
                <a:solidFill>
                  <a:schemeClr val="accent2"/>
                </a:solidFill>
              </a:rPr>
              <a:t>Merge</a:t>
            </a:r>
            <a:r>
              <a:rPr lang="es-ES" sz="6000" dirty="0">
                <a:solidFill>
                  <a:schemeClr val="accent2"/>
                </a:solidFill>
              </a:rPr>
              <a:t>;</a:t>
            </a:r>
            <a:r>
              <a:rPr lang="es-ES" sz="5000" dirty="0">
                <a:solidFill>
                  <a:schemeClr val="accent2"/>
                </a:solidFill>
              </a:rPr>
              <a:t> </a:t>
            </a:r>
          </a:p>
        </p:txBody>
      </p:sp>
      <p:sp>
        <p:nvSpPr>
          <p:cNvPr id="821" name="Google Shape;821;p40"/>
          <p:cNvSpPr txBox="1">
            <a:spLocks noGrp="1"/>
          </p:cNvSpPr>
          <p:nvPr>
            <p:ph type="title"/>
          </p:nvPr>
        </p:nvSpPr>
        <p:spPr>
          <a:xfrm>
            <a:off x="2357192" y="-88090"/>
            <a:ext cx="4281300" cy="16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Bubble</a:t>
            </a:r>
            <a:r>
              <a:rPr lang="en" sz="5000" dirty="0"/>
              <a:t> </a:t>
            </a:r>
            <a:r>
              <a:rPr lang="en" sz="2800" dirty="0">
                <a:solidFill>
                  <a:schemeClr val="accent3"/>
                </a:solidFill>
              </a:rPr>
              <a:t> </a:t>
            </a:r>
            <a:r>
              <a:rPr lang="en" sz="5000" dirty="0">
                <a:solidFill>
                  <a:schemeClr val="accent2"/>
                </a:solidFill>
              </a:rPr>
              <a:t> </a:t>
            </a:r>
            <a:endParaRPr sz="5000" dirty="0">
              <a:solidFill>
                <a:schemeClr val="accent2"/>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23" name="Google Shape;823;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accent3"/>
                </a:solidFill>
              </a:rPr>
              <a:t>b</a:t>
            </a:r>
            <a:r>
              <a:rPr lang="en" sz="1400" dirty="0">
                <a:solidFill>
                  <a:schemeClr val="accent3"/>
                </a:solidFill>
              </a:rPr>
              <a:t>ubble_res.h</a:t>
            </a:r>
            <a:endParaRPr sz="1400" dirty="0">
              <a:solidFill>
                <a:schemeClr val="accent3"/>
              </a:solidFill>
            </a:endParaRPr>
          </a:p>
        </p:txBody>
      </p:sp>
      <p:sp>
        <p:nvSpPr>
          <p:cNvPr id="824" name="Google Shape;824;p40"/>
          <p:cNvSpPr txBox="1"/>
          <p:nvPr/>
        </p:nvSpPr>
        <p:spPr>
          <a:xfrm>
            <a:off x="9144000" y="2727943"/>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826" name="Google Shape;826;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bubble_results.h</a:t>
            </a:r>
            <a:endParaRPr sz="1400" dirty="0">
              <a:solidFill>
                <a:schemeClr val="accent3"/>
              </a:solidFill>
            </a:endParaRPr>
          </a:p>
        </p:txBody>
      </p:sp>
      <p:sp>
        <p:nvSpPr>
          <p:cNvPr id="7" name="Google Shape;824;p40">
            <a:extLst>
              <a:ext uri="{FF2B5EF4-FFF2-40B4-BE49-F238E27FC236}">
                <a16:creationId xmlns:a16="http://schemas.microsoft.com/office/drawing/2014/main" id="{CB91E45F-B88C-4B40-9D3D-358E717676F8}"/>
              </a:ext>
            </a:extLst>
          </p:cNvPr>
          <p:cNvSpPr txBox="1"/>
          <p:nvPr/>
        </p:nvSpPr>
        <p:spPr>
          <a:xfrm>
            <a:off x="-576760" y="1019559"/>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8" name="Google Shape;821;p40">
            <a:extLst>
              <a:ext uri="{FF2B5EF4-FFF2-40B4-BE49-F238E27FC236}">
                <a16:creationId xmlns:a16="http://schemas.microsoft.com/office/drawing/2014/main" id="{557C3A93-E23F-4C56-8611-3E7CFE805293}"/>
              </a:ext>
            </a:extLst>
          </p:cNvPr>
          <p:cNvSpPr txBox="1">
            <a:spLocks/>
          </p:cNvSpPr>
          <p:nvPr/>
        </p:nvSpPr>
        <p:spPr>
          <a:xfrm>
            <a:off x="2230352" y="1579393"/>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endParaRPr lang="es-ES" sz="5000" dirty="0">
              <a:solidFill>
                <a:schemeClr val="accent6"/>
              </a:solidFill>
            </a:endParaRPr>
          </a:p>
        </p:txBody>
      </p:sp>
    </p:spTree>
    <p:extLst>
      <p:ext uri="{BB962C8B-B14F-4D97-AF65-F5344CB8AC3E}">
        <p14:creationId xmlns:p14="http://schemas.microsoft.com/office/powerpoint/2010/main" val="83223596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9" name="Google Shape;821;p40">
            <a:extLst>
              <a:ext uri="{FF2B5EF4-FFF2-40B4-BE49-F238E27FC236}">
                <a16:creationId xmlns:a16="http://schemas.microsoft.com/office/drawing/2014/main" id="{5B0585F3-3939-4F1E-949D-3234429B0DEC}"/>
              </a:ext>
            </a:extLst>
          </p:cNvPr>
          <p:cNvSpPr txBox="1">
            <a:spLocks/>
          </p:cNvSpPr>
          <p:nvPr/>
        </p:nvSpPr>
        <p:spPr>
          <a:xfrm>
            <a:off x="2425375" y="4970660"/>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s-ES" sz="6000" dirty="0" err="1">
                <a:solidFill>
                  <a:schemeClr val="accent2"/>
                </a:solidFill>
              </a:rPr>
              <a:t>Merge</a:t>
            </a:r>
            <a:r>
              <a:rPr lang="es-ES" sz="6000" dirty="0">
                <a:solidFill>
                  <a:schemeClr val="accent2"/>
                </a:solidFill>
              </a:rPr>
              <a:t>;</a:t>
            </a:r>
            <a:r>
              <a:rPr lang="es-ES" sz="5000" dirty="0">
                <a:solidFill>
                  <a:schemeClr val="accent2"/>
                </a:solidFill>
              </a:rPr>
              <a:t> </a:t>
            </a:r>
          </a:p>
        </p:txBody>
      </p:sp>
      <p:sp>
        <p:nvSpPr>
          <p:cNvPr id="821" name="Google Shape;821;p40"/>
          <p:cNvSpPr txBox="1">
            <a:spLocks noGrp="1"/>
          </p:cNvSpPr>
          <p:nvPr>
            <p:ph type="title"/>
          </p:nvPr>
        </p:nvSpPr>
        <p:spPr>
          <a:xfrm>
            <a:off x="2357192" y="-88090"/>
            <a:ext cx="4281300" cy="16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Bubble</a:t>
            </a:r>
            <a:r>
              <a:rPr lang="en" sz="5000" dirty="0"/>
              <a:t> </a:t>
            </a:r>
            <a:r>
              <a:rPr lang="en" sz="2800" dirty="0">
                <a:solidFill>
                  <a:schemeClr val="accent3"/>
                </a:solidFill>
              </a:rPr>
              <a:t> </a:t>
            </a:r>
            <a:r>
              <a:rPr lang="en" sz="5000" dirty="0">
                <a:solidFill>
                  <a:schemeClr val="accent2"/>
                </a:solidFill>
              </a:rPr>
              <a:t> </a:t>
            </a:r>
            <a:endParaRPr sz="5000" dirty="0">
              <a:solidFill>
                <a:schemeClr val="accent2"/>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23" name="Google Shape;823;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400" dirty="0" err="1">
                <a:solidFill>
                  <a:schemeClr val="accent3"/>
                </a:solidFill>
              </a:rPr>
              <a:t>bubble_results.h</a:t>
            </a:r>
            <a:endParaRPr lang="es-ES" sz="1400" dirty="0">
              <a:solidFill>
                <a:schemeClr val="accent3"/>
              </a:solidFill>
            </a:endParaRPr>
          </a:p>
        </p:txBody>
      </p:sp>
      <p:sp>
        <p:nvSpPr>
          <p:cNvPr id="824" name="Google Shape;824;p40"/>
          <p:cNvSpPr txBox="1"/>
          <p:nvPr/>
        </p:nvSpPr>
        <p:spPr>
          <a:xfrm>
            <a:off x="9144000" y="2727943"/>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826" name="Google Shape;826;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indent="0" algn="ctr">
              <a:buNone/>
            </a:pPr>
            <a:r>
              <a:rPr lang="es-ES" sz="1400" dirty="0" err="1">
                <a:solidFill>
                  <a:schemeClr val="accent3"/>
                </a:solidFill>
              </a:rPr>
              <a:t>bubble_results_graph.h</a:t>
            </a:r>
            <a:endParaRPr lang="es-ES" sz="1400" dirty="0">
              <a:solidFill>
                <a:schemeClr val="accent3"/>
              </a:solidFill>
            </a:endParaRPr>
          </a:p>
        </p:txBody>
      </p:sp>
      <p:sp>
        <p:nvSpPr>
          <p:cNvPr id="7" name="Google Shape;824;p40">
            <a:extLst>
              <a:ext uri="{FF2B5EF4-FFF2-40B4-BE49-F238E27FC236}">
                <a16:creationId xmlns:a16="http://schemas.microsoft.com/office/drawing/2014/main" id="{CB91E45F-B88C-4B40-9D3D-358E717676F8}"/>
              </a:ext>
            </a:extLst>
          </p:cNvPr>
          <p:cNvSpPr txBox="1"/>
          <p:nvPr/>
        </p:nvSpPr>
        <p:spPr>
          <a:xfrm>
            <a:off x="-576760" y="1019559"/>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graphicFrame>
        <p:nvGraphicFramePr>
          <p:cNvPr id="14" name="Object 13">
            <a:extLst>
              <a:ext uri="{FF2B5EF4-FFF2-40B4-BE49-F238E27FC236}">
                <a16:creationId xmlns:a16="http://schemas.microsoft.com/office/drawing/2014/main" id="{74AC53E4-06ED-4040-AD24-13C112C5DEBF}"/>
              </a:ext>
            </a:extLst>
          </p:cNvPr>
          <p:cNvGraphicFramePr>
            <a:graphicFrameLocks noChangeAspect="1"/>
          </p:cNvGraphicFramePr>
          <p:nvPr>
            <p:extLst>
              <p:ext uri="{D42A27DB-BD31-4B8C-83A1-F6EECF244321}">
                <p14:modId xmlns:p14="http://schemas.microsoft.com/office/powerpoint/2010/main" val="4178598037"/>
              </p:ext>
            </p:extLst>
          </p:nvPr>
        </p:nvGraphicFramePr>
        <p:xfrm>
          <a:off x="1455738" y="1100137"/>
          <a:ext cx="6496050" cy="2943225"/>
        </p:xfrm>
        <a:graphic>
          <a:graphicData uri="http://schemas.openxmlformats.org/presentationml/2006/ole">
            <mc:AlternateContent xmlns:mc="http://schemas.openxmlformats.org/markup-compatibility/2006">
              <mc:Choice xmlns:v="urn:schemas-microsoft-com:vml" Requires="v">
                <p:oleObj spid="_x0000_s1055" name="Worksheet" r:id="rId4" imgW="6495882" imgH="2943310" progId="Excel.Sheet.12">
                  <p:embed/>
                </p:oleObj>
              </mc:Choice>
              <mc:Fallback>
                <p:oleObj name="Worksheet" r:id="rId4" imgW="6495882" imgH="2943310" progId="Excel.Sheet.12">
                  <p:embed/>
                  <p:pic>
                    <p:nvPicPr>
                      <p:cNvPr id="0" name=""/>
                      <p:cNvPicPr/>
                      <p:nvPr/>
                    </p:nvPicPr>
                    <p:blipFill>
                      <a:blip r:embed="rId5"/>
                      <a:stretch>
                        <a:fillRect/>
                      </a:stretch>
                    </p:blipFill>
                    <p:spPr>
                      <a:xfrm>
                        <a:off x="1455738" y="1100137"/>
                        <a:ext cx="6496050" cy="2943225"/>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9D1A0482-3777-4DEC-AA29-32CF522EDA88}"/>
              </a:ext>
            </a:extLst>
          </p:cNvPr>
          <p:cNvSpPr txBox="1"/>
          <p:nvPr/>
        </p:nvSpPr>
        <p:spPr>
          <a:xfrm>
            <a:off x="1934684" y="4134631"/>
            <a:ext cx="5538158" cy="369332"/>
          </a:xfrm>
          <a:prstGeom prst="rect">
            <a:avLst/>
          </a:prstGeom>
          <a:noFill/>
        </p:spPr>
        <p:txBody>
          <a:bodyPr wrap="square" rtlCol="0">
            <a:spAutoFit/>
          </a:bodyPr>
          <a:lstStyle/>
          <a:p>
            <a:pPr algn="ctr"/>
            <a:r>
              <a:rPr lang="en-029" sz="1800" b="1" dirty="0" err="1">
                <a:solidFill>
                  <a:srgbClr val="ED7D31"/>
                </a:solidFill>
                <a:latin typeface="Quantico" panose="02000000000000000000" pitchFamily="2" charset="0"/>
              </a:rPr>
              <a:t>Uniforme</a:t>
            </a:r>
            <a:r>
              <a:rPr lang="en-029" sz="1800" b="1" dirty="0">
                <a:solidFill>
                  <a:srgbClr val="ED7D31"/>
                </a:solidFill>
                <a:latin typeface="Quantico" panose="02000000000000000000" pitchFamily="2" charset="0"/>
              </a:rPr>
              <a:t> </a:t>
            </a:r>
            <a:r>
              <a:rPr lang="en-029" sz="1800" b="1" dirty="0">
                <a:latin typeface="Quantico" panose="02000000000000000000" pitchFamily="2" charset="0"/>
              </a:rPr>
              <a:t>    </a:t>
            </a:r>
            <a:r>
              <a:rPr lang="en-029" sz="1800" b="1" dirty="0">
                <a:solidFill>
                  <a:srgbClr val="8EA9DB"/>
                </a:solidFill>
                <a:latin typeface="Quantico" panose="02000000000000000000" pitchFamily="2" charset="0"/>
              </a:rPr>
              <a:t>Normal</a:t>
            </a:r>
            <a:r>
              <a:rPr lang="en-029" sz="1800" b="1" dirty="0">
                <a:latin typeface="Quantico" panose="02000000000000000000" pitchFamily="2" charset="0"/>
              </a:rPr>
              <a:t>    </a:t>
            </a:r>
            <a:r>
              <a:rPr lang="en-029" sz="1800" b="1" dirty="0">
                <a:solidFill>
                  <a:srgbClr val="375623"/>
                </a:solidFill>
                <a:latin typeface="Quantico" panose="02000000000000000000" pitchFamily="2" charset="0"/>
              </a:rPr>
              <a:t>Poisson</a:t>
            </a:r>
            <a:r>
              <a:rPr lang="en-029" sz="1800" b="1" dirty="0">
                <a:latin typeface="Quantico" panose="02000000000000000000" pitchFamily="2" charset="0"/>
              </a:rPr>
              <a:t>    </a:t>
            </a:r>
            <a:r>
              <a:rPr lang="en-029" sz="1800" b="1" dirty="0" err="1">
                <a:solidFill>
                  <a:srgbClr val="FFC000"/>
                </a:solidFill>
                <a:latin typeface="Quantico" panose="02000000000000000000" pitchFamily="2" charset="0"/>
              </a:rPr>
              <a:t>Cuadrado</a:t>
            </a:r>
            <a:endParaRPr lang="es-ES" sz="1800" b="1" dirty="0">
              <a:solidFill>
                <a:srgbClr val="FFC000"/>
              </a:solidFill>
              <a:latin typeface="Quantico" panose="02000000000000000000" pitchFamily="2" charset="0"/>
            </a:endParaRPr>
          </a:p>
        </p:txBody>
      </p:sp>
    </p:spTree>
    <p:extLst>
      <p:ext uri="{BB962C8B-B14F-4D97-AF65-F5344CB8AC3E}">
        <p14:creationId xmlns:p14="http://schemas.microsoft.com/office/powerpoint/2010/main" val="316782905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9" name="Google Shape;821;p40">
            <a:extLst>
              <a:ext uri="{FF2B5EF4-FFF2-40B4-BE49-F238E27FC236}">
                <a16:creationId xmlns:a16="http://schemas.microsoft.com/office/drawing/2014/main" id="{5B0585F3-3939-4F1E-949D-3234429B0DEC}"/>
              </a:ext>
            </a:extLst>
          </p:cNvPr>
          <p:cNvSpPr txBox="1">
            <a:spLocks/>
          </p:cNvSpPr>
          <p:nvPr/>
        </p:nvSpPr>
        <p:spPr>
          <a:xfrm>
            <a:off x="2425375" y="4970660"/>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s-ES" sz="6000" dirty="0" err="1">
                <a:solidFill>
                  <a:schemeClr val="accent2"/>
                </a:solidFill>
              </a:rPr>
              <a:t>Merge</a:t>
            </a:r>
            <a:r>
              <a:rPr lang="es-ES" sz="6000" dirty="0">
                <a:solidFill>
                  <a:schemeClr val="accent2"/>
                </a:solidFill>
              </a:rPr>
              <a:t>;</a:t>
            </a:r>
            <a:r>
              <a:rPr lang="es-ES" sz="5000" dirty="0">
                <a:solidFill>
                  <a:schemeClr val="accent2"/>
                </a:solidFill>
              </a:rPr>
              <a:t> </a:t>
            </a:r>
          </a:p>
        </p:txBody>
      </p:sp>
      <p:sp>
        <p:nvSpPr>
          <p:cNvPr id="821" name="Google Shape;821;p40"/>
          <p:cNvSpPr txBox="1">
            <a:spLocks noGrp="1"/>
          </p:cNvSpPr>
          <p:nvPr>
            <p:ph type="title"/>
          </p:nvPr>
        </p:nvSpPr>
        <p:spPr>
          <a:xfrm>
            <a:off x="2357192" y="-88090"/>
            <a:ext cx="4281300" cy="16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Bubble</a:t>
            </a:r>
            <a:r>
              <a:rPr lang="en" sz="5000" dirty="0"/>
              <a:t> </a:t>
            </a:r>
            <a:r>
              <a:rPr lang="en" sz="2800" dirty="0">
                <a:solidFill>
                  <a:schemeClr val="accent3"/>
                </a:solidFill>
              </a:rPr>
              <a:t> </a:t>
            </a:r>
            <a:r>
              <a:rPr lang="en" sz="5000" dirty="0">
                <a:solidFill>
                  <a:schemeClr val="accent2"/>
                </a:solidFill>
              </a:rPr>
              <a:t> </a:t>
            </a:r>
            <a:endParaRPr sz="5000" dirty="0">
              <a:solidFill>
                <a:schemeClr val="accent2"/>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23" name="Google Shape;823;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indent="0" algn="ctr">
              <a:buNone/>
            </a:pPr>
            <a:r>
              <a:rPr lang="es-ES" sz="1400" dirty="0" err="1">
                <a:solidFill>
                  <a:schemeClr val="accent3"/>
                </a:solidFill>
              </a:rPr>
              <a:t>bubble_results_graph.h</a:t>
            </a:r>
            <a:endParaRPr lang="es-ES" sz="1400" dirty="0">
              <a:solidFill>
                <a:schemeClr val="accent3"/>
              </a:solidFill>
            </a:endParaRPr>
          </a:p>
        </p:txBody>
      </p:sp>
      <p:sp>
        <p:nvSpPr>
          <p:cNvPr id="824" name="Google Shape;824;p40"/>
          <p:cNvSpPr txBox="1"/>
          <p:nvPr/>
        </p:nvSpPr>
        <p:spPr>
          <a:xfrm>
            <a:off x="9144000" y="2727943"/>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826" name="Google Shape;826;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bubble_results.h</a:t>
            </a:r>
            <a:endParaRPr sz="1400" dirty="0">
              <a:solidFill>
                <a:schemeClr val="accent3"/>
              </a:solidFill>
            </a:endParaRPr>
          </a:p>
        </p:txBody>
      </p:sp>
      <p:sp>
        <p:nvSpPr>
          <p:cNvPr id="7" name="Google Shape;824;p40">
            <a:extLst>
              <a:ext uri="{FF2B5EF4-FFF2-40B4-BE49-F238E27FC236}">
                <a16:creationId xmlns:a16="http://schemas.microsoft.com/office/drawing/2014/main" id="{CB91E45F-B88C-4B40-9D3D-358E717676F8}"/>
              </a:ext>
            </a:extLst>
          </p:cNvPr>
          <p:cNvSpPr txBox="1"/>
          <p:nvPr/>
        </p:nvSpPr>
        <p:spPr>
          <a:xfrm>
            <a:off x="-576760" y="1019559"/>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graphicFrame>
        <p:nvGraphicFramePr>
          <p:cNvPr id="14" name="Object 13">
            <a:extLst>
              <a:ext uri="{FF2B5EF4-FFF2-40B4-BE49-F238E27FC236}">
                <a16:creationId xmlns:a16="http://schemas.microsoft.com/office/drawing/2014/main" id="{74AC53E4-06ED-4040-AD24-13C112C5DEBF}"/>
              </a:ext>
            </a:extLst>
          </p:cNvPr>
          <p:cNvGraphicFramePr>
            <a:graphicFrameLocks noChangeAspect="1"/>
          </p:cNvGraphicFramePr>
          <p:nvPr>
            <p:extLst>
              <p:ext uri="{D42A27DB-BD31-4B8C-83A1-F6EECF244321}">
                <p14:modId xmlns:p14="http://schemas.microsoft.com/office/powerpoint/2010/main" val="3350377521"/>
              </p:ext>
            </p:extLst>
          </p:nvPr>
        </p:nvGraphicFramePr>
        <p:xfrm>
          <a:off x="2260600" y="1096025"/>
          <a:ext cx="4886325" cy="2943225"/>
        </p:xfrm>
        <a:graphic>
          <a:graphicData uri="http://schemas.openxmlformats.org/presentationml/2006/ole">
            <mc:AlternateContent xmlns:mc="http://schemas.openxmlformats.org/markup-compatibility/2006">
              <mc:Choice xmlns:v="urn:schemas-microsoft-com:vml" Requires="v">
                <p:oleObj spid="_x0000_s2076" name="Worksheet" r:id="rId4" imgW="4886385" imgH="2943310" progId="Excel.Sheet.12">
                  <p:embed/>
                </p:oleObj>
              </mc:Choice>
              <mc:Fallback>
                <p:oleObj name="Worksheet" r:id="rId4" imgW="4886385" imgH="2943310" progId="Excel.Sheet.12">
                  <p:embed/>
                  <p:pic>
                    <p:nvPicPr>
                      <p:cNvPr id="14" name="Object 13">
                        <a:extLst>
                          <a:ext uri="{FF2B5EF4-FFF2-40B4-BE49-F238E27FC236}">
                            <a16:creationId xmlns:a16="http://schemas.microsoft.com/office/drawing/2014/main" id="{74AC53E4-06ED-4040-AD24-13C112C5DEBF}"/>
                          </a:ext>
                        </a:extLst>
                      </p:cNvPr>
                      <p:cNvPicPr/>
                      <p:nvPr/>
                    </p:nvPicPr>
                    <p:blipFill>
                      <a:blip r:embed="rId5"/>
                      <a:stretch>
                        <a:fillRect/>
                      </a:stretch>
                    </p:blipFill>
                    <p:spPr>
                      <a:xfrm>
                        <a:off x="2260600" y="1096025"/>
                        <a:ext cx="4886325" cy="2943225"/>
                      </a:xfrm>
                      <a:prstGeom prst="rect">
                        <a:avLst/>
                      </a:prstGeom>
                      <a:noFill/>
                    </p:spPr>
                  </p:pic>
                </p:oleObj>
              </mc:Fallback>
            </mc:AlternateContent>
          </a:graphicData>
        </a:graphic>
      </p:graphicFrame>
    </p:spTree>
    <p:extLst>
      <p:ext uri="{BB962C8B-B14F-4D97-AF65-F5344CB8AC3E}">
        <p14:creationId xmlns:p14="http://schemas.microsoft.com/office/powerpoint/2010/main" val="1895505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9" name="Google Shape;821;p40">
            <a:extLst>
              <a:ext uri="{FF2B5EF4-FFF2-40B4-BE49-F238E27FC236}">
                <a16:creationId xmlns:a16="http://schemas.microsoft.com/office/drawing/2014/main" id="{5B0585F3-3939-4F1E-949D-3234429B0DEC}"/>
              </a:ext>
            </a:extLst>
          </p:cNvPr>
          <p:cNvSpPr txBox="1">
            <a:spLocks/>
          </p:cNvSpPr>
          <p:nvPr/>
        </p:nvSpPr>
        <p:spPr>
          <a:xfrm>
            <a:off x="2235693" y="2324209"/>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s-ES" sz="6000" dirty="0" err="1">
                <a:solidFill>
                  <a:schemeClr val="accent2"/>
                </a:solidFill>
              </a:rPr>
              <a:t>Merge</a:t>
            </a:r>
            <a:r>
              <a:rPr lang="es-ES" sz="6000" dirty="0">
                <a:solidFill>
                  <a:schemeClr val="accent2"/>
                </a:solidFill>
              </a:rPr>
              <a:t>;</a:t>
            </a:r>
            <a:r>
              <a:rPr lang="es-ES" sz="5000" dirty="0">
                <a:solidFill>
                  <a:schemeClr val="accent2"/>
                </a:solidFill>
              </a:rPr>
              <a:t> </a:t>
            </a:r>
          </a:p>
        </p:txBody>
      </p:sp>
      <p:sp>
        <p:nvSpPr>
          <p:cNvPr id="821" name="Google Shape;821;p40"/>
          <p:cNvSpPr txBox="1">
            <a:spLocks noGrp="1"/>
          </p:cNvSpPr>
          <p:nvPr>
            <p:ph type="title"/>
          </p:nvPr>
        </p:nvSpPr>
        <p:spPr>
          <a:xfrm>
            <a:off x="2357192" y="683859"/>
            <a:ext cx="4281300" cy="16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Bubble</a:t>
            </a:r>
            <a:r>
              <a:rPr lang="en" sz="5000" dirty="0"/>
              <a:t> </a:t>
            </a:r>
            <a:r>
              <a:rPr lang="en" sz="2800" dirty="0">
                <a:solidFill>
                  <a:schemeClr val="accent3"/>
                </a:solidFill>
              </a:rPr>
              <a:t> </a:t>
            </a:r>
            <a:r>
              <a:rPr lang="en" sz="5000" dirty="0">
                <a:solidFill>
                  <a:schemeClr val="accent2"/>
                </a:solidFill>
              </a:rPr>
              <a:t> </a:t>
            </a:r>
            <a:endParaRPr sz="5000" dirty="0">
              <a:solidFill>
                <a:schemeClr val="accent2"/>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23" name="Google Shape;823;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comparisson.h</a:t>
            </a:r>
            <a:endParaRPr sz="1400" dirty="0">
              <a:solidFill>
                <a:schemeClr val="accent3"/>
              </a:solidFill>
            </a:endParaRPr>
          </a:p>
        </p:txBody>
      </p:sp>
      <p:sp>
        <p:nvSpPr>
          <p:cNvPr id="824" name="Google Shape;824;p40"/>
          <p:cNvSpPr txBox="1"/>
          <p:nvPr/>
        </p:nvSpPr>
        <p:spPr>
          <a:xfrm>
            <a:off x="5575225" y="2727943"/>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826" name="Google Shape;826;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bubble_results.h</a:t>
            </a:r>
            <a:endParaRPr sz="1400" dirty="0">
              <a:solidFill>
                <a:schemeClr val="accent3"/>
              </a:solidFill>
            </a:endParaRPr>
          </a:p>
        </p:txBody>
      </p:sp>
      <p:sp>
        <p:nvSpPr>
          <p:cNvPr id="7" name="Google Shape;824;p40">
            <a:extLst>
              <a:ext uri="{FF2B5EF4-FFF2-40B4-BE49-F238E27FC236}">
                <a16:creationId xmlns:a16="http://schemas.microsoft.com/office/drawing/2014/main" id="{CB91E45F-B88C-4B40-9D3D-358E717676F8}"/>
              </a:ext>
            </a:extLst>
          </p:cNvPr>
          <p:cNvSpPr txBox="1"/>
          <p:nvPr/>
        </p:nvSpPr>
        <p:spPr>
          <a:xfrm>
            <a:off x="2562680" y="1019559"/>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8" name="Google Shape;821;p40">
            <a:extLst>
              <a:ext uri="{FF2B5EF4-FFF2-40B4-BE49-F238E27FC236}">
                <a16:creationId xmlns:a16="http://schemas.microsoft.com/office/drawing/2014/main" id="{557C3A93-E23F-4C56-8611-3E7CFE805293}"/>
              </a:ext>
            </a:extLst>
          </p:cNvPr>
          <p:cNvSpPr txBox="1">
            <a:spLocks/>
          </p:cNvSpPr>
          <p:nvPr/>
        </p:nvSpPr>
        <p:spPr>
          <a:xfrm>
            <a:off x="2230352" y="1579393"/>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s-ES" sz="6000" dirty="0">
                <a:solidFill>
                  <a:schemeClr val="accent6"/>
                </a:solidFill>
              </a:rPr>
              <a:t>vs</a:t>
            </a:r>
            <a:endParaRPr lang="es-ES" sz="5000" dirty="0">
              <a:solidFill>
                <a:schemeClr val="accent6"/>
              </a:solidFill>
            </a:endParaRPr>
          </a:p>
        </p:txBody>
      </p:sp>
    </p:spTree>
    <p:extLst>
      <p:ext uri="{BB962C8B-B14F-4D97-AF65-F5344CB8AC3E}">
        <p14:creationId xmlns:p14="http://schemas.microsoft.com/office/powerpoint/2010/main" val="290559849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9" name="Google Shape;821;p40">
            <a:extLst>
              <a:ext uri="{FF2B5EF4-FFF2-40B4-BE49-F238E27FC236}">
                <a16:creationId xmlns:a16="http://schemas.microsoft.com/office/drawing/2014/main" id="{5B0585F3-3939-4F1E-949D-3234429B0DEC}"/>
              </a:ext>
            </a:extLst>
          </p:cNvPr>
          <p:cNvSpPr txBox="1">
            <a:spLocks/>
          </p:cNvSpPr>
          <p:nvPr/>
        </p:nvSpPr>
        <p:spPr>
          <a:xfrm>
            <a:off x="2357192" y="-77891"/>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s-ES" sz="2800" dirty="0" err="1">
                <a:solidFill>
                  <a:schemeClr val="accent2"/>
                </a:solidFill>
              </a:rPr>
              <a:t>Merge</a:t>
            </a:r>
            <a:r>
              <a:rPr lang="es-ES" sz="5000" dirty="0">
                <a:solidFill>
                  <a:schemeClr val="accent2"/>
                </a:solidFill>
              </a:rPr>
              <a:t> </a:t>
            </a:r>
          </a:p>
        </p:txBody>
      </p:sp>
      <p:sp>
        <p:nvSpPr>
          <p:cNvPr id="821" name="Google Shape;821;p40"/>
          <p:cNvSpPr txBox="1">
            <a:spLocks noGrp="1"/>
          </p:cNvSpPr>
          <p:nvPr>
            <p:ph type="title"/>
          </p:nvPr>
        </p:nvSpPr>
        <p:spPr>
          <a:xfrm>
            <a:off x="2357192" y="5274909"/>
            <a:ext cx="4281300" cy="16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Bubble</a:t>
            </a:r>
            <a:r>
              <a:rPr lang="en" sz="5000" dirty="0"/>
              <a:t> </a:t>
            </a:r>
            <a:r>
              <a:rPr lang="en" sz="2800" dirty="0">
                <a:solidFill>
                  <a:schemeClr val="accent3"/>
                </a:solidFill>
              </a:rPr>
              <a:t> </a:t>
            </a:r>
            <a:r>
              <a:rPr lang="en" sz="5000" dirty="0">
                <a:solidFill>
                  <a:schemeClr val="accent2"/>
                </a:solidFill>
              </a:rPr>
              <a:t> </a:t>
            </a:r>
            <a:endParaRPr sz="5000" dirty="0">
              <a:solidFill>
                <a:schemeClr val="accent2"/>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23" name="Google Shape;823;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comparisson.h</a:t>
            </a:r>
            <a:endParaRPr sz="1400" dirty="0">
              <a:solidFill>
                <a:schemeClr val="accent3"/>
              </a:solidFill>
            </a:endParaRPr>
          </a:p>
        </p:txBody>
      </p:sp>
      <p:sp>
        <p:nvSpPr>
          <p:cNvPr id="824" name="Google Shape;824;p40"/>
          <p:cNvSpPr txBox="1"/>
          <p:nvPr/>
        </p:nvSpPr>
        <p:spPr>
          <a:xfrm>
            <a:off x="9251875" y="2727943"/>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826" name="Google Shape;826;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bubble_results.h</a:t>
            </a:r>
            <a:endParaRPr sz="1400" dirty="0">
              <a:solidFill>
                <a:schemeClr val="accent3"/>
              </a:solidFill>
            </a:endParaRPr>
          </a:p>
        </p:txBody>
      </p:sp>
      <p:sp>
        <p:nvSpPr>
          <p:cNvPr id="7" name="Google Shape;824;p40">
            <a:extLst>
              <a:ext uri="{FF2B5EF4-FFF2-40B4-BE49-F238E27FC236}">
                <a16:creationId xmlns:a16="http://schemas.microsoft.com/office/drawing/2014/main" id="{CB91E45F-B88C-4B40-9D3D-358E717676F8}"/>
              </a:ext>
            </a:extLst>
          </p:cNvPr>
          <p:cNvSpPr txBox="1"/>
          <p:nvPr/>
        </p:nvSpPr>
        <p:spPr>
          <a:xfrm>
            <a:off x="-818695" y="1019559"/>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Tree>
    <p:extLst>
      <p:ext uri="{BB962C8B-B14F-4D97-AF65-F5344CB8AC3E}">
        <p14:creationId xmlns:p14="http://schemas.microsoft.com/office/powerpoint/2010/main" val="356128983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0"/>
          <p:cNvSpPr txBox="1">
            <a:spLocks noGrp="1"/>
          </p:cNvSpPr>
          <p:nvPr>
            <p:ph type="title"/>
          </p:nvPr>
        </p:nvSpPr>
        <p:spPr>
          <a:xfrm>
            <a:off x="2357192" y="-88090"/>
            <a:ext cx="4281300" cy="16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rgbClr val="A5CF27"/>
                </a:solidFill>
              </a:rPr>
              <a:t>Merge</a:t>
            </a:r>
            <a:r>
              <a:rPr lang="en" sz="2800" dirty="0">
                <a:solidFill>
                  <a:schemeClr val="accent3"/>
                </a:solidFill>
              </a:rPr>
              <a:t> </a:t>
            </a:r>
            <a:r>
              <a:rPr lang="en" sz="5000" dirty="0">
                <a:solidFill>
                  <a:schemeClr val="accent2"/>
                </a:solidFill>
              </a:rPr>
              <a:t> </a:t>
            </a:r>
            <a:endParaRPr sz="5000" dirty="0">
              <a:solidFill>
                <a:schemeClr val="accent2"/>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23" name="Google Shape;823;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merge</a:t>
            </a:r>
            <a:r>
              <a:rPr lang="es-ES" sz="1400" dirty="0" err="1">
                <a:solidFill>
                  <a:schemeClr val="accent3"/>
                </a:solidFill>
              </a:rPr>
              <a:t>_results.h</a:t>
            </a:r>
            <a:endParaRPr lang="es-ES" sz="1400" dirty="0">
              <a:solidFill>
                <a:schemeClr val="accent3"/>
              </a:solidFill>
            </a:endParaRPr>
          </a:p>
        </p:txBody>
      </p:sp>
      <p:sp>
        <p:nvSpPr>
          <p:cNvPr id="824" name="Google Shape;824;p40"/>
          <p:cNvSpPr txBox="1"/>
          <p:nvPr/>
        </p:nvSpPr>
        <p:spPr>
          <a:xfrm>
            <a:off x="9144000" y="2727943"/>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826" name="Google Shape;826;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merge</a:t>
            </a:r>
            <a:r>
              <a:rPr lang="es-ES" sz="1400" dirty="0" err="1">
                <a:solidFill>
                  <a:schemeClr val="accent3"/>
                </a:solidFill>
              </a:rPr>
              <a:t>_results_graph.h</a:t>
            </a:r>
            <a:endParaRPr lang="es-ES" sz="1400" dirty="0">
              <a:solidFill>
                <a:schemeClr val="accent3"/>
              </a:solidFill>
            </a:endParaRPr>
          </a:p>
        </p:txBody>
      </p:sp>
      <p:sp>
        <p:nvSpPr>
          <p:cNvPr id="7" name="Google Shape;824;p40">
            <a:extLst>
              <a:ext uri="{FF2B5EF4-FFF2-40B4-BE49-F238E27FC236}">
                <a16:creationId xmlns:a16="http://schemas.microsoft.com/office/drawing/2014/main" id="{CB91E45F-B88C-4B40-9D3D-358E717676F8}"/>
              </a:ext>
            </a:extLst>
          </p:cNvPr>
          <p:cNvSpPr txBox="1"/>
          <p:nvPr/>
        </p:nvSpPr>
        <p:spPr>
          <a:xfrm>
            <a:off x="-576760" y="1019559"/>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10" name="Google Shape;821;p40">
            <a:extLst>
              <a:ext uri="{FF2B5EF4-FFF2-40B4-BE49-F238E27FC236}">
                <a16:creationId xmlns:a16="http://schemas.microsoft.com/office/drawing/2014/main" id="{4FB81D05-E8FB-4E84-AB16-4FA9B53ABC28}"/>
              </a:ext>
            </a:extLst>
          </p:cNvPr>
          <p:cNvSpPr txBox="1">
            <a:spLocks/>
          </p:cNvSpPr>
          <p:nvPr/>
        </p:nvSpPr>
        <p:spPr>
          <a:xfrm>
            <a:off x="2230352" y="5303484"/>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s-ES" sz="6000"/>
              <a:t>Bubble</a:t>
            </a:r>
            <a:r>
              <a:rPr lang="es-ES" sz="5000"/>
              <a:t> </a:t>
            </a:r>
            <a:r>
              <a:rPr lang="es-ES" sz="2800">
                <a:solidFill>
                  <a:schemeClr val="accent3"/>
                </a:solidFill>
              </a:rPr>
              <a:t> </a:t>
            </a:r>
            <a:r>
              <a:rPr lang="es-ES" sz="5000">
                <a:solidFill>
                  <a:schemeClr val="accent2"/>
                </a:solidFill>
              </a:rPr>
              <a:t> </a:t>
            </a:r>
            <a:endParaRPr lang="es-ES" sz="5000" dirty="0">
              <a:solidFill>
                <a:schemeClr val="accent2"/>
              </a:solidFill>
            </a:endParaRPr>
          </a:p>
        </p:txBody>
      </p:sp>
      <p:graphicFrame>
        <p:nvGraphicFramePr>
          <p:cNvPr id="2" name="Object 1">
            <a:extLst>
              <a:ext uri="{FF2B5EF4-FFF2-40B4-BE49-F238E27FC236}">
                <a16:creationId xmlns:a16="http://schemas.microsoft.com/office/drawing/2014/main" id="{4C2F7DFE-194C-4103-A8ED-BADCB62D0174}"/>
              </a:ext>
            </a:extLst>
          </p:cNvPr>
          <p:cNvGraphicFramePr>
            <a:graphicFrameLocks noChangeAspect="1"/>
          </p:cNvGraphicFramePr>
          <p:nvPr>
            <p:extLst>
              <p:ext uri="{D42A27DB-BD31-4B8C-83A1-F6EECF244321}">
                <p14:modId xmlns:p14="http://schemas.microsoft.com/office/powerpoint/2010/main" val="2875147631"/>
              </p:ext>
            </p:extLst>
          </p:nvPr>
        </p:nvGraphicFramePr>
        <p:xfrm>
          <a:off x="1500188" y="1019559"/>
          <a:ext cx="6296025" cy="3057525"/>
        </p:xfrm>
        <a:graphic>
          <a:graphicData uri="http://schemas.openxmlformats.org/presentationml/2006/ole">
            <mc:AlternateContent xmlns:mc="http://schemas.openxmlformats.org/markup-compatibility/2006">
              <mc:Choice xmlns:v="urn:schemas-microsoft-com:vml" Requires="v">
                <p:oleObj spid="_x0000_s4119" name="Worksheet" r:id="rId4" imgW="6296133" imgH="3057696" progId="Excel.Sheet.12">
                  <p:embed/>
                </p:oleObj>
              </mc:Choice>
              <mc:Fallback>
                <p:oleObj name="Worksheet" r:id="rId4" imgW="6296133" imgH="3057696" progId="Excel.Sheet.12">
                  <p:embed/>
                  <p:pic>
                    <p:nvPicPr>
                      <p:cNvPr id="0" name=""/>
                      <p:cNvPicPr/>
                      <p:nvPr/>
                    </p:nvPicPr>
                    <p:blipFill>
                      <a:blip r:embed="rId5"/>
                      <a:stretch>
                        <a:fillRect/>
                      </a:stretch>
                    </p:blipFill>
                    <p:spPr>
                      <a:xfrm>
                        <a:off x="1500188" y="1019559"/>
                        <a:ext cx="6296025" cy="3057525"/>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3CAAA129-012D-4486-BE9A-1567586CCE36}"/>
              </a:ext>
            </a:extLst>
          </p:cNvPr>
          <p:cNvSpPr txBox="1"/>
          <p:nvPr/>
        </p:nvSpPr>
        <p:spPr>
          <a:xfrm>
            <a:off x="1934684" y="4134631"/>
            <a:ext cx="5538158" cy="369332"/>
          </a:xfrm>
          <a:prstGeom prst="rect">
            <a:avLst/>
          </a:prstGeom>
          <a:noFill/>
        </p:spPr>
        <p:txBody>
          <a:bodyPr wrap="square" rtlCol="0">
            <a:spAutoFit/>
          </a:bodyPr>
          <a:lstStyle/>
          <a:p>
            <a:pPr algn="ctr"/>
            <a:r>
              <a:rPr lang="en-029" sz="1800" b="1" dirty="0" err="1">
                <a:solidFill>
                  <a:srgbClr val="ED7D31"/>
                </a:solidFill>
                <a:latin typeface="Quantico" panose="02000000000000000000" pitchFamily="2" charset="0"/>
              </a:rPr>
              <a:t>Uniforme</a:t>
            </a:r>
            <a:r>
              <a:rPr lang="en-029" sz="1800" b="1" dirty="0">
                <a:solidFill>
                  <a:srgbClr val="ED7D31"/>
                </a:solidFill>
                <a:latin typeface="Quantico" panose="02000000000000000000" pitchFamily="2" charset="0"/>
              </a:rPr>
              <a:t> </a:t>
            </a:r>
            <a:r>
              <a:rPr lang="en-029" sz="1800" b="1" dirty="0">
                <a:latin typeface="Quantico" panose="02000000000000000000" pitchFamily="2" charset="0"/>
              </a:rPr>
              <a:t>    </a:t>
            </a:r>
            <a:r>
              <a:rPr lang="en-029" sz="1800" b="1" dirty="0">
                <a:solidFill>
                  <a:srgbClr val="8EA9DB"/>
                </a:solidFill>
                <a:latin typeface="Quantico" panose="02000000000000000000" pitchFamily="2" charset="0"/>
              </a:rPr>
              <a:t>Normal</a:t>
            </a:r>
            <a:r>
              <a:rPr lang="en-029" sz="1800" b="1" dirty="0">
                <a:latin typeface="Quantico" panose="02000000000000000000" pitchFamily="2" charset="0"/>
              </a:rPr>
              <a:t>    </a:t>
            </a:r>
            <a:r>
              <a:rPr lang="en-029" sz="1800" b="1" dirty="0">
                <a:solidFill>
                  <a:srgbClr val="375623"/>
                </a:solidFill>
                <a:latin typeface="Quantico" panose="02000000000000000000" pitchFamily="2" charset="0"/>
              </a:rPr>
              <a:t>Poisson</a:t>
            </a:r>
            <a:r>
              <a:rPr lang="en-029" sz="1800" b="1" dirty="0">
                <a:latin typeface="Quantico" panose="02000000000000000000" pitchFamily="2" charset="0"/>
              </a:rPr>
              <a:t>    </a:t>
            </a:r>
            <a:r>
              <a:rPr lang="en-029" sz="1800" b="1" dirty="0" err="1">
                <a:solidFill>
                  <a:srgbClr val="FFC000"/>
                </a:solidFill>
                <a:latin typeface="Quantico" panose="02000000000000000000" pitchFamily="2" charset="0"/>
              </a:rPr>
              <a:t>Cuadrado</a:t>
            </a:r>
            <a:endParaRPr lang="es-ES" sz="1800" b="1" dirty="0">
              <a:solidFill>
                <a:srgbClr val="FFC000"/>
              </a:solidFill>
              <a:latin typeface="Quantico" panose="02000000000000000000" pitchFamily="2" charset="0"/>
            </a:endParaRPr>
          </a:p>
        </p:txBody>
      </p:sp>
    </p:spTree>
    <p:extLst>
      <p:ext uri="{BB962C8B-B14F-4D97-AF65-F5344CB8AC3E}">
        <p14:creationId xmlns:p14="http://schemas.microsoft.com/office/powerpoint/2010/main" val="146427611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0"/>
          <p:cNvSpPr txBox="1">
            <a:spLocks noGrp="1"/>
          </p:cNvSpPr>
          <p:nvPr>
            <p:ph type="title"/>
          </p:nvPr>
        </p:nvSpPr>
        <p:spPr>
          <a:xfrm>
            <a:off x="2357192" y="-88090"/>
            <a:ext cx="4281300" cy="16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rgbClr val="A5CF27"/>
                </a:solidFill>
              </a:rPr>
              <a:t>Merge</a:t>
            </a:r>
            <a:r>
              <a:rPr lang="en" sz="2800" dirty="0">
                <a:solidFill>
                  <a:schemeClr val="accent3"/>
                </a:solidFill>
              </a:rPr>
              <a:t> </a:t>
            </a:r>
            <a:r>
              <a:rPr lang="en" sz="5000" dirty="0">
                <a:solidFill>
                  <a:schemeClr val="accent2"/>
                </a:solidFill>
              </a:rPr>
              <a:t> </a:t>
            </a:r>
            <a:endParaRPr sz="5000" dirty="0">
              <a:solidFill>
                <a:schemeClr val="accent2"/>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23" name="Google Shape;823;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merge</a:t>
            </a:r>
            <a:r>
              <a:rPr lang="es-ES" sz="1400" dirty="0" err="1">
                <a:solidFill>
                  <a:schemeClr val="accent3"/>
                </a:solidFill>
              </a:rPr>
              <a:t>_results_graph.h</a:t>
            </a:r>
            <a:endParaRPr lang="es-ES" sz="1400" dirty="0">
              <a:solidFill>
                <a:schemeClr val="accent3"/>
              </a:solidFill>
            </a:endParaRPr>
          </a:p>
        </p:txBody>
      </p:sp>
      <p:sp>
        <p:nvSpPr>
          <p:cNvPr id="824" name="Google Shape;824;p40"/>
          <p:cNvSpPr txBox="1"/>
          <p:nvPr/>
        </p:nvSpPr>
        <p:spPr>
          <a:xfrm>
            <a:off x="9144000" y="2727943"/>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826" name="Google Shape;826;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bubble_results.h</a:t>
            </a:r>
            <a:endParaRPr sz="1400" dirty="0">
              <a:solidFill>
                <a:schemeClr val="accent3"/>
              </a:solidFill>
            </a:endParaRPr>
          </a:p>
        </p:txBody>
      </p:sp>
      <p:sp>
        <p:nvSpPr>
          <p:cNvPr id="7" name="Google Shape;824;p40">
            <a:extLst>
              <a:ext uri="{FF2B5EF4-FFF2-40B4-BE49-F238E27FC236}">
                <a16:creationId xmlns:a16="http://schemas.microsoft.com/office/drawing/2014/main" id="{CB91E45F-B88C-4B40-9D3D-358E717676F8}"/>
              </a:ext>
            </a:extLst>
          </p:cNvPr>
          <p:cNvSpPr txBox="1"/>
          <p:nvPr/>
        </p:nvSpPr>
        <p:spPr>
          <a:xfrm>
            <a:off x="-576760" y="1019559"/>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10" name="Google Shape;821;p40">
            <a:extLst>
              <a:ext uri="{FF2B5EF4-FFF2-40B4-BE49-F238E27FC236}">
                <a16:creationId xmlns:a16="http://schemas.microsoft.com/office/drawing/2014/main" id="{4FB81D05-E8FB-4E84-AB16-4FA9B53ABC28}"/>
              </a:ext>
            </a:extLst>
          </p:cNvPr>
          <p:cNvSpPr txBox="1">
            <a:spLocks/>
          </p:cNvSpPr>
          <p:nvPr/>
        </p:nvSpPr>
        <p:spPr>
          <a:xfrm>
            <a:off x="2230352" y="5303484"/>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s-ES" sz="6000"/>
              <a:t>Bubble</a:t>
            </a:r>
            <a:r>
              <a:rPr lang="es-ES" sz="5000"/>
              <a:t> </a:t>
            </a:r>
            <a:r>
              <a:rPr lang="es-ES" sz="2800">
                <a:solidFill>
                  <a:schemeClr val="accent3"/>
                </a:solidFill>
              </a:rPr>
              <a:t> </a:t>
            </a:r>
            <a:r>
              <a:rPr lang="es-ES" sz="5000">
                <a:solidFill>
                  <a:schemeClr val="accent2"/>
                </a:solidFill>
              </a:rPr>
              <a:t> </a:t>
            </a:r>
            <a:endParaRPr lang="es-ES" sz="5000" dirty="0">
              <a:solidFill>
                <a:schemeClr val="accent2"/>
              </a:solidFill>
            </a:endParaRPr>
          </a:p>
        </p:txBody>
      </p:sp>
      <p:graphicFrame>
        <p:nvGraphicFramePr>
          <p:cNvPr id="2" name="Object 1">
            <a:extLst>
              <a:ext uri="{FF2B5EF4-FFF2-40B4-BE49-F238E27FC236}">
                <a16:creationId xmlns:a16="http://schemas.microsoft.com/office/drawing/2014/main" id="{4C2F7DFE-194C-4103-A8ED-BADCB62D0174}"/>
              </a:ext>
            </a:extLst>
          </p:cNvPr>
          <p:cNvGraphicFramePr>
            <a:graphicFrameLocks noChangeAspect="1"/>
          </p:cNvGraphicFramePr>
          <p:nvPr>
            <p:extLst>
              <p:ext uri="{D42A27DB-BD31-4B8C-83A1-F6EECF244321}">
                <p14:modId xmlns:p14="http://schemas.microsoft.com/office/powerpoint/2010/main" val="1900233058"/>
              </p:ext>
            </p:extLst>
          </p:nvPr>
        </p:nvGraphicFramePr>
        <p:xfrm>
          <a:off x="2260600" y="1172225"/>
          <a:ext cx="4886325" cy="2867025"/>
        </p:xfrm>
        <a:graphic>
          <a:graphicData uri="http://schemas.openxmlformats.org/presentationml/2006/ole">
            <mc:AlternateContent xmlns:mc="http://schemas.openxmlformats.org/markup-compatibility/2006">
              <mc:Choice xmlns:v="urn:schemas-microsoft-com:vml" Requires="v">
                <p:oleObj spid="_x0000_s5144" name="Worksheet" r:id="rId4" imgW="4886385" imgH="2866925" progId="Excel.Sheet.12">
                  <p:embed/>
                </p:oleObj>
              </mc:Choice>
              <mc:Fallback>
                <p:oleObj name="Worksheet" r:id="rId4" imgW="4886385" imgH="2866925" progId="Excel.Sheet.12">
                  <p:embed/>
                  <p:pic>
                    <p:nvPicPr>
                      <p:cNvPr id="2" name="Object 1">
                        <a:extLst>
                          <a:ext uri="{FF2B5EF4-FFF2-40B4-BE49-F238E27FC236}">
                            <a16:creationId xmlns:a16="http://schemas.microsoft.com/office/drawing/2014/main" id="{4C2F7DFE-194C-4103-A8ED-BADCB62D0174}"/>
                          </a:ext>
                        </a:extLst>
                      </p:cNvPr>
                      <p:cNvPicPr/>
                      <p:nvPr/>
                    </p:nvPicPr>
                    <p:blipFill>
                      <a:blip r:embed="rId5"/>
                      <a:stretch>
                        <a:fillRect/>
                      </a:stretch>
                    </p:blipFill>
                    <p:spPr>
                      <a:xfrm>
                        <a:off x="2260600" y="1172225"/>
                        <a:ext cx="4886325" cy="2867025"/>
                      </a:xfrm>
                      <a:prstGeom prst="rect">
                        <a:avLst/>
                      </a:prstGeom>
                    </p:spPr>
                  </p:pic>
                </p:oleObj>
              </mc:Fallback>
            </mc:AlternateContent>
          </a:graphicData>
        </a:graphic>
      </p:graphicFrame>
    </p:spTree>
    <p:extLst>
      <p:ext uri="{BB962C8B-B14F-4D97-AF65-F5344CB8AC3E}">
        <p14:creationId xmlns:p14="http://schemas.microsoft.com/office/powerpoint/2010/main" val="31896614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0"/>
          <p:cNvSpPr txBox="1">
            <a:spLocks noGrp="1"/>
          </p:cNvSpPr>
          <p:nvPr>
            <p:ph type="title"/>
          </p:nvPr>
        </p:nvSpPr>
        <p:spPr>
          <a:xfrm>
            <a:off x="2357192" y="-88090"/>
            <a:ext cx="4281300" cy="16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accent5">
                    <a:lumMod val="10000"/>
                    <a:lumOff val="90000"/>
                  </a:schemeClr>
                </a:solidFill>
              </a:rPr>
              <a:t>Both </a:t>
            </a:r>
            <a:r>
              <a:rPr lang="en" sz="5000" dirty="0">
                <a:solidFill>
                  <a:schemeClr val="accent5">
                    <a:lumMod val="10000"/>
                    <a:lumOff val="90000"/>
                  </a:schemeClr>
                </a:solidFill>
              </a:rPr>
              <a:t> </a:t>
            </a:r>
            <a:endParaRPr sz="5000" dirty="0">
              <a:solidFill>
                <a:schemeClr val="accent5">
                  <a:lumMod val="10000"/>
                  <a:lumOff val="90000"/>
                </a:schemeClr>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23" name="Google Shape;823;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comparisson.h</a:t>
            </a:r>
            <a:endParaRPr sz="1400" dirty="0">
              <a:solidFill>
                <a:schemeClr val="accent3"/>
              </a:solidFill>
            </a:endParaRPr>
          </a:p>
        </p:txBody>
      </p:sp>
      <p:sp>
        <p:nvSpPr>
          <p:cNvPr id="824" name="Google Shape;824;p40"/>
          <p:cNvSpPr txBox="1"/>
          <p:nvPr/>
        </p:nvSpPr>
        <p:spPr>
          <a:xfrm>
            <a:off x="9144000" y="2727943"/>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826" name="Google Shape;826;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400" dirty="0" err="1">
                <a:solidFill>
                  <a:schemeClr val="accent3"/>
                </a:solidFill>
              </a:rPr>
              <a:t>comparisson_size.h</a:t>
            </a:r>
            <a:endParaRPr lang="es-ES" sz="1400" dirty="0">
              <a:solidFill>
                <a:schemeClr val="accent3"/>
              </a:solidFill>
            </a:endParaRPr>
          </a:p>
        </p:txBody>
      </p:sp>
      <p:sp>
        <p:nvSpPr>
          <p:cNvPr id="7" name="Google Shape;824;p40">
            <a:extLst>
              <a:ext uri="{FF2B5EF4-FFF2-40B4-BE49-F238E27FC236}">
                <a16:creationId xmlns:a16="http://schemas.microsoft.com/office/drawing/2014/main" id="{CB91E45F-B88C-4B40-9D3D-358E717676F8}"/>
              </a:ext>
            </a:extLst>
          </p:cNvPr>
          <p:cNvSpPr txBox="1"/>
          <p:nvPr/>
        </p:nvSpPr>
        <p:spPr>
          <a:xfrm>
            <a:off x="-576760" y="1019559"/>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10" name="Google Shape;821;p40">
            <a:extLst>
              <a:ext uri="{FF2B5EF4-FFF2-40B4-BE49-F238E27FC236}">
                <a16:creationId xmlns:a16="http://schemas.microsoft.com/office/drawing/2014/main" id="{4FB81D05-E8FB-4E84-AB16-4FA9B53ABC28}"/>
              </a:ext>
            </a:extLst>
          </p:cNvPr>
          <p:cNvSpPr txBox="1">
            <a:spLocks/>
          </p:cNvSpPr>
          <p:nvPr/>
        </p:nvSpPr>
        <p:spPr>
          <a:xfrm>
            <a:off x="2230352" y="5303484"/>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s-ES" sz="6000"/>
              <a:t>Bubble</a:t>
            </a:r>
            <a:r>
              <a:rPr lang="es-ES" sz="5000"/>
              <a:t> </a:t>
            </a:r>
            <a:r>
              <a:rPr lang="es-ES" sz="2800">
                <a:solidFill>
                  <a:schemeClr val="accent3"/>
                </a:solidFill>
              </a:rPr>
              <a:t> </a:t>
            </a:r>
            <a:r>
              <a:rPr lang="es-ES" sz="5000">
                <a:solidFill>
                  <a:schemeClr val="accent2"/>
                </a:solidFill>
              </a:rPr>
              <a:t> </a:t>
            </a:r>
            <a:endParaRPr lang="es-ES" sz="5000" dirty="0">
              <a:solidFill>
                <a:schemeClr val="accent2"/>
              </a:solidFill>
            </a:endParaRPr>
          </a:p>
        </p:txBody>
      </p:sp>
      <p:graphicFrame>
        <p:nvGraphicFramePr>
          <p:cNvPr id="2" name="Object 1">
            <a:extLst>
              <a:ext uri="{FF2B5EF4-FFF2-40B4-BE49-F238E27FC236}">
                <a16:creationId xmlns:a16="http://schemas.microsoft.com/office/drawing/2014/main" id="{FD97DE82-9F19-4C7B-8E85-315B81976483}"/>
              </a:ext>
            </a:extLst>
          </p:cNvPr>
          <p:cNvGraphicFramePr>
            <a:graphicFrameLocks noChangeAspect="1"/>
          </p:cNvGraphicFramePr>
          <p:nvPr>
            <p:extLst>
              <p:ext uri="{D42A27DB-BD31-4B8C-83A1-F6EECF244321}">
                <p14:modId xmlns:p14="http://schemas.microsoft.com/office/powerpoint/2010/main" val="3425213883"/>
              </p:ext>
            </p:extLst>
          </p:nvPr>
        </p:nvGraphicFramePr>
        <p:xfrm>
          <a:off x="1818062" y="1103930"/>
          <a:ext cx="5495925" cy="3248025"/>
        </p:xfrm>
        <a:graphic>
          <a:graphicData uri="http://schemas.openxmlformats.org/presentationml/2006/ole">
            <mc:AlternateContent xmlns:mc="http://schemas.openxmlformats.org/markup-compatibility/2006">
              <mc:Choice xmlns:v="urn:schemas-microsoft-com:vml" Requires="v">
                <p:oleObj spid="_x0000_s6168" name="Worksheet" r:id="rId4" imgW="5495985" imgH="3248082" progId="Excel.Sheet.12">
                  <p:embed/>
                </p:oleObj>
              </mc:Choice>
              <mc:Fallback>
                <p:oleObj name="Worksheet" r:id="rId4" imgW="5495985" imgH="3248082" progId="Excel.Sheet.12">
                  <p:embed/>
                  <p:pic>
                    <p:nvPicPr>
                      <p:cNvPr id="0" name=""/>
                      <p:cNvPicPr/>
                      <p:nvPr/>
                    </p:nvPicPr>
                    <p:blipFill>
                      <a:blip r:embed="rId5"/>
                      <a:stretch>
                        <a:fillRect/>
                      </a:stretch>
                    </p:blipFill>
                    <p:spPr>
                      <a:xfrm>
                        <a:off x="1818062" y="1103930"/>
                        <a:ext cx="5495925" cy="3248025"/>
                      </a:xfrm>
                      <a:prstGeom prst="rect">
                        <a:avLst/>
                      </a:prstGeom>
                    </p:spPr>
                  </p:pic>
                </p:oleObj>
              </mc:Fallback>
            </mc:AlternateContent>
          </a:graphicData>
        </a:graphic>
      </p:graphicFrame>
    </p:spTree>
    <p:extLst>
      <p:ext uri="{BB962C8B-B14F-4D97-AF65-F5344CB8AC3E}">
        <p14:creationId xmlns:p14="http://schemas.microsoft.com/office/powerpoint/2010/main" val="33216732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accent3"/>
                </a:solidFill>
              </a:rPr>
              <a:t>c</a:t>
            </a:r>
            <a:r>
              <a:rPr lang="en" sz="1400" dirty="0">
                <a:solidFill>
                  <a:schemeClr val="accent3"/>
                </a:solidFill>
              </a:rPr>
              <a:t>oding.h</a:t>
            </a:r>
            <a:endParaRPr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accent3"/>
                </a:solidFill>
              </a:rPr>
              <a:t>e</a:t>
            </a:r>
            <a:r>
              <a:rPr lang="en" sz="1400" dirty="0">
                <a:solidFill>
                  <a:schemeClr val="accent3"/>
                </a:solidFill>
              </a:rPr>
              <a:t>xample.h</a:t>
            </a:r>
            <a:endParaRPr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2381535" y="2102706"/>
            <a:ext cx="743803" cy="769441"/>
            <a:chOff x="2381535" y="2102706"/>
            <a:chExt cx="743803" cy="769441"/>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5" name="Group 14">
            <a:extLst>
              <a:ext uri="{FF2B5EF4-FFF2-40B4-BE49-F238E27FC236}">
                <a16:creationId xmlns:a16="http://schemas.microsoft.com/office/drawing/2014/main" id="{CA7D3354-130B-4A7F-B65D-D0A12EDC3F1C}"/>
              </a:ext>
            </a:extLst>
          </p:cNvPr>
          <p:cNvGrpSpPr/>
          <p:nvPr/>
        </p:nvGrpSpPr>
        <p:grpSpPr>
          <a:xfrm>
            <a:off x="3229970" y="2102707"/>
            <a:ext cx="743803" cy="769441"/>
            <a:chOff x="3229970" y="2102707"/>
            <a:chExt cx="743803" cy="769441"/>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4078405" y="2102708"/>
            <a:ext cx="743803" cy="769441"/>
            <a:chOff x="4078405" y="2102708"/>
            <a:chExt cx="743803" cy="769441"/>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926840" y="2102707"/>
            <a:ext cx="743803" cy="769441"/>
            <a:chOff x="4926840" y="2102707"/>
            <a:chExt cx="743803" cy="769441"/>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775275" y="2102706"/>
            <a:ext cx="743803" cy="769441"/>
            <a:chOff x="5775275" y="2102706"/>
            <a:chExt cx="743803" cy="769441"/>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
        <p:nvSpPr>
          <p:cNvPr id="2" name="Block Arc 1">
            <a:extLst>
              <a:ext uri="{FF2B5EF4-FFF2-40B4-BE49-F238E27FC236}">
                <a16:creationId xmlns:a16="http://schemas.microsoft.com/office/drawing/2014/main" id="{05753B9B-D35B-49A2-9F1E-A4E875DCEEF2}"/>
              </a:ext>
            </a:extLst>
          </p:cNvPr>
          <p:cNvSpPr/>
          <p:nvPr/>
        </p:nvSpPr>
        <p:spPr>
          <a:xfrm rot="10800000">
            <a:off x="2483724" y="1403469"/>
            <a:ext cx="502696" cy="502696"/>
          </a:xfrm>
          <a:prstGeom prst="blockArc">
            <a:avLst/>
          </a:prstGeom>
          <a:solidFill>
            <a:schemeClr val="accent6"/>
          </a:solidFill>
          <a:ln>
            <a:solidFill>
              <a:schemeClr val="accent3">
                <a:lumMod val="1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406428723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820"/>
        <p:cNvGrpSpPr/>
        <p:nvPr/>
      </p:nvGrpSpPr>
      <p:grpSpPr>
        <a:xfrm>
          <a:off x="0" y="0"/>
          <a:ext cx="0" cy="0"/>
          <a:chOff x="0" y="0"/>
          <a:chExt cx="0" cy="0"/>
        </a:xfrm>
      </p:grpSpPr>
      <p:sp>
        <p:nvSpPr>
          <p:cNvPr id="821" name="Google Shape;821;p40"/>
          <p:cNvSpPr txBox="1">
            <a:spLocks noGrp="1"/>
          </p:cNvSpPr>
          <p:nvPr>
            <p:ph type="title"/>
          </p:nvPr>
        </p:nvSpPr>
        <p:spPr>
          <a:xfrm>
            <a:off x="2425374" y="11093"/>
            <a:ext cx="4281300" cy="16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accent5">
                    <a:lumMod val="10000"/>
                    <a:lumOff val="90000"/>
                  </a:schemeClr>
                </a:solidFill>
              </a:rPr>
              <a:t>800  </a:t>
            </a:r>
            <a:r>
              <a:rPr lang="en" sz="5000" dirty="0">
                <a:solidFill>
                  <a:schemeClr val="accent5">
                    <a:lumMod val="10000"/>
                    <a:lumOff val="90000"/>
                  </a:schemeClr>
                </a:solidFill>
              </a:rPr>
              <a:t> </a:t>
            </a:r>
            <a:endParaRPr sz="5000" dirty="0">
              <a:solidFill>
                <a:schemeClr val="accent5">
                  <a:lumMod val="10000"/>
                  <a:lumOff val="90000"/>
                </a:schemeClr>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23" name="Google Shape;823;p40"/>
          <p:cNvSpPr txBox="1">
            <a:spLocks noGrp="1"/>
          </p:cNvSpPr>
          <p:nvPr>
            <p:ph type="subTitle" idx="4294967295"/>
          </p:nvPr>
        </p:nvSpPr>
        <p:spPr>
          <a:xfrm>
            <a:off x="2286001" y="57986"/>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comparisson_size.h</a:t>
            </a:r>
            <a:endParaRPr sz="1400" dirty="0">
              <a:solidFill>
                <a:schemeClr val="accent3"/>
              </a:solidFill>
            </a:endParaRPr>
          </a:p>
        </p:txBody>
      </p:sp>
      <p:sp>
        <p:nvSpPr>
          <p:cNvPr id="824" name="Google Shape;824;p40"/>
          <p:cNvSpPr txBox="1"/>
          <p:nvPr/>
        </p:nvSpPr>
        <p:spPr>
          <a:xfrm>
            <a:off x="9144000" y="2727943"/>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7" name="Google Shape;824;p40">
            <a:extLst>
              <a:ext uri="{FF2B5EF4-FFF2-40B4-BE49-F238E27FC236}">
                <a16:creationId xmlns:a16="http://schemas.microsoft.com/office/drawing/2014/main" id="{CB91E45F-B88C-4B40-9D3D-358E717676F8}"/>
              </a:ext>
            </a:extLst>
          </p:cNvPr>
          <p:cNvSpPr txBox="1"/>
          <p:nvPr/>
        </p:nvSpPr>
        <p:spPr>
          <a:xfrm>
            <a:off x="-576760" y="1019559"/>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sp>
        <p:nvSpPr>
          <p:cNvPr id="10" name="Google Shape;821;p40">
            <a:extLst>
              <a:ext uri="{FF2B5EF4-FFF2-40B4-BE49-F238E27FC236}">
                <a16:creationId xmlns:a16="http://schemas.microsoft.com/office/drawing/2014/main" id="{4FB81D05-E8FB-4E84-AB16-4FA9B53ABC28}"/>
              </a:ext>
            </a:extLst>
          </p:cNvPr>
          <p:cNvSpPr txBox="1">
            <a:spLocks/>
          </p:cNvSpPr>
          <p:nvPr/>
        </p:nvSpPr>
        <p:spPr>
          <a:xfrm>
            <a:off x="2230352" y="5303484"/>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s-ES" sz="6000"/>
              <a:t>Bubble</a:t>
            </a:r>
            <a:r>
              <a:rPr lang="es-ES" sz="5000"/>
              <a:t> </a:t>
            </a:r>
            <a:r>
              <a:rPr lang="es-ES" sz="2800">
                <a:solidFill>
                  <a:schemeClr val="accent3"/>
                </a:solidFill>
              </a:rPr>
              <a:t> </a:t>
            </a:r>
            <a:r>
              <a:rPr lang="es-ES" sz="5000">
                <a:solidFill>
                  <a:schemeClr val="accent2"/>
                </a:solidFill>
              </a:rPr>
              <a:t> </a:t>
            </a:r>
            <a:endParaRPr lang="es-ES" sz="5000" dirty="0">
              <a:solidFill>
                <a:schemeClr val="accent2"/>
              </a:solidFill>
            </a:endParaRPr>
          </a:p>
        </p:txBody>
      </p:sp>
      <p:graphicFrame>
        <p:nvGraphicFramePr>
          <p:cNvPr id="2" name="Object 1">
            <a:extLst>
              <a:ext uri="{FF2B5EF4-FFF2-40B4-BE49-F238E27FC236}">
                <a16:creationId xmlns:a16="http://schemas.microsoft.com/office/drawing/2014/main" id="{FD97DE82-9F19-4C7B-8E85-315B81976483}"/>
              </a:ext>
            </a:extLst>
          </p:cNvPr>
          <p:cNvGraphicFramePr>
            <a:graphicFrameLocks noChangeAspect="1"/>
          </p:cNvGraphicFramePr>
          <p:nvPr>
            <p:extLst>
              <p:ext uri="{D42A27DB-BD31-4B8C-83A1-F6EECF244321}">
                <p14:modId xmlns:p14="http://schemas.microsoft.com/office/powerpoint/2010/main" val="2840276063"/>
              </p:ext>
            </p:extLst>
          </p:nvPr>
        </p:nvGraphicFramePr>
        <p:xfrm>
          <a:off x="294062" y="1451268"/>
          <a:ext cx="8543925" cy="2028825"/>
        </p:xfrm>
        <a:graphic>
          <a:graphicData uri="http://schemas.openxmlformats.org/presentationml/2006/ole">
            <mc:AlternateContent xmlns:mc="http://schemas.openxmlformats.org/markup-compatibility/2006">
              <mc:Choice xmlns:v="urn:schemas-microsoft-com:vml" Requires="v">
                <p:oleObj spid="_x0000_s7191" name="Worksheet" r:id="rId4" imgW="8543985" imgH="2028996" progId="Excel.Sheet.12">
                  <p:embed/>
                </p:oleObj>
              </mc:Choice>
              <mc:Fallback>
                <p:oleObj name="Worksheet" r:id="rId4" imgW="8543985" imgH="2028996" progId="Excel.Sheet.12">
                  <p:embed/>
                  <p:pic>
                    <p:nvPicPr>
                      <p:cNvPr id="2" name="Object 1">
                        <a:extLst>
                          <a:ext uri="{FF2B5EF4-FFF2-40B4-BE49-F238E27FC236}">
                            <a16:creationId xmlns:a16="http://schemas.microsoft.com/office/drawing/2014/main" id="{FD97DE82-9F19-4C7B-8E85-315B81976483}"/>
                          </a:ext>
                        </a:extLst>
                      </p:cNvPr>
                      <p:cNvPicPr/>
                      <p:nvPr/>
                    </p:nvPicPr>
                    <p:blipFill>
                      <a:blip r:embed="rId5"/>
                      <a:stretch>
                        <a:fillRect/>
                      </a:stretch>
                    </p:blipFill>
                    <p:spPr>
                      <a:xfrm>
                        <a:off x="294062" y="1451268"/>
                        <a:ext cx="8543925" cy="2028825"/>
                      </a:xfrm>
                      <a:prstGeom prst="rect">
                        <a:avLst/>
                      </a:prstGeom>
                      <a:noFill/>
                      <a:ln>
                        <a:noFill/>
                      </a:ln>
                    </p:spPr>
                  </p:pic>
                </p:oleObj>
              </mc:Fallback>
            </mc:AlternateContent>
          </a:graphicData>
        </a:graphic>
      </p:graphicFrame>
      <p:sp>
        <p:nvSpPr>
          <p:cNvPr id="11" name="Google Shape;821;p40">
            <a:extLst>
              <a:ext uri="{FF2B5EF4-FFF2-40B4-BE49-F238E27FC236}">
                <a16:creationId xmlns:a16="http://schemas.microsoft.com/office/drawing/2014/main" id="{99ACAD38-7284-4135-BF0D-41358A8D33C1}"/>
              </a:ext>
            </a:extLst>
          </p:cNvPr>
          <p:cNvSpPr txBox="1">
            <a:spLocks/>
          </p:cNvSpPr>
          <p:nvPr/>
        </p:nvSpPr>
        <p:spPr>
          <a:xfrm>
            <a:off x="-576760" y="0"/>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n" sz="2800">
                <a:solidFill>
                  <a:schemeClr val="accent5">
                    <a:lumMod val="10000"/>
                    <a:lumOff val="90000"/>
                  </a:schemeClr>
                </a:solidFill>
              </a:rPr>
              <a:t>40  </a:t>
            </a:r>
            <a:r>
              <a:rPr lang="en" sz="5000">
                <a:solidFill>
                  <a:schemeClr val="accent5">
                    <a:lumMod val="10000"/>
                    <a:lumOff val="90000"/>
                  </a:schemeClr>
                </a:solidFill>
              </a:rPr>
              <a:t> </a:t>
            </a:r>
            <a:endParaRPr lang="en" sz="5000" dirty="0">
              <a:solidFill>
                <a:schemeClr val="accent5">
                  <a:lumMod val="10000"/>
                  <a:lumOff val="90000"/>
                </a:schemeClr>
              </a:solidFill>
            </a:endParaRPr>
          </a:p>
        </p:txBody>
      </p:sp>
      <p:sp>
        <p:nvSpPr>
          <p:cNvPr id="12" name="Google Shape;821;p40">
            <a:extLst>
              <a:ext uri="{FF2B5EF4-FFF2-40B4-BE49-F238E27FC236}">
                <a16:creationId xmlns:a16="http://schemas.microsoft.com/office/drawing/2014/main" id="{15C34B2F-B4D7-40E0-BA8F-1442310354DE}"/>
              </a:ext>
            </a:extLst>
          </p:cNvPr>
          <p:cNvSpPr txBox="1">
            <a:spLocks/>
          </p:cNvSpPr>
          <p:nvPr/>
        </p:nvSpPr>
        <p:spPr>
          <a:xfrm>
            <a:off x="5439462" y="0"/>
            <a:ext cx="4281300" cy="162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Fira Code"/>
              <a:buNone/>
              <a:defRPr sz="4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4800"/>
              <a:buFont typeface="Fira Code"/>
              <a:buNone/>
              <a:defRPr sz="4800" b="0" i="0" u="none" strike="noStrike" cap="none">
                <a:solidFill>
                  <a:schemeClr val="dk1"/>
                </a:solidFill>
                <a:latin typeface="Fira Code"/>
                <a:ea typeface="Fira Code"/>
                <a:cs typeface="Fira Code"/>
                <a:sym typeface="Fira Code"/>
              </a:defRPr>
            </a:lvl9pPr>
          </a:lstStyle>
          <a:p>
            <a:pPr algn="ctr"/>
            <a:r>
              <a:rPr lang="en" sz="2800" dirty="0">
                <a:solidFill>
                  <a:schemeClr val="accent5">
                    <a:lumMod val="10000"/>
                    <a:lumOff val="90000"/>
                  </a:schemeClr>
                </a:solidFill>
              </a:rPr>
              <a:t>4000  </a:t>
            </a:r>
            <a:r>
              <a:rPr lang="en" sz="5000" dirty="0">
                <a:solidFill>
                  <a:schemeClr val="accent5">
                    <a:lumMod val="10000"/>
                    <a:lumOff val="90000"/>
                  </a:schemeClr>
                </a:solidFill>
              </a:rPr>
              <a:t> </a:t>
            </a:r>
          </a:p>
        </p:txBody>
      </p:sp>
    </p:spTree>
    <p:extLst>
      <p:ext uri="{BB962C8B-B14F-4D97-AF65-F5344CB8AC3E}">
        <p14:creationId xmlns:p14="http://schemas.microsoft.com/office/powerpoint/2010/main" val="721108587"/>
      </p:ext>
    </p:extLst>
  </p:cSld>
  <p:clrMapOvr>
    <a:masterClrMapping/>
  </p:clrMapOvr>
  <mc:AlternateContent xmlns:mc="http://schemas.openxmlformats.org/markup-compatibility/2006" xmlns:p14="http://schemas.microsoft.com/office/powerpoint/2010/main">
    <mc:Choice Requires="p14">
      <p:transition spd="slow" p14:dur="1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grpSp>
        <p:nvGrpSpPr>
          <p:cNvPr id="15" name="Group 14">
            <a:extLst>
              <a:ext uri="{FF2B5EF4-FFF2-40B4-BE49-F238E27FC236}">
                <a16:creationId xmlns:a16="http://schemas.microsoft.com/office/drawing/2014/main" id="{CA7D3354-130B-4A7F-B65D-D0A12EDC3F1C}"/>
              </a:ext>
            </a:extLst>
          </p:cNvPr>
          <p:cNvGrpSpPr/>
          <p:nvPr/>
        </p:nvGrpSpPr>
        <p:grpSpPr>
          <a:xfrm>
            <a:off x="2381534" y="2102706"/>
            <a:ext cx="743803" cy="769441"/>
            <a:chOff x="3229970" y="2102707"/>
            <a:chExt cx="743803" cy="769441"/>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3229970" y="2105646"/>
            <a:ext cx="743803" cy="769441"/>
            <a:chOff x="2381535" y="2102706"/>
            <a:chExt cx="743803" cy="769441"/>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4078405" y="2102708"/>
            <a:ext cx="743803" cy="769441"/>
            <a:chOff x="4078405" y="2102708"/>
            <a:chExt cx="743803" cy="769441"/>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926840" y="2102707"/>
            <a:ext cx="743803" cy="769441"/>
            <a:chOff x="4926840" y="2102707"/>
            <a:chExt cx="743803" cy="769441"/>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775275" y="2102706"/>
            <a:ext cx="743803" cy="769441"/>
            <a:chOff x="5775275" y="2102706"/>
            <a:chExt cx="743803" cy="769441"/>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
        <p:nvSpPr>
          <p:cNvPr id="20" name="Block Arc 19">
            <a:extLst>
              <a:ext uri="{FF2B5EF4-FFF2-40B4-BE49-F238E27FC236}">
                <a16:creationId xmlns:a16="http://schemas.microsoft.com/office/drawing/2014/main" id="{3916778A-4334-4F96-BC81-BFEC54A6E9A2}"/>
              </a:ext>
            </a:extLst>
          </p:cNvPr>
          <p:cNvSpPr/>
          <p:nvPr/>
        </p:nvSpPr>
        <p:spPr>
          <a:xfrm rot="10800000">
            <a:off x="3332159" y="1403469"/>
            <a:ext cx="502696" cy="502696"/>
          </a:xfrm>
          <a:prstGeom prst="blockArc">
            <a:avLst/>
          </a:prstGeom>
          <a:solidFill>
            <a:schemeClr val="accent6"/>
          </a:solidFill>
          <a:ln>
            <a:solidFill>
              <a:schemeClr val="accent3">
                <a:lumMod val="1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71602812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grpSp>
        <p:nvGrpSpPr>
          <p:cNvPr id="15" name="Group 14">
            <a:extLst>
              <a:ext uri="{FF2B5EF4-FFF2-40B4-BE49-F238E27FC236}">
                <a16:creationId xmlns:a16="http://schemas.microsoft.com/office/drawing/2014/main" id="{CA7D3354-130B-4A7F-B65D-D0A12EDC3F1C}"/>
              </a:ext>
            </a:extLst>
          </p:cNvPr>
          <p:cNvGrpSpPr/>
          <p:nvPr/>
        </p:nvGrpSpPr>
        <p:grpSpPr>
          <a:xfrm>
            <a:off x="2381534" y="2102706"/>
            <a:ext cx="743803" cy="769441"/>
            <a:chOff x="3229970" y="2102707"/>
            <a:chExt cx="743803" cy="769441"/>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3229970" y="2105646"/>
            <a:ext cx="743803" cy="769441"/>
            <a:chOff x="2381535" y="2102706"/>
            <a:chExt cx="743803" cy="769441"/>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4078405" y="2102708"/>
            <a:ext cx="743803" cy="769441"/>
            <a:chOff x="4078405" y="2102708"/>
            <a:chExt cx="743803" cy="769441"/>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926840" y="2102707"/>
            <a:ext cx="743803" cy="769441"/>
            <a:chOff x="4926840" y="2102707"/>
            <a:chExt cx="743803" cy="769441"/>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775275" y="2102706"/>
            <a:ext cx="743803" cy="769441"/>
            <a:chOff x="5775275" y="2102706"/>
            <a:chExt cx="743803" cy="769441"/>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
        <p:nvSpPr>
          <p:cNvPr id="20" name="Block Arc 19">
            <a:extLst>
              <a:ext uri="{FF2B5EF4-FFF2-40B4-BE49-F238E27FC236}">
                <a16:creationId xmlns:a16="http://schemas.microsoft.com/office/drawing/2014/main" id="{53B16580-2D58-40BA-8929-94699CA42CCA}"/>
              </a:ext>
            </a:extLst>
          </p:cNvPr>
          <p:cNvSpPr/>
          <p:nvPr/>
        </p:nvSpPr>
        <p:spPr>
          <a:xfrm rot="10800000">
            <a:off x="4180757" y="1403469"/>
            <a:ext cx="502696" cy="502696"/>
          </a:xfrm>
          <a:prstGeom prst="blockArc">
            <a:avLst/>
          </a:prstGeom>
          <a:solidFill>
            <a:schemeClr val="accent6"/>
          </a:solidFill>
          <a:ln>
            <a:solidFill>
              <a:schemeClr val="accent3">
                <a:lumMod val="1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81383250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grpSp>
        <p:nvGrpSpPr>
          <p:cNvPr id="15" name="Group 14">
            <a:extLst>
              <a:ext uri="{FF2B5EF4-FFF2-40B4-BE49-F238E27FC236}">
                <a16:creationId xmlns:a16="http://schemas.microsoft.com/office/drawing/2014/main" id="{CA7D3354-130B-4A7F-B65D-D0A12EDC3F1C}"/>
              </a:ext>
            </a:extLst>
          </p:cNvPr>
          <p:cNvGrpSpPr/>
          <p:nvPr/>
        </p:nvGrpSpPr>
        <p:grpSpPr>
          <a:xfrm>
            <a:off x="2381534" y="2102706"/>
            <a:ext cx="743803" cy="769441"/>
            <a:chOff x="3229970" y="2102707"/>
            <a:chExt cx="743803" cy="769441"/>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3229970" y="2105646"/>
            <a:ext cx="743803" cy="769441"/>
            <a:chOff x="2381535" y="2102706"/>
            <a:chExt cx="743803" cy="769441"/>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4921005" y="2102706"/>
            <a:ext cx="743803" cy="769441"/>
            <a:chOff x="4078405" y="2102708"/>
            <a:chExt cx="743803" cy="769441"/>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076264" y="2102706"/>
            <a:ext cx="743803" cy="769441"/>
            <a:chOff x="4926840" y="2102707"/>
            <a:chExt cx="743803" cy="769441"/>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5775275" y="2102706"/>
            <a:ext cx="743803" cy="769441"/>
            <a:chOff x="5775275" y="2102706"/>
            <a:chExt cx="743803" cy="769441"/>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
        <p:nvSpPr>
          <p:cNvPr id="20" name="Block Arc 19">
            <a:extLst>
              <a:ext uri="{FF2B5EF4-FFF2-40B4-BE49-F238E27FC236}">
                <a16:creationId xmlns:a16="http://schemas.microsoft.com/office/drawing/2014/main" id="{2EE228D8-B4D7-4C73-BC88-4CFD84F470BE}"/>
              </a:ext>
            </a:extLst>
          </p:cNvPr>
          <p:cNvSpPr/>
          <p:nvPr/>
        </p:nvSpPr>
        <p:spPr>
          <a:xfrm rot="10800000">
            <a:off x="5041558" y="1403469"/>
            <a:ext cx="502696" cy="502696"/>
          </a:xfrm>
          <a:prstGeom prst="blockArc">
            <a:avLst/>
          </a:prstGeom>
          <a:solidFill>
            <a:schemeClr val="accent6"/>
          </a:solidFill>
          <a:ln>
            <a:solidFill>
              <a:schemeClr val="accent3">
                <a:lumMod val="1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03238330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grpSp>
        <p:nvGrpSpPr>
          <p:cNvPr id="15" name="Group 14">
            <a:extLst>
              <a:ext uri="{FF2B5EF4-FFF2-40B4-BE49-F238E27FC236}">
                <a16:creationId xmlns:a16="http://schemas.microsoft.com/office/drawing/2014/main" id="{CA7D3354-130B-4A7F-B65D-D0A12EDC3F1C}"/>
              </a:ext>
            </a:extLst>
          </p:cNvPr>
          <p:cNvGrpSpPr/>
          <p:nvPr/>
        </p:nvGrpSpPr>
        <p:grpSpPr>
          <a:xfrm>
            <a:off x="2381534" y="2102706"/>
            <a:ext cx="743803" cy="769441"/>
            <a:chOff x="3229970" y="2102707"/>
            <a:chExt cx="743803" cy="769441"/>
          </a:xfrm>
        </p:grpSpPr>
        <p:sp>
          <p:nvSpPr>
            <p:cNvPr id="29" name="Flowchart: Connector 28">
              <a:extLst>
                <a:ext uri="{FF2B5EF4-FFF2-40B4-BE49-F238E27FC236}">
                  <a16:creationId xmlns:a16="http://schemas.microsoft.com/office/drawing/2014/main" id="{E1BF65AB-7199-451E-A9F3-F4399DAD7C0E}"/>
                </a:ext>
              </a:extLst>
            </p:cNvPr>
            <p:cNvSpPr/>
            <p:nvPr/>
          </p:nvSpPr>
          <p:spPr>
            <a:xfrm>
              <a:off x="3229970"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TextBox 35">
              <a:extLst>
                <a:ext uri="{FF2B5EF4-FFF2-40B4-BE49-F238E27FC236}">
                  <a16:creationId xmlns:a16="http://schemas.microsoft.com/office/drawing/2014/main" id="{DC3A74EF-EE1C-4E2A-87D4-26D92E77972D}"/>
                </a:ext>
              </a:extLst>
            </p:cNvPr>
            <p:cNvSpPr txBox="1"/>
            <p:nvPr/>
          </p:nvSpPr>
          <p:spPr>
            <a:xfrm flipH="1">
              <a:off x="3350523"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1</a:t>
              </a:r>
              <a:endParaRPr lang="es-ES" sz="4400" dirty="0">
                <a:solidFill>
                  <a:schemeClr val="lt1"/>
                </a:solidFill>
                <a:latin typeface="Fira Code"/>
                <a:ea typeface="Fira Code"/>
                <a:cs typeface="Fira Code"/>
                <a:sym typeface="Fira Code"/>
              </a:endParaRPr>
            </a:p>
          </p:txBody>
        </p:sp>
      </p:gr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c</a:t>
            </a:r>
            <a:r>
              <a:rPr lang="es-ES" sz="1400" dirty="0" err="1">
                <a:solidFill>
                  <a:schemeClr val="accent3"/>
                </a:solidFill>
              </a:rPr>
              <a:t>oding.h</a:t>
            </a:r>
            <a:endParaRPr lang="es-ES"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solidFill>
                  <a:schemeClr val="accent3"/>
                </a:solidFill>
              </a:rPr>
              <a:t>e</a:t>
            </a:r>
            <a:r>
              <a:rPr lang="es-ES" sz="1400" dirty="0" err="1">
                <a:solidFill>
                  <a:schemeClr val="accent3"/>
                </a:solidFill>
              </a:rPr>
              <a:t>xample.h</a:t>
            </a:r>
            <a:endParaRPr lang="es-ES" sz="1400" dirty="0">
              <a:solidFill>
                <a:schemeClr val="accent3"/>
              </a:solidFill>
            </a:endParaRPr>
          </a:p>
        </p:txBody>
      </p:sp>
      <p:grpSp>
        <p:nvGrpSpPr>
          <p:cNvPr id="14" name="Group 13">
            <a:extLst>
              <a:ext uri="{FF2B5EF4-FFF2-40B4-BE49-F238E27FC236}">
                <a16:creationId xmlns:a16="http://schemas.microsoft.com/office/drawing/2014/main" id="{99363923-8D2C-46BD-AB8A-4360D0170920}"/>
              </a:ext>
            </a:extLst>
          </p:cNvPr>
          <p:cNvGrpSpPr/>
          <p:nvPr/>
        </p:nvGrpSpPr>
        <p:grpSpPr>
          <a:xfrm>
            <a:off x="3229970" y="2105646"/>
            <a:ext cx="743803" cy="769441"/>
            <a:chOff x="2381535" y="2102706"/>
            <a:chExt cx="743803" cy="769441"/>
          </a:xfrm>
        </p:grpSpPr>
        <p:sp>
          <p:nvSpPr>
            <p:cNvPr id="7" name="Flowchart: Connector 6">
              <a:extLst>
                <a:ext uri="{FF2B5EF4-FFF2-40B4-BE49-F238E27FC236}">
                  <a16:creationId xmlns:a16="http://schemas.microsoft.com/office/drawing/2014/main" id="{D547240F-47D7-40D4-B948-3F58B555CAFE}"/>
                </a:ext>
              </a:extLst>
            </p:cNvPr>
            <p:cNvSpPr/>
            <p:nvPr/>
          </p:nvSpPr>
          <p:spPr>
            <a:xfrm>
              <a:off x="238153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TextBox 34">
              <a:extLst>
                <a:ext uri="{FF2B5EF4-FFF2-40B4-BE49-F238E27FC236}">
                  <a16:creationId xmlns:a16="http://schemas.microsoft.com/office/drawing/2014/main" id="{16B0E8B8-6481-477D-903A-92426B07292E}"/>
                </a:ext>
              </a:extLst>
            </p:cNvPr>
            <p:cNvSpPr txBox="1"/>
            <p:nvPr/>
          </p:nvSpPr>
          <p:spPr>
            <a:xfrm flipH="1">
              <a:off x="2483724"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3</a:t>
              </a:r>
              <a:endParaRPr lang="es-ES" sz="4400" dirty="0">
                <a:solidFill>
                  <a:schemeClr val="lt1"/>
                </a:solidFill>
                <a:latin typeface="Fira Code"/>
                <a:ea typeface="Fira Code"/>
                <a:cs typeface="Fira Code"/>
                <a:sym typeface="Fira Code"/>
              </a:endParaRPr>
            </a:p>
          </p:txBody>
        </p:sp>
      </p:grpSp>
      <p:grpSp>
        <p:nvGrpSpPr>
          <p:cNvPr id="16" name="Group 15">
            <a:extLst>
              <a:ext uri="{FF2B5EF4-FFF2-40B4-BE49-F238E27FC236}">
                <a16:creationId xmlns:a16="http://schemas.microsoft.com/office/drawing/2014/main" id="{F507C785-344F-4D63-B187-9C7E1005632C}"/>
              </a:ext>
            </a:extLst>
          </p:cNvPr>
          <p:cNvGrpSpPr/>
          <p:nvPr/>
        </p:nvGrpSpPr>
        <p:grpSpPr>
          <a:xfrm>
            <a:off x="5775698" y="2102706"/>
            <a:ext cx="743803" cy="769441"/>
            <a:chOff x="4078405" y="2102708"/>
            <a:chExt cx="743803" cy="769441"/>
          </a:xfrm>
        </p:grpSpPr>
        <p:sp>
          <p:nvSpPr>
            <p:cNvPr id="30" name="Flowchart: Connector 29">
              <a:extLst>
                <a:ext uri="{FF2B5EF4-FFF2-40B4-BE49-F238E27FC236}">
                  <a16:creationId xmlns:a16="http://schemas.microsoft.com/office/drawing/2014/main" id="{6FC32435-78EA-4489-8957-87805BBCB44E}"/>
                </a:ext>
              </a:extLst>
            </p:cNvPr>
            <p:cNvSpPr/>
            <p:nvPr/>
          </p:nvSpPr>
          <p:spPr>
            <a:xfrm>
              <a:off x="4078405" y="2102709"/>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extBox 36">
              <a:extLst>
                <a:ext uri="{FF2B5EF4-FFF2-40B4-BE49-F238E27FC236}">
                  <a16:creationId xmlns:a16="http://schemas.microsoft.com/office/drawing/2014/main" id="{832A7946-B2B2-4D71-9842-C5F075CA25A9}"/>
                </a:ext>
              </a:extLst>
            </p:cNvPr>
            <p:cNvSpPr txBox="1"/>
            <p:nvPr/>
          </p:nvSpPr>
          <p:spPr>
            <a:xfrm flipH="1">
              <a:off x="4180757" y="2102708"/>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5</a:t>
              </a:r>
              <a:endParaRPr lang="es-ES" sz="4400" dirty="0">
                <a:solidFill>
                  <a:schemeClr val="lt1"/>
                </a:solidFill>
                <a:latin typeface="Fira Code"/>
                <a:ea typeface="Fira Code"/>
                <a:cs typeface="Fira Code"/>
                <a:sym typeface="Fira Code"/>
              </a:endParaRPr>
            </a:p>
          </p:txBody>
        </p:sp>
      </p:grpSp>
      <p:grpSp>
        <p:nvGrpSpPr>
          <p:cNvPr id="17" name="Group 16">
            <a:extLst>
              <a:ext uri="{FF2B5EF4-FFF2-40B4-BE49-F238E27FC236}">
                <a16:creationId xmlns:a16="http://schemas.microsoft.com/office/drawing/2014/main" id="{DD70889D-C752-4BAB-AC20-5E4388D54512}"/>
              </a:ext>
            </a:extLst>
          </p:cNvPr>
          <p:cNvGrpSpPr/>
          <p:nvPr/>
        </p:nvGrpSpPr>
        <p:grpSpPr>
          <a:xfrm>
            <a:off x="4076264" y="2102706"/>
            <a:ext cx="743803" cy="769441"/>
            <a:chOff x="4926840" y="2102707"/>
            <a:chExt cx="743803" cy="769441"/>
          </a:xfrm>
        </p:grpSpPr>
        <p:sp>
          <p:nvSpPr>
            <p:cNvPr id="31" name="Flowchart: Connector 30">
              <a:extLst>
                <a:ext uri="{FF2B5EF4-FFF2-40B4-BE49-F238E27FC236}">
                  <a16:creationId xmlns:a16="http://schemas.microsoft.com/office/drawing/2014/main" id="{913BAEF8-93FE-43C6-B9EA-AC7D1175A688}"/>
                </a:ext>
              </a:extLst>
            </p:cNvPr>
            <p:cNvSpPr/>
            <p:nvPr/>
          </p:nvSpPr>
          <p:spPr>
            <a:xfrm>
              <a:off x="4926840" y="2103663"/>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extBox 37">
              <a:extLst>
                <a:ext uri="{FF2B5EF4-FFF2-40B4-BE49-F238E27FC236}">
                  <a16:creationId xmlns:a16="http://schemas.microsoft.com/office/drawing/2014/main" id="{654DCD58-54E3-4719-AFA1-F7CB2A30E179}"/>
                </a:ext>
              </a:extLst>
            </p:cNvPr>
            <p:cNvSpPr txBox="1"/>
            <p:nvPr/>
          </p:nvSpPr>
          <p:spPr>
            <a:xfrm flipH="1">
              <a:off x="5047068" y="2102707"/>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2</a:t>
              </a:r>
              <a:endParaRPr lang="es-ES" sz="4400" dirty="0">
                <a:solidFill>
                  <a:schemeClr val="lt1"/>
                </a:solidFill>
                <a:latin typeface="Fira Code"/>
                <a:ea typeface="Fira Code"/>
                <a:cs typeface="Fira Code"/>
                <a:sym typeface="Fira Code"/>
              </a:endParaRPr>
            </a:p>
          </p:txBody>
        </p:sp>
      </p:grpSp>
      <p:grpSp>
        <p:nvGrpSpPr>
          <p:cNvPr id="18" name="Group 17">
            <a:extLst>
              <a:ext uri="{FF2B5EF4-FFF2-40B4-BE49-F238E27FC236}">
                <a16:creationId xmlns:a16="http://schemas.microsoft.com/office/drawing/2014/main" id="{194EA0DA-DD35-4402-A525-F78EECD1F762}"/>
              </a:ext>
            </a:extLst>
          </p:cNvPr>
          <p:cNvGrpSpPr/>
          <p:nvPr/>
        </p:nvGrpSpPr>
        <p:grpSpPr>
          <a:xfrm>
            <a:off x="4921907" y="2102706"/>
            <a:ext cx="743803" cy="769441"/>
            <a:chOff x="5775275" y="2102706"/>
            <a:chExt cx="743803" cy="769441"/>
          </a:xfrm>
        </p:grpSpPr>
        <p:sp>
          <p:nvSpPr>
            <p:cNvPr id="32" name="Flowchart: Connector 31">
              <a:extLst>
                <a:ext uri="{FF2B5EF4-FFF2-40B4-BE49-F238E27FC236}">
                  <a16:creationId xmlns:a16="http://schemas.microsoft.com/office/drawing/2014/main" id="{7726EDCE-95D7-4E19-91A6-946112B26E00}"/>
                </a:ext>
              </a:extLst>
            </p:cNvPr>
            <p:cNvSpPr/>
            <p:nvPr/>
          </p:nvSpPr>
          <p:spPr>
            <a:xfrm>
              <a:off x="5775275" y="2102708"/>
              <a:ext cx="743803" cy="743803"/>
            </a:xfrm>
            <a:prstGeom prst="flowChartConnector">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9" name="TextBox 38">
              <a:extLst>
                <a:ext uri="{FF2B5EF4-FFF2-40B4-BE49-F238E27FC236}">
                  <a16:creationId xmlns:a16="http://schemas.microsoft.com/office/drawing/2014/main" id="{8AB029E7-FF20-43FD-840C-1AEE2662AB9F}"/>
                </a:ext>
              </a:extLst>
            </p:cNvPr>
            <p:cNvSpPr txBox="1"/>
            <p:nvPr/>
          </p:nvSpPr>
          <p:spPr>
            <a:xfrm flipH="1">
              <a:off x="5895503" y="2102706"/>
              <a:ext cx="502696" cy="769441"/>
            </a:xfrm>
            <a:prstGeom prst="rect">
              <a:avLst/>
            </a:prstGeom>
            <a:noFill/>
          </p:spPr>
          <p:txBody>
            <a:bodyPr wrap="square">
              <a:spAutoFit/>
            </a:bodyPr>
            <a:lstStyle/>
            <a:p>
              <a:r>
                <a:rPr lang="en" sz="4400" dirty="0">
                  <a:solidFill>
                    <a:schemeClr val="lt1"/>
                  </a:solidFill>
                  <a:latin typeface="Fira Code"/>
                  <a:ea typeface="Fira Code"/>
                  <a:cs typeface="Fira Code"/>
                  <a:sym typeface="Fira Code"/>
                </a:rPr>
                <a:t>4</a:t>
              </a:r>
              <a:endParaRPr lang="es-ES" sz="4400" dirty="0">
                <a:solidFill>
                  <a:schemeClr val="lt1"/>
                </a:solidFill>
                <a:latin typeface="Fira Code"/>
                <a:ea typeface="Fira Code"/>
                <a:cs typeface="Fira Code"/>
                <a:sym typeface="Fira Code"/>
              </a:endParaRPr>
            </a:p>
          </p:txBody>
        </p:sp>
      </p:grpSp>
      <p:sp>
        <p:nvSpPr>
          <p:cNvPr id="20" name="Block Arc 19">
            <a:extLst>
              <a:ext uri="{FF2B5EF4-FFF2-40B4-BE49-F238E27FC236}">
                <a16:creationId xmlns:a16="http://schemas.microsoft.com/office/drawing/2014/main" id="{E4430851-5F75-4B2D-8290-C0CF345C9A8C}"/>
              </a:ext>
            </a:extLst>
          </p:cNvPr>
          <p:cNvSpPr/>
          <p:nvPr/>
        </p:nvSpPr>
        <p:spPr>
          <a:xfrm rot="10800000">
            <a:off x="5878050" y="1403469"/>
            <a:ext cx="502696" cy="502696"/>
          </a:xfrm>
          <a:prstGeom prst="blockArc">
            <a:avLst/>
          </a:prstGeom>
          <a:solidFill>
            <a:schemeClr val="accent6"/>
          </a:solidFill>
          <a:ln>
            <a:solidFill>
              <a:schemeClr val="accent3">
                <a:lumMod val="1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217295037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1299</TotalTime>
  <Words>1553</Words>
  <Application>Microsoft Office PowerPoint</Application>
  <PresentationFormat>Presentación en pantalla (16:9)</PresentationFormat>
  <Paragraphs>933</Paragraphs>
  <Slides>50</Slides>
  <Notes>50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50</vt:i4>
      </vt:variant>
    </vt:vector>
  </HeadingPairs>
  <TitlesOfParts>
    <vt:vector size="58" baseType="lpstr">
      <vt:lpstr>Source Code Pro</vt:lpstr>
      <vt:lpstr>Source Code Pro Black</vt:lpstr>
      <vt:lpstr>Söhne</vt:lpstr>
      <vt:lpstr>Arial</vt:lpstr>
      <vt:lpstr>Quantico</vt:lpstr>
      <vt:lpstr>Fira Code</vt:lpstr>
      <vt:lpstr>Programming Language Workshop for Beginners by Slidesgo</vt:lpstr>
      <vt:lpstr>Worksheet</vt:lpstr>
      <vt:lpstr>Programming ‘Final Work’ {</vt:lpstr>
      <vt:lpstr>01 {</vt:lpstr>
      <vt:lpstr>Importance of ‘Big O’ {</vt:lpstr>
      <vt:lpstr>10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Coding{</vt:lpstr>
      <vt:lpstr>Presentación de PowerPoint</vt:lpstr>
      <vt:lpstr>11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Coding{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Bubble   </vt:lpstr>
      <vt:lpstr>Bubble   </vt:lpstr>
      <vt:lpstr>Bubble   </vt:lpstr>
      <vt:lpstr>Bubble   </vt:lpstr>
      <vt:lpstr>Bubble   </vt:lpstr>
      <vt:lpstr>Bubble   </vt:lpstr>
      <vt:lpstr>Merge  </vt:lpstr>
      <vt:lpstr>Merge  </vt:lpstr>
      <vt:lpstr>Both  </vt:lpstr>
      <vt:lpstr>800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‘Final Work’ {</dc:title>
  <dc:creator>Admin</dc:creator>
  <cp:lastModifiedBy>Claudia</cp:lastModifiedBy>
  <cp:revision>59</cp:revision>
  <dcterms:modified xsi:type="dcterms:W3CDTF">2023-11-18T03:35:28Z</dcterms:modified>
</cp:coreProperties>
</file>