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4"/>
  </p:notesMasterIdLst>
  <p:sldIdLst>
    <p:sldId id="256" r:id="rId2"/>
    <p:sldId id="258" r:id="rId3"/>
    <p:sldId id="259" r:id="rId4"/>
    <p:sldId id="263" r:id="rId5"/>
    <p:sldId id="300" r:id="rId6"/>
    <p:sldId id="301" r:id="rId7"/>
    <p:sldId id="302" r:id="rId8"/>
    <p:sldId id="303" r:id="rId9"/>
    <p:sldId id="304" r:id="rId10"/>
    <p:sldId id="305" r:id="rId11"/>
    <p:sldId id="327" r:id="rId12"/>
    <p:sldId id="325" r:id="rId13"/>
    <p:sldId id="306" r:id="rId14"/>
    <p:sldId id="328" r:id="rId15"/>
    <p:sldId id="329" r:id="rId16"/>
    <p:sldId id="277" r:id="rId17"/>
    <p:sldId id="320" r:id="rId18"/>
    <p:sldId id="309" r:id="rId19"/>
    <p:sldId id="310" r:id="rId20"/>
    <p:sldId id="311" r:id="rId21"/>
    <p:sldId id="312" r:id="rId22"/>
    <p:sldId id="313" r:id="rId23"/>
    <p:sldId id="314" r:id="rId24"/>
    <p:sldId id="315" r:id="rId25"/>
    <p:sldId id="317" r:id="rId26"/>
    <p:sldId id="318" r:id="rId27"/>
    <p:sldId id="319" r:id="rId28"/>
    <p:sldId id="322" r:id="rId29"/>
    <p:sldId id="321" r:id="rId30"/>
    <p:sldId id="343" r:id="rId31"/>
    <p:sldId id="355" r:id="rId32"/>
    <p:sldId id="351" r:id="rId33"/>
    <p:sldId id="346" r:id="rId34"/>
    <p:sldId id="347" r:id="rId35"/>
    <p:sldId id="352" r:id="rId36"/>
    <p:sldId id="350" r:id="rId37"/>
    <p:sldId id="348" r:id="rId38"/>
    <p:sldId id="353" r:id="rId39"/>
    <p:sldId id="356" r:id="rId40"/>
    <p:sldId id="354" r:id="rId41"/>
    <p:sldId id="349" r:id="rId42"/>
    <p:sldId id="331" r:id="rId43"/>
    <p:sldId id="330" r:id="rId44"/>
    <p:sldId id="332" r:id="rId45"/>
    <p:sldId id="333" r:id="rId46"/>
    <p:sldId id="340" r:id="rId47"/>
    <p:sldId id="342" r:id="rId48"/>
    <p:sldId id="334" r:id="rId49"/>
    <p:sldId id="337" r:id="rId50"/>
    <p:sldId id="336" r:id="rId51"/>
    <p:sldId id="338" r:id="rId52"/>
    <p:sldId id="339" r:id="rId53"/>
  </p:sldIdLst>
  <p:sldSz cx="9144000" cy="5143500" type="screen16x9"/>
  <p:notesSz cx="6858000" cy="9144000"/>
  <p:embeddedFontLst>
    <p:embeddedFont>
      <p:font typeface="Fira Code" panose="020B0809050000020004" pitchFamily="49" charset="0"/>
      <p:regular r:id="rId55"/>
      <p:bold r:id="rId56"/>
    </p:embeddedFont>
    <p:embeddedFont>
      <p:font typeface="Quantico" panose="02000000000000000000" pitchFamily="2" charset="0"/>
      <p:regular r:id="rId57"/>
      <p:bold r:id="rId58"/>
      <p:italic r:id="rId59"/>
      <p:boldItalic r:id="rId60"/>
    </p:embeddedFont>
    <p:embeddedFont>
      <p:font typeface="Source Code Pro" panose="020B0309030403020204" pitchFamily="49" charset="0"/>
      <p:regular r:id="rId61"/>
      <p:bold r:id="rId62"/>
      <p:italic r:id="rId63"/>
      <p:boldItalic r:id="rId64"/>
    </p:embeddedFont>
    <p:embeddedFont>
      <p:font typeface="Source Code Pro Black" panose="020B0309030403020204" pitchFamily="49" charset="0"/>
      <p:bold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491827E-9972-483B-9FF3-B6965ABF0BA8}">
          <p14:sldIdLst>
            <p14:sldId id="256"/>
            <p14:sldId id="258"/>
          </p14:sldIdLst>
        </p14:section>
        <p14:section name="Big O" id="{C5CA40FF-BB38-4E59-8837-FE3B707CDD62}">
          <p14:sldIdLst>
            <p14:sldId id="259"/>
            <p14:sldId id="263"/>
          </p14:sldIdLst>
        </p14:section>
        <p14:section name="Bubble" id="{6BF4CBE8-0DE5-471A-8D71-6842D28EC7E8}">
          <p14:sldIdLst>
            <p14:sldId id="300"/>
            <p14:sldId id="301"/>
            <p14:sldId id="302"/>
            <p14:sldId id="303"/>
            <p14:sldId id="304"/>
            <p14:sldId id="305"/>
            <p14:sldId id="327"/>
            <p14:sldId id="325"/>
            <p14:sldId id="306"/>
            <p14:sldId id="328"/>
            <p14:sldId id="329"/>
            <p14:sldId id="277"/>
          </p14:sldIdLst>
        </p14:section>
        <p14:section name="Coding Bubble" id="{AF9207DB-737C-4956-9339-7AB7CAB568D6}">
          <p14:sldIdLst>
            <p14:sldId id="320"/>
          </p14:sldIdLst>
        </p14:section>
        <p14:section name="Merge" id="{531481ED-AB35-40D7-9392-511EA7A35E3B}">
          <p14:sldIdLst>
            <p14:sldId id="309"/>
            <p14:sldId id="310"/>
            <p14:sldId id="311"/>
            <p14:sldId id="312"/>
            <p14:sldId id="313"/>
            <p14:sldId id="314"/>
            <p14:sldId id="315"/>
            <p14:sldId id="317"/>
            <p14:sldId id="318"/>
            <p14:sldId id="319"/>
            <p14:sldId id="322"/>
          </p14:sldIdLst>
        </p14:section>
        <p14:section name="Coding Merge" id="{0ECC3A84-E65A-4E2E-BC71-8164C36F22BF}">
          <p14:sldIdLst>
            <p14:sldId id="321"/>
          </p14:sldIdLst>
        </p14:section>
        <p14:section name="other codes" id="{41A17B84-7C70-4887-97BB-F84916134676}">
          <p14:sldIdLst>
            <p14:sldId id="343"/>
            <p14:sldId id="355"/>
          </p14:sldIdLst>
        </p14:section>
        <p14:section name="convert to string" id="{FE9A3D4A-F1F1-4833-B9CB-964AE27306DF}">
          <p14:sldIdLst>
            <p14:sldId id="351"/>
            <p14:sldId id="346"/>
          </p14:sldIdLst>
        </p14:section>
        <p14:section name="other" id="{9BD1F7F6-EB8F-4041-84B3-21601E2EF3CD}">
          <p14:sldIdLst/>
        </p14:section>
        <p14:section name="generating" id="{EB9F2576-B009-4BA4-84C0-FAF7E6377296}">
          <p14:sldIdLst>
            <p14:sldId id="347"/>
            <p14:sldId id="352"/>
          </p14:sldIdLst>
        </p14:section>
        <p14:section name="other" id="{81CC7BBF-80DB-4FB4-B1FC-C7E89AA00386}">
          <p14:sldIdLst>
            <p14:sldId id="350"/>
          </p14:sldIdLst>
        </p14:section>
        <p14:section name="timerfunc" id="{EB8E23C0-AEB9-40C4-9330-F572DD4D7383}">
          <p14:sldIdLst>
            <p14:sldId id="348"/>
            <p14:sldId id="353"/>
          </p14:sldIdLst>
        </p14:section>
        <p14:section name="other2" id="{B1DB030C-04EC-40D0-BDDE-6C32F8C86C15}">
          <p14:sldIdLst>
            <p14:sldId id="356"/>
          </p14:sldIdLst>
        </p14:section>
        <p14:section name="main" id="{6E7DB774-B65C-493E-99A7-45960739DDE0}">
          <p14:sldIdLst>
            <p14:sldId id="354"/>
            <p14:sldId id="349"/>
          </p14:sldIdLst>
        </p14:section>
        <p14:section name="aa" id="{DEA2EDEB-060E-4CE5-9A67-BDEDCB73BC20}">
          <p14:sldIdLst>
            <p14:sldId id="331"/>
          </p14:sldIdLst>
        </p14:section>
        <p14:section name="Bubble" id="{7F132AFA-919A-4FB9-83E7-D4B709DD7D3B}">
          <p14:sldIdLst>
            <p14:sldId id="330"/>
            <p14:sldId id="332"/>
            <p14:sldId id="333"/>
          </p14:sldIdLst>
        </p14:section>
        <p14:section name="merge" id="{0BB99B36-7280-46F8-B9F3-6C4F210BC975}">
          <p14:sldIdLst>
            <p14:sldId id="340"/>
            <p14:sldId id="342"/>
            <p14:sldId id="334"/>
            <p14:sldId id="337"/>
          </p14:sldIdLst>
        </p14:section>
        <p14:section name="both" id="{E53E5EA4-CE34-4513-937B-E32E152F5F67}">
          <p14:sldIdLst>
            <p14:sldId id="336"/>
            <p14:sldId id="338"/>
          </p14:sldIdLst>
        </p14:section>
        <p14:section name="conclu" id="{AE72ED14-FB2C-428A-94A7-0F8FC5EE15A8}">
          <p14:sldIdLst>
            <p14:sldId id="339"/>
          </p14:sldIdLst>
        </p14:section>
        <p14:section name="end" id="{71524510-E584-4059-A45F-4A5C6371A43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A5CF27"/>
    <a:srgbClr val="FFC000"/>
    <a:srgbClr val="375623"/>
    <a:srgbClr val="8EA9DB"/>
    <a:srgbClr val="2E3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A316FD-D25C-40F9-9628-23E13845CB98}">
  <a:tblStyle styleId="{45A316FD-D25C-40F9-9628-23E13845CB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39" d="100"/>
          <a:sy n="139" d="100"/>
        </p:scale>
        <p:origin x="12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992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771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375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284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294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61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018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652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73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46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157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727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420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788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769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481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139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93590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30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673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832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856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831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947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135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8889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2439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293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23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5116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589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447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3056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8836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1430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66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0918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477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0502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5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61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5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10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02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66"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slide" Target="slide34.xml"/><Relationship Id="rId5" Type="http://schemas.openxmlformats.org/officeDocument/2006/relationships/image" Target="../media/image4.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slide" Target="slide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slide" Target="slide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slide" Target="slide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package" Target="../embeddings/Microsoft_Excel_Worksheet.xlsx"/></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package" Target="../embeddings/Microsoft_Excel_Worksheet1.xlsx"/></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package" Target="../embeddings/Microsoft_Excel_Worksheet2.xlsx"/></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package" Target="../embeddings/Microsoft_Excel_Worksheet3.xls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package" Target="../embeddings/Microsoft_Excel_Worksheet4.xlsx"/></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8.emf"/><Relationship Id="rId4" Type="http://schemas.openxmlformats.org/officeDocument/2006/relationships/package" Target="../embeddings/Microsoft_Excel_Worksheet5.xlsx"/></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4" y="1144250"/>
            <a:ext cx="6836247"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Programming </a:t>
            </a:r>
            <a:r>
              <a:rPr lang="en" dirty="0">
                <a:solidFill>
                  <a:schemeClr val="accent2"/>
                </a:solidFill>
              </a:rPr>
              <a:t>‘Final Work’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1</a:t>
            </a:r>
            <a:r>
              <a:rPr lang="en" baseline="30000" dirty="0"/>
              <a:t>st</a:t>
            </a:r>
            <a:r>
              <a:rPr lang="en" dirty="0"/>
              <a:t> Telecommunications Eng.&gt;</a:t>
            </a:r>
            <a:endParaRPr dirty="0"/>
          </a:p>
        </p:txBody>
      </p:sp>
      <p:sp>
        <p:nvSpPr>
          <p:cNvPr id="460" name="Google Shape;460;p27"/>
          <p:cNvSpPr txBox="1">
            <a:spLocks noGrp="1"/>
          </p:cNvSpPr>
          <p:nvPr>
            <p:ph type="subTitle" idx="1"/>
          </p:nvPr>
        </p:nvSpPr>
        <p:spPr>
          <a:xfrm>
            <a:off x="5838343" y="4694675"/>
            <a:ext cx="3350887"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2">
                    <a:lumMod val="75000"/>
                  </a:schemeClr>
                </a:solidFill>
              </a:rPr>
              <a:t>//Sta Clara, Villa Clara 2023</a:t>
            </a:r>
            <a:endParaRPr sz="1400" dirty="0">
              <a:solidFill>
                <a:schemeClr val="accent2">
                  <a:lumMod val="75000"/>
                </a:schemeClr>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Sort methods on C++</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beginning</a:t>
            </a:r>
            <a:r>
              <a:rPr lang="en" sz="1400" dirty="0">
                <a:solidFill>
                  <a:schemeClr val="accent3"/>
                </a:solidFill>
              </a:rPr>
              <a:t>.h</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intro.h</a:t>
            </a:r>
            <a:endParaRPr sz="1400" dirty="0">
              <a:solidFill>
                <a:schemeClr val="accent3"/>
              </a:solidFill>
            </a:endParaRPr>
          </a:p>
        </p:txBody>
      </p:sp>
      <p:sp>
        <p:nvSpPr>
          <p:cNvPr id="11" name="Google Shape;459;p27">
            <a:extLst>
              <a:ext uri="{FF2B5EF4-FFF2-40B4-BE49-F238E27FC236}">
                <a16:creationId xmlns:a16="http://schemas.microsoft.com/office/drawing/2014/main" id="{72368B53-14BD-4767-95B8-44C83EBE8FDD}"/>
              </a:ext>
            </a:extLst>
          </p:cNvPr>
          <p:cNvSpPr txBox="1">
            <a:spLocks/>
          </p:cNvSpPr>
          <p:nvPr/>
        </p:nvSpPr>
        <p:spPr>
          <a:xfrm>
            <a:off x="2513413" y="3134209"/>
            <a:ext cx="6202800"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s-ES" dirty="0"/>
              <a:t>&lt; </a:t>
            </a:r>
            <a:r>
              <a:rPr lang="es-ES" dirty="0" err="1">
                <a:solidFill>
                  <a:srgbClr val="0070C0"/>
                </a:solidFill>
              </a:rPr>
              <a:t>Team</a:t>
            </a:r>
            <a:r>
              <a:rPr lang="es-ES" dirty="0">
                <a:solidFill>
                  <a:srgbClr val="0070C0"/>
                </a:solidFill>
              </a:rPr>
              <a:t> 01</a:t>
            </a:r>
            <a:r>
              <a:rPr lang="es-ES" dirty="0"/>
              <a:t>: </a:t>
            </a:r>
            <a:r>
              <a:rPr lang="es-ES" dirty="0" err="1"/>
              <a:t>Bubble</a:t>
            </a:r>
            <a:r>
              <a:rPr lang="es-ES" dirty="0"/>
              <a:t> &amp; </a:t>
            </a:r>
            <a:r>
              <a:rPr lang="es-ES" dirty="0" err="1"/>
              <a:t>Merge</a:t>
            </a:r>
            <a:r>
              <a:rPr lang="es-ES" dirty="0"/>
              <a:t> </a:t>
            </a:r>
            <a:r>
              <a:rPr lang="es-ES" dirty="0" err="1"/>
              <a:t>Sort</a:t>
            </a:r>
            <a:r>
              <a:rPr lang="es-ES" dirty="0"/>
              <a:t>&gt;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458"/>
                                        </p:tgtEl>
                                        <p:attrNameLst>
                                          <p:attrName>style.visibility</p:attrName>
                                        </p:attrNameLst>
                                      </p:cBhvr>
                                      <p:to>
                                        <p:strVal val="visible"/>
                                      </p:to>
                                    </p:set>
                                  </p:childTnLst>
                                </p:cTn>
                              </p:par>
                            </p:childTnLst>
                          </p:cTn>
                        </p:par>
                        <p:par>
                          <p:cTn id="7" fill="hold">
                            <p:stCondLst>
                              <p:cond delay="1101"/>
                            </p:stCondLst>
                            <p:childTnLst>
                              <p:par>
                                <p:cTn id="8" presetID="1" presetClass="entr" presetSubtype="0" fill="hold" grpId="0" nodeType="afterEffect">
                                  <p:stCondLst>
                                    <p:cond delay="0"/>
                                  </p:stCondLst>
                                  <p:iterate type="lt">
                                    <p:tmAbs val="50"/>
                                  </p:iterate>
                                  <p:childTnLst>
                                    <p:set>
                                      <p:cBhvr>
                                        <p:cTn id="9" dur="1" fill="hold">
                                          <p:stCondLst>
                                            <p:cond delay="0"/>
                                          </p:stCondLst>
                                        </p:cTn>
                                        <p:tgtEl>
                                          <p:spTgt spid="461">
                                            <p:txEl>
                                              <p:pRg st="0" end="0"/>
                                            </p:txEl>
                                          </p:spTgt>
                                        </p:tgtEl>
                                        <p:attrNameLst>
                                          <p:attrName>style.visibility</p:attrName>
                                        </p:attrNameLst>
                                      </p:cBhvr>
                                      <p:to>
                                        <p:strVal val="visible"/>
                                      </p:to>
                                    </p:set>
                                  </p:childTnLst>
                                </p:cTn>
                              </p:par>
                            </p:childTnLst>
                          </p:cTn>
                        </p:par>
                        <p:par>
                          <p:cTn id="10" fill="hold">
                            <p:stCondLst>
                              <p:cond delay="1952"/>
                            </p:stCondLst>
                            <p:childTnLst>
                              <p:par>
                                <p:cTn id="11" presetID="1" presetClass="entr" presetSubtype="0" fill="hold" grpId="0" nodeType="afterEffect">
                                  <p:stCondLst>
                                    <p:cond delay="0"/>
                                  </p:stCondLst>
                                  <p:iterate type="lt">
                                    <p:tmAbs val="50"/>
                                  </p:iterate>
                                  <p:childTnLst>
                                    <p:set>
                                      <p:cBhvr>
                                        <p:cTn id="12" dur="1" fill="hold">
                                          <p:stCondLst>
                                            <p:cond delay="0"/>
                                          </p:stCondLst>
                                        </p:cTn>
                                        <p:tgtEl>
                                          <p:spTgt spid="459">
                                            <p:txEl>
                                              <p:pRg st="0" end="0"/>
                                            </p:txEl>
                                          </p:spTgt>
                                        </p:tgtEl>
                                        <p:attrNameLst>
                                          <p:attrName>style.visibility</p:attrName>
                                        </p:attrNameLst>
                                      </p:cBhvr>
                                      <p:to>
                                        <p:strVal val="visible"/>
                                      </p:to>
                                    </p:set>
                                  </p:childTnLst>
                                </p:cTn>
                              </p:par>
                            </p:childTnLst>
                          </p:cTn>
                        </p:par>
                        <p:par>
                          <p:cTn id="13" fill="hold">
                            <p:stCondLst>
                              <p:cond delay="3253"/>
                            </p:stCondLst>
                            <p:childTnLst>
                              <p:par>
                                <p:cTn id="14" presetID="1" presetClass="entr" presetSubtype="0" fill="hold" grpId="0" nodeType="afterEffect">
                                  <p:stCondLst>
                                    <p:cond delay="0"/>
                                  </p:stCondLst>
                                  <p:iterate type="lt">
                                    <p:tmAbs val="50"/>
                                  </p:iterate>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par>
                          <p:cTn id="16" fill="hold">
                            <p:stCondLst>
                              <p:cond delay="4454"/>
                            </p:stCondLst>
                            <p:childTnLst>
                              <p:par>
                                <p:cTn id="17" presetID="1" presetClass="entr" presetSubtype="0" fill="hold" grpId="0" nodeType="afterEffect">
                                  <p:stCondLst>
                                    <p:cond delay="0"/>
                                  </p:stCondLst>
                                  <p:iterate type="lt">
                                    <p:tmAbs val="50"/>
                                  </p:iterate>
                                  <p:childTnLst>
                                    <p:set>
                                      <p:cBhvr>
                                        <p:cTn id="18" dur="1" fill="hold">
                                          <p:stCondLst>
                                            <p:cond delay="0"/>
                                          </p:stCondLst>
                                        </p:cTn>
                                        <p:tgtEl>
                                          <p:spTgt spid="4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build="p"/>
      <p:bldP spid="460" grpId="0" build="p"/>
      <p:bldP spid="461" grpId="0" build="p"/>
      <p:bldP spid="1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076264"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E4430851-5F75-4B2D-8290-C0CF345C9A8C}"/>
              </a:ext>
            </a:extLst>
          </p:cNvPr>
          <p:cNvSpPr/>
          <p:nvPr/>
        </p:nvSpPr>
        <p:spPr>
          <a:xfrm rot="10800000">
            <a:off x="5878050"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172950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076264"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E4430851-5F75-4B2D-8290-C0CF345C9A8C}"/>
              </a:ext>
            </a:extLst>
          </p:cNvPr>
          <p:cNvSpPr/>
          <p:nvPr/>
        </p:nvSpPr>
        <p:spPr>
          <a:xfrm rot="10800000">
            <a:off x="2502087"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04719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076264"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E4430851-5F75-4B2D-8290-C0CF345C9A8C}"/>
              </a:ext>
            </a:extLst>
          </p:cNvPr>
          <p:cNvSpPr/>
          <p:nvPr/>
        </p:nvSpPr>
        <p:spPr>
          <a:xfrm rot="10800000">
            <a:off x="3332159"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842056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4077147"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3225968"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F07B676B-842B-422D-9945-00F9EDC2BB90}"/>
              </a:ext>
            </a:extLst>
          </p:cNvPr>
          <p:cNvSpPr/>
          <p:nvPr/>
        </p:nvSpPr>
        <p:spPr>
          <a:xfrm rot="10800000">
            <a:off x="4197700"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883749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4077147"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3225968"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F07B676B-842B-422D-9945-00F9EDC2BB90}"/>
              </a:ext>
            </a:extLst>
          </p:cNvPr>
          <p:cNvSpPr/>
          <p:nvPr/>
        </p:nvSpPr>
        <p:spPr>
          <a:xfrm rot="10800000">
            <a:off x="5878050"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659101206"/>
      </p:ext>
    </p:extLst>
  </p:cSld>
  <p:clrMapOvr>
    <a:masterClrMapping/>
  </p:clrMapOvr>
  <mc:AlternateContent xmlns:mc="http://schemas.openxmlformats.org/markup-compatibility/2006" xmlns:p159="http://schemas.microsoft.com/office/powerpoint/2015/09/main">
    <mc:Choice Requires="p159">
      <p:transition spd="med" advClick="0" advTm="100">
        <p159:morph option="byObject"/>
      </p:transition>
    </mc:Choice>
    <mc:Fallback xmlns="">
      <p:transition spd="med" advClick="0" advTm="1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4077147"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3225968"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F07B676B-842B-422D-9945-00F9EDC2BB90}"/>
              </a:ext>
            </a:extLst>
          </p:cNvPr>
          <p:cNvSpPr/>
          <p:nvPr/>
        </p:nvSpPr>
        <p:spPr>
          <a:xfrm rot="10800000">
            <a:off x="2502087"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256797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Coding</a:t>
            </a:r>
            <a:r>
              <a:rPr lang="en" dirty="0">
                <a:solidFill>
                  <a:schemeClr val="accent3"/>
                </a:solidFill>
              </a:rPr>
              <a:t>{</a:t>
            </a:r>
            <a:endParaRPr dirty="0">
              <a:solidFill>
                <a:schemeClr val="lt1"/>
              </a:solidFill>
            </a:endParaRPr>
          </a:p>
        </p:txBody>
      </p:sp>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0" y="0"/>
            <a:ext cx="9144000" cy="570594"/>
          </a:xfrm>
          <a:prstGeom prst="rect">
            <a:avLst/>
          </a:prstGeom>
          <a:solidFill>
            <a:schemeClr val="accent5"/>
          </a:solidFill>
        </p:spPr>
        <p:txBody>
          <a:bodyPr spcFirstLastPara="1" wrap="square" lIns="91425" tIns="91425" rIns="91425" bIns="91425" anchor="ctr" anchorCtr="0">
            <a:noAutofit/>
          </a:bodyPr>
          <a:lstStyle/>
          <a:p>
            <a:pPr marL="0" lvl="0" indent="0" algn="ctr" rtl="0">
              <a:spcBef>
                <a:spcPts val="0"/>
              </a:spcBef>
              <a:spcAft>
                <a:spcPts val="1200"/>
              </a:spcAft>
              <a:buNone/>
            </a:pPr>
            <a:r>
              <a:rPr lang="es-ES" dirty="0">
                <a:solidFill>
                  <a:schemeClr val="accent3"/>
                </a:solidFill>
              </a:rPr>
              <a:t>c</a:t>
            </a:r>
            <a:r>
              <a:rPr lang="en" sz="1400" dirty="0">
                <a:solidFill>
                  <a:schemeClr val="accent3"/>
                </a:solidFill>
              </a:rPr>
              <a:t>oding.h</a:t>
            </a:r>
            <a:endParaRPr sz="1400" dirty="0">
              <a:solidFill>
                <a:schemeClr val="accent3"/>
              </a:solidFill>
            </a:endParaRPr>
          </a:p>
        </p:txBody>
      </p:sp>
      <p:grpSp>
        <p:nvGrpSpPr>
          <p:cNvPr id="2531" name="Google Shape;2531;p48"/>
          <p:cNvGrpSpPr/>
          <p:nvPr/>
        </p:nvGrpSpPr>
        <p:grpSpPr>
          <a:xfrm>
            <a:off x="4994678" y="1173377"/>
            <a:ext cx="3439196" cy="2775803"/>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157E7214-B2BF-4B5E-AE5C-AAA5E31095F6}"/>
                  </a:ext>
                </a:extLst>
              </p:cNvPr>
              <p:cNvGraphicFramePr>
                <a:graphicFrameLocks noChangeAspect="1"/>
              </p:cNvGraphicFramePr>
              <p:nvPr>
                <p:extLst>
                  <p:ext uri="{D42A27DB-BD31-4B8C-83A1-F6EECF244321}">
                    <p14:modId xmlns:p14="http://schemas.microsoft.com/office/powerpoint/2010/main" val="982311925"/>
                  </p:ext>
                </p:extLst>
              </p:nvPr>
            </p:nvGraphicFramePr>
            <p:xfrm>
              <a:off x="5143499" y="1316139"/>
              <a:ext cx="3187237" cy="1792821"/>
            </p:xfrm>
            <a:graphic>
              <a:graphicData uri="http://schemas.microsoft.com/office/powerpoint/2016/sectionzoom">
                <psez:sectionZm>
                  <psez:sectionZmObj sectionId="{AF9207DB-737C-4956-9339-7AB7CAB568D6}">
                    <psez:zmPr id="{967CD61C-7944-4C7F-B47A-918A5A48D0A2}" transitionDur="1000">
                      <p166:blipFill xmlns:p166="http://schemas.microsoft.com/office/powerpoint/2016/6/main">
                        <a:blip r:embed="rId3"/>
                        <a:stretch>
                          <a:fillRect/>
                        </a:stretch>
                      </p166:blipFill>
                      <p166:spPr xmlns:p166="http://schemas.microsoft.com/office/powerpoint/2016/6/main">
                        <a:xfrm>
                          <a:off x="0" y="0"/>
                          <a:ext cx="3187237" cy="1792821"/>
                        </a:xfrm>
                        <a:prstGeom prst="rect">
                          <a:avLst/>
                        </a:prstGeom>
                        <a:ln w="3175">
                          <a:solidFill>
                            <a:prstClr val="ltGray"/>
                          </a:solidFill>
                        </a:ln>
                      </p166:spPr>
                    </psez:zmPr>
                  </psez:sectionZmObj>
                </psez:sectionZm>
              </a:graphicData>
            </a:graphic>
          </p:graphicFrame>
        </mc:Choice>
        <mc:Fallback xmlns="">
          <p:pic>
            <p:nvPicPr>
              <p:cNvPr id="3" name="Section Zoom 2">
                <a:hlinkClick r:id="rId4" action="ppaction://hlinksldjump"/>
                <a:extLst>
                  <a:ext uri="{FF2B5EF4-FFF2-40B4-BE49-F238E27FC236}">
                    <a16:creationId xmlns:a16="http://schemas.microsoft.com/office/drawing/2014/main" id="{157E7214-B2BF-4B5E-AE5C-AAA5E31095F6}"/>
                  </a:ext>
                </a:extLst>
              </p:cNvPr>
              <p:cNvPicPr>
                <a:picLocks noGrp="1" noRot="1" noChangeAspect="1" noMove="1" noResize="1" noEditPoints="1" noAdjustHandles="1" noChangeArrowheads="1" noChangeShapeType="1"/>
              </p:cNvPicPr>
              <p:nvPr/>
            </p:nvPicPr>
            <p:blipFill>
              <a:blip r:embed="rId5"/>
              <a:stretch>
                <a:fillRect/>
              </a:stretch>
            </p:blipFill>
            <p:spPr>
              <a:xfrm>
                <a:off x="5143499" y="1316139"/>
                <a:ext cx="3187237" cy="1792821"/>
              </a:xfrm>
              <a:prstGeom prst="rect">
                <a:avLst/>
              </a:prstGeom>
              <a:ln w="3175">
                <a:solidFill>
                  <a:prstClr val="ltGray"/>
                </a:solidFill>
              </a:ln>
            </p:spPr>
          </p:pic>
        </mc:Fallback>
      </mc:AlternateContent>
      <p:sp>
        <p:nvSpPr>
          <p:cNvPr id="18" name="Block Arc 17">
            <a:extLst>
              <a:ext uri="{FF2B5EF4-FFF2-40B4-BE49-F238E27FC236}">
                <a16:creationId xmlns:a16="http://schemas.microsoft.com/office/drawing/2014/main" id="{2F839925-702F-41F3-82EB-9D5EDA48A92C}"/>
              </a:ext>
            </a:extLst>
          </p:cNvPr>
          <p:cNvSpPr/>
          <p:nvPr/>
        </p:nvSpPr>
        <p:spPr>
          <a:xfrm rot="10800000">
            <a:off x="2483724" y="-968042"/>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nvGrpSpPr>
          <p:cNvPr id="19" name="Group 18">
            <a:extLst>
              <a:ext uri="{FF2B5EF4-FFF2-40B4-BE49-F238E27FC236}">
                <a16:creationId xmlns:a16="http://schemas.microsoft.com/office/drawing/2014/main" id="{CFF6E70C-42A5-465C-85A7-7BC7EB23B5B6}"/>
              </a:ext>
            </a:extLst>
          </p:cNvPr>
          <p:cNvGrpSpPr/>
          <p:nvPr/>
        </p:nvGrpSpPr>
        <p:grpSpPr>
          <a:xfrm>
            <a:off x="2381534" y="5407630"/>
            <a:ext cx="743803" cy="769441"/>
            <a:chOff x="3229970" y="2102707"/>
            <a:chExt cx="743803" cy="769441"/>
          </a:xfrm>
        </p:grpSpPr>
        <p:sp>
          <p:nvSpPr>
            <p:cNvPr id="20" name="Flowchart: Connector 19">
              <a:extLst>
                <a:ext uri="{FF2B5EF4-FFF2-40B4-BE49-F238E27FC236}">
                  <a16:creationId xmlns:a16="http://schemas.microsoft.com/office/drawing/2014/main" id="{3F6CA82F-CB70-4693-AB02-68079A66F10F}"/>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extBox 20">
              <a:extLst>
                <a:ext uri="{FF2B5EF4-FFF2-40B4-BE49-F238E27FC236}">
                  <a16:creationId xmlns:a16="http://schemas.microsoft.com/office/drawing/2014/main" id="{1891D35B-603F-4757-A581-CEA0CDE974DC}"/>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grpSp>
        <p:nvGrpSpPr>
          <p:cNvPr id="22" name="Group 21">
            <a:extLst>
              <a:ext uri="{FF2B5EF4-FFF2-40B4-BE49-F238E27FC236}">
                <a16:creationId xmlns:a16="http://schemas.microsoft.com/office/drawing/2014/main" id="{53A59DB1-76AB-4162-8B36-A00E5EC2F551}"/>
              </a:ext>
            </a:extLst>
          </p:cNvPr>
          <p:cNvGrpSpPr/>
          <p:nvPr/>
        </p:nvGrpSpPr>
        <p:grpSpPr>
          <a:xfrm>
            <a:off x="4077147" y="-831791"/>
            <a:ext cx="743803" cy="769441"/>
            <a:chOff x="2381535" y="2102706"/>
            <a:chExt cx="743803" cy="769441"/>
          </a:xfrm>
        </p:grpSpPr>
        <p:sp>
          <p:nvSpPr>
            <p:cNvPr id="23" name="Flowchart: Connector 22">
              <a:extLst>
                <a:ext uri="{FF2B5EF4-FFF2-40B4-BE49-F238E27FC236}">
                  <a16:creationId xmlns:a16="http://schemas.microsoft.com/office/drawing/2014/main" id="{61456EF4-225A-4B9C-9A0C-560C5C618931}"/>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TextBox 23">
              <a:extLst>
                <a:ext uri="{FF2B5EF4-FFF2-40B4-BE49-F238E27FC236}">
                  <a16:creationId xmlns:a16="http://schemas.microsoft.com/office/drawing/2014/main" id="{0315354B-2485-464E-87D7-321B88467D77}"/>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25" name="Group 24">
            <a:extLst>
              <a:ext uri="{FF2B5EF4-FFF2-40B4-BE49-F238E27FC236}">
                <a16:creationId xmlns:a16="http://schemas.microsoft.com/office/drawing/2014/main" id="{2E721171-1703-4D74-8DF9-A38ABB91B4F9}"/>
              </a:ext>
            </a:extLst>
          </p:cNvPr>
          <p:cNvGrpSpPr/>
          <p:nvPr/>
        </p:nvGrpSpPr>
        <p:grpSpPr>
          <a:xfrm>
            <a:off x="9534898" y="2102706"/>
            <a:ext cx="743803" cy="769441"/>
            <a:chOff x="4078405" y="2102708"/>
            <a:chExt cx="743803" cy="769441"/>
          </a:xfrm>
        </p:grpSpPr>
        <p:sp>
          <p:nvSpPr>
            <p:cNvPr id="26" name="Flowchart: Connector 25">
              <a:extLst>
                <a:ext uri="{FF2B5EF4-FFF2-40B4-BE49-F238E27FC236}">
                  <a16:creationId xmlns:a16="http://schemas.microsoft.com/office/drawing/2014/main" id="{5AC67CDA-EC2E-4556-8179-938A2E079CC9}"/>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TextBox 26">
              <a:extLst>
                <a:ext uri="{FF2B5EF4-FFF2-40B4-BE49-F238E27FC236}">
                  <a16:creationId xmlns:a16="http://schemas.microsoft.com/office/drawing/2014/main" id="{2A973E72-B01E-48E4-A507-253958661AA1}"/>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28" name="Group 27">
            <a:extLst>
              <a:ext uri="{FF2B5EF4-FFF2-40B4-BE49-F238E27FC236}">
                <a16:creationId xmlns:a16="http://schemas.microsoft.com/office/drawing/2014/main" id="{EA0875DB-FC4D-42C3-B74D-91E640BFC836}"/>
              </a:ext>
            </a:extLst>
          </p:cNvPr>
          <p:cNvGrpSpPr/>
          <p:nvPr/>
        </p:nvGrpSpPr>
        <p:grpSpPr>
          <a:xfrm>
            <a:off x="-828115" y="2102706"/>
            <a:ext cx="743803" cy="769441"/>
            <a:chOff x="4926840" y="2102707"/>
            <a:chExt cx="743803" cy="769441"/>
          </a:xfrm>
        </p:grpSpPr>
        <p:sp>
          <p:nvSpPr>
            <p:cNvPr id="29" name="Flowchart: Connector 28">
              <a:extLst>
                <a:ext uri="{FF2B5EF4-FFF2-40B4-BE49-F238E27FC236}">
                  <a16:creationId xmlns:a16="http://schemas.microsoft.com/office/drawing/2014/main" id="{7D79208F-71B2-4B5B-9A97-CCBF195ADDEB}"/>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TextBox 29">
              <a:extLst>
                <a:ext uri="{FF2B5EF4-FFF2-40B4-BE49-F238E27FC236}">
                  <a16:creationId xmlns:a16="http://schemas.microsoft.com/office/drawing/2014/main" id="{EC0B82BE-9688-41D3-B5D9-3E24CCBB545D}"/>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31" name="Group 30">
            <a:extLst>
              <a:ext uri="{FF2B5EF4-FFF2-40B4-BE49-F238E27FC236}">
                <a16:creationId xmlns:a16="http://schemas.microsoft.com/office/drawing/2014/main" id="{B5D9D341-6ED9-47FD-89AD-0F3266F73C1C}"/>
              </a:ext>
            </a:extLst>
          </p:cNvPr>
          <p:cNvGrpSpPr/>
          <p:nvPr/>
        </p:nvGrpSpPr>
        <p:grpSpPr>
          <a:xfrm>
            <a:off x="4921907" y="5359192"/>
            <a:ext cx="743803" cy="769441"/>
            <a:chOff x="5775275" y="2102706"/>
            <a:chExt cx="743803" cy="769441"/>
          </a:xfrm>
        </p:grpSpPr>
        <p:sp>
          <p:nvSpPr>
            <p:cNvPr id="32" name="Flowchart: Connector 31">
              <a:extLst>
                <a:ext uri="{FF2B5EF4-FFF2-40B4-BE49-F238E27FC236}">
                  <a16:creationId xmlns:a16="http://schemas.microsoft.com/office/drawing/2014/main" id="{A0CB3995-EAC1-4F41-86D3-D904C0EF17B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3" name="TextBox 32">
              <a:extLst>
                <a:ext uri="{FF2B5EF4-FFF2-40B4-BE49-F238E27FC236}">
                  <a16:creationId xmlns:a16="http://schemas.microsoft.com/office/drawing/2014/main" id="{E1B8E2C4-41AF-49DB-BA41-565C12B61B7E}"/>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
        <p:nvSpPr>
          <p:cNvPr id="2" name="TextBox 1">
            <a:extLst>
              <a:ext uri="{FF2B5EF4-FFF2-40B4-BE49-F238E27FC236}">
                <a16:creationId xmlns:a16="http://schemas.microsoft.com/office/drawing/2014/main" id="{98674100-2C27-4BC8-B811-3F1E810DEE13}"/>
              </a:ext>
            </a:extLst>
          </p:cNvPr>
          <p:cNvSpPr txBox="1"/>
          <p:nvPr/>
        </p:nvSpPr>
        <p:spPr>
          <a:xfrm>
            <a:off x="1391771" y="802035"/>
            <a:ext cx="7705164" cy="3754874"/>
          </a:xfrm>
          <a:prstGeom prst="rect">
            <a:avLst/>
          </a:prstGeom>
          <a:noFill/>
        </p:spPr>
        <p:txBody>
          <a:bodyPr wrap="square" rtlCol="0">
            <a:spAutoFit/>
          </a:bodyPr>
          <a:lstStyle/>
          <a:p>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Template</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&lt;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class</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T&gt;</a:t>
            </a:r>
          </a:p>
          <a:p>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void</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bubblesort</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(T *array,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size</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a:solidFill>
                  <a:schemeClr val="accent2">
                    <a:lumMod val="75000"/>
                  </a:schemeClr>
                </a:solidFill>
                <a:latin typeface="Source Code Pro" panose="020B0309030403020204" pitchFamily="49" charset="0"/>
                <a:ea typeface="Source Code Pro" panose="020B0309030403020204" pitchFamily="49" charset="0"/>
              </a:rPr>
              <a:t>/*El ordenamiento burbuja fue visto en clases así que </a:t>
            </a:r>
          </a:p>
          <a:p>
            <a:r>
              <a:rPr lang="es-ES" dirty="0">
                <a:solidFill>
                  <a:schemeClr val="accent2">
                    <a:lumMod val="75000"/>
                  </a:schemeClr>
                </a:solidFill>
                <a:latin typeface="Source Code Pro" panose="020B0309030403020204" pitchFamily="49" charset="0"/>
                <a:ea typeface="Source Code Pro" panose="020B0309030403020204" pitchFamily="49" charset="0"/>
              </a:rPr>
              <a:t>    no habrá comentarios sobre su funcionamiento*/</a:t>
            </a: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aux</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for</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i=0; i&lt;size-1; i++){</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for</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j=0; j&lt;size-1-i;j++){</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(array[j]&gt;array[j+1]){</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aux</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 array[j];</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array[j] = array[j+1];</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array[j+1] =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aux</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p:txBody>
      </p:sp>
      <p:sp>
        <p:nvSpPr>
          <p:cNvPr id="3" name="TextBox 2">
            <a:extLst>
              <a:ext uri="{FF2B5EF4-FFF2-40B4-BE49-F238E27FC236}">
                <a16:creationId xmlns:a16="http://schemas.microsoft.com/office/drawing/2014/main" id="{675B6962-4C87-45E7-8C4B-63291B74B543}"/>
              </a:ext>
            </a:extLst>
          </p:cNvPr>
          <p:cNvSpPr txBox="1"/>
          <p:nvPr/>
        </p:nvSpPr>
        <p:spPr>
          <a:xfrm>
            <a:off x="914400" y="810694"/>
            <a:ext cx="537881" cy="3754874"/>
          </a:xfrm>
          <a:prstGeom prst="rect">
            <a:avLst/>
          </a:prstGeom>
          <a:noFill/>
        </p:spPr>
        <p:txBody>
          <a:bodyPr wrap="square" rtlCol="0">
            <a:spAutoFit/>
          </a:bodyPr>
          <a:lstStyle/>
          <a:p>
            <a:r>
              <a:rPr lang="en-029" dirty="0">
                <a:solidFill>
                  <a:schemeClr val="accent5">
                    <a:lumMod val="50000"/>
                    <a:lumOff val="50000"/>
                  </a:schemeClr>
                </a:solidFill>
                <a:latin typeface="Quantico" panose="02000000000000000000" pitchFamily="2" charset="0"/>
              </a:rPr>
              <a:t>1</a:t>
            </a:r>
          </a:p>
          <a:p>
            <a:r>
              <a:rPr lang="en-029" dirty="0">
                <a:solidFill>
                  <a:schemeClr val="accent5">
                    <a:lumMod val="50000"/>
                    <a:lumOff val="50000"/>
                  </a:schemeClr>
                </a:solidFill>
                <a:latin typeface="Quantico" panose="02000000000000000000" pitchFamily="2" charset="0"/>
              </a:rPr>
              <a:t>2</a:t>
            </a:r>
          </a:p>
          <a:p>
            <a:r>
              <a:rPr lang="en-029" dirty="0">
                <a:solidFill>
                  <a:schemeClr val="accent5">
                    <a:lumMod val="50000"/>
                    <a:lumOff val="50000"/>
                  </a:schemeClr>
                </a:solidFill>
                <a:latin typeface="Quantico" panose="02000000000000000000" pitchFamily="2" charset="0"/>
              </a:rPr>
              <a:t>3</a:t>
            </a:r>
          </a:p>
          <a:p>
            <a:r>
              <a:rPr lang="en-029" dirty="0">
                <a:solidFill>
                  <a:schemeClr val="accent5">
                    <a:lumMod val="50000"/>
                    <a:lumOff val="50000"/>
                  </a:schemeClr>
                </a:solidFill>
                <a:latin typeface="Quantico" panose="02000000000000000000" pitchFamily="2" charset="0"/>
              </a:rPr>
              <a:t>4</a:t>
            </a:r>
          </a:p>
          <a:p>
            <a:r>
              <a:rPr lang="en-029" dirty="0">
                <a:solidFill>
                  <a:schemeClr val="accent5">
                    <a:lumMod val="50000"/>
                    <a:lumOff val="50000"/>
                  </a:schemeClr>
                </a:solidFill>
                <a:latin typeface="Quantico" panose="02000000000000000000" pitchFamily="2" charset="0"/>
              </a:rPr>
              <a:t>5</a:t>
            </a:r>
          </a:p>
          <a:p>
            <a:r>
              <a:rPr lang="en-029" dirty="0">
                <a:solidFill>
                  <a:schemeClr val="accent5">
                    <a:lumMod val="50000"/>
                    <a:lumOff val="50000"/>
                  </a:schemeClr>
                </a:solidFill>
                <a:latin typeface="Quantico" panose="02000000000000000000" pitchFamily="2" charset="0"/>
              </a:rPr>
              <a:t>6</a:t>
            </a:r>
          </a:p>
          <a:p>
            <a:r>
              <a:rPr lang="en-029" dirty="0">
                <a:solidFill>
                  <a:schemeClr val="accent5">
                    <a:lumMod val="50000"/>
                    <a:lumOff val="50000"/>
                  </a:schemeClr>
                </a:solidFill>
                <a:latin typeface="Quantico" panose="02000000000000000000" pitchFamily="2" charset="0"/>
              </a:rPr>
              <a:t>7</a:t>
            </a:r>
          </a:p>
          <a:p>
            <a:r>
              <a:rPr lang="en-029" dirty="0">
                <a:solidFill>
                  <a:schemeClr val="accent5">
                    <a:lumMod val="50000"/>
                    <a:lumOff val="50000"/>
                  </a:schemeClr>
                </a:solidFill>
                <a:latin typeface="Quantico" panose="02000000000000000000" pitchFamily="2" charset="0"/>
              </a:rPr>
              <a:t>8</a:t>
            </a:r>
          </a:p>
          <a:p>
            <a:r>
              <a:rPr lang="en-029" dirty="0">
                <a:solidFill>
                  <a:schemeClr val="accent5">
                    <a:lumMod val="50000"/>
                    <a:lumOff val="50000"/>
                  </a:schemeClr>
                </a:solidFill>
                <a:latin typeface="Quantico" panose="02000000000000000000" pitchFamily="2" charset="0"/>
              </a:rPr>
              <a:t>9</a:t>
            </a:r>
          </a:p>
          <a:p>
            <a:r>
              <a:rPr lang="en-029" dirty="0">
                <a:solidFill>
                  <a:schemeClr val="accent5">
                    <a:lumMod val="50000"/>
                    <a:lumOff val="50000"/>
                  </a:schemeClr>
                </a:solidFill>
                <a:latin typeface="Quantico" panose="02000000000000000000" pitchFamily="2" charset="0"/>
              </a:rPr>
              <a:t>10</a:t>
            </a:r>
          </a:p>
          <a:p>
            <a:r>
              <a:rPr lang="en-029" dirty="0">
                <a:solidFill>
                  <a:schemeClr val="accent5">
                    <a:lumMod val="50000"/>
                    <a:lumOff val="50000"/>
                  </a:schemeClr>
                </a:solidFill>
                <a:latin typeface="Quantico" panose="02000000000000000000" pitchFamily="2" charset="0"/>
              </a:rPr>
              <a:t>11</a:t>
            </a:r>
          </a:p>
          <a:p>
            <a:r>
              <a:rPr lang="en-029" dirty="0">
                <a:solidFill>
                  <a:schemeClr val="accent5">
                    <a:lumMod val="50000"/>
                    <a:lumOff val="50000"/>
                  </a:schemeClr>
                </a:solidFill>
                <a:latin typeface="Quantico" panose="02000000000000000000" pitchFamily="2" charset="0"/>
              </a:rPr>
              <a:t>12</a:t>
            </a:r>
          </a:p>
          <a:p>
            <a:r>
              <a:rPr lang="en-029" dirty="0">
                <a:solidFill>
                  <a:schemeClr val="accent5">
                    <a:lumMod val="50000"/>
                    <a:lumOff val="50000"/>
                  </a:schemeClr>
                </a:solidFill>
                <a:latin typeface="Quantico" panose="02000000000000000000" pitchFamily="2" charset="0"/>
              </a:rPr>
              <a:t>13</a:t>
            </a:r>
          </a:p>
          <a:p>
            <a:r>
              <a:rPr lang="en-029" dirty="0">
                <a:solidFill>
                  <a:schemeClr val="accent5">
                    <a:lumMod val="50000"/>
                    <a:lumOff val="50000"/>
                  </a:schemeClr>
                </a:solidFill>
                <a:latin typeface="Quantico" panose="02000000000000000000" pitchFamily="2" charset="0"/>
              </a:rPr>
              <a:t>14</a:t>
            </a:r>
          </a:p>
          <a:p>
            <a:r>
              <a:rPr lang="en-029" dirty="0">
                <a:solidFill>
                  <a:schemeClr val="accent5">
                    <a:lumMod val="50000"/>
                    <a:lumOff val="50000"/>
                  </a:schemeClr>
                </a:solidFill>
                <a:latin typeface="Quantico" panose="02000000000000000000" pitchFamily="2" charset="0"/>
              </a:rPr>
              <a:t>15</a:t>
            </a:r>
          </a:p>
          <a:p>
            <a:r>
              <a:rPr lang="en-029" dirty="0">
                <a:solidFill>
                  <a:schemeClr val="accent5">
                    <a:lumMod val="50000"/>
                    <a:lumOff val="50000"/>
                  </a:schemeClr>
                </a:solidFill>
                <a:latin typeface="Quantico" panose="02000000000000000000" pitchFamily="2" charset="0"/>
              </a:rPr>
              <a:t>16</a:t>
            </a:r>
          </a:p>
          <a:p>
            <a:r>
              <a:rPr lang="en-029" dirty="0">
                <a:solidFill>
                  <a:schemeClr val="accent5">
                    <a:lumMod val="50000"/>
                    <a:lumOff val="50000"/>
                  </a:schemeClr>
                </a:solidFill>
                <a:latin typeface="Quantico" panose="02000000000000000000" pitchFamily="2" charset="0"/>
              </a:rPr>
              <a:t>17</a:t>
            </a:r>
            <a:endParaRPr lang="es-ES" dirty="0">
              <a:solidFill>
                <a:schemeClr val="accent5">
                  <a:lumMod val="50000"/>
                  <a:lumOff val="50000"/>
                </a:schemeClr>
              </a:solidFill>
              <a:latin typeface="Quantico" panose="02000000000000000000" pitchFamily="2" charset="0"/>
            </a:endParaRPr>
          </a:p>
        </p:txBody>
      </p:sp>
    </p:spTree>
    <p:extLst>
      <p:ext uri="{BB962C8B-B14F-4D97-AF65-F5344CB8AC3E}">
        <p14:creationId xmlns:p14="http://schemas.microsoft.com/office/powerpoint/2010/main" val="7562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11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558439" y="1534350"/>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Merge Sort</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2633475" y="1691575"/>
            <a:ext cx="6242829" cy="23554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b="0" i="0" dirty="0">
                <a:solidFill>
                  <a:srgbClr val="C4C0B9"/>
                </a:solidFill>
                <a:effectLst/>
                <a:latin typeface="Söhne"/>
              </a:rPr>
              <a:t>Merge Sort is a popular and efficient sorting algorithm that follows the divide-and-conquer paradigm. It works by recursively dividing the input array into smaller halves, sorting each half separately, and then merging them back together in a sorted manner.</a:t>
            </a:r>
            <a:r>
              <a:rPr lang="en" dirty="0"/>
              <a:t>&gt;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merge_sort</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e</a:t>
            </a:r>
            <a:r>
              <a:rPr lang="en" sz="1400" dirty="0">
                <a:solidFill>
                  <a:schemeClr val="accent3"/>
                </a:solidFill>
              </a:rPr>
              <a:t>xamplem.h</a:t>
            </a:r>
            <a:endParaRPr sz="1400" dirty="0">
              <a:solidFill>
                <a:schemeClr val="accent3"/>
              </a:solidFill>
            </a:endParaRPr>
          </a:p>
        </p:txBody>
      </p:sp>
    </p:spTree>
    <p:extLst>
      <p:ext uri="{BB962C8B-B14F-4D97-AF65-F5344CB8AC3E}">
        <p14:creationId xmlns:p14="http://schemas.microsoft.com/office/powerpoint/2010/main" val="176265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5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50"/>
                                  </p:iterate>
                                  <p:childTnLst>
                                    <p:set>
                                      <p:cBhvr>
                                        <p:cTn id="8"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P spid="50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2381535"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3229970" y="2102707"/>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4078405" y="2102708"/>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926840" y="2102707"/>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775275"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Tree>
    <p:extLst>
      <p:ext uri="{BB962C8B-B14F-4D97-AF65-F5344CB8AC3E}">
        <p14:creationId xmlns:p14="http://schemas.microsoft.com/office/powerpoint/2010/main" val="1976768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659550" y="1248600"/>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&gt;</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a:t>
            </a:r>
            <a:r>
              <a:rPr lang="en" dirty="0"/>
              <a:t>ranslate</a:t>
            </a:r>
            <a:r>
              <a:rPr lang="en" dirty="0">
                <a:solidFill>
                  <a:schemeClr val="accent6"/>
                </a:solidFill>
              </a:rPr>
              <a:t>(</a:t>
            </a:r>
            <a:r>
              <a:rPr lang="en" dirty="0">
                <a:solidFill>
                  <a:schemeClr val="accent2"/>
                </a:solidFill>
              </a:rPr>
              <a:t>‘Intro’</a:t>
            </a:r>
            <a:r>
              <a:rPr lang="en" dirty="0">
                <a:solidFill>
                  <a:schemeClr val="accent6"/>
                </a:solidFill>
              </a:rPr>
              <a:t>)</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b</a:t>
            </a:r>
            <a:r>
              <a:rPr lang="es-ES" sz="1400" dirty="0" err="1">
                <a:solidFill>
                  <a:schemeClr val="accent3"/>
                </a:solidFill>
              </a:rPr>
              <a:t>ig_o.h</a:t>
            </a:r>
            <a:endParaRPr lang="es-ES"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intro.</a:t>
            </a:r>
            <a:r>
              <a:rPr lang="en" dirty="0"/>
              <a:t>h</a:t>
            </a:r>
            <a:endParaRPr sz="1400" dirty="0">
              <a:solidFill>
                <a:schemeClr val="accent3"/>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624298"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472733" y="2102707"/>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321168" y="2102708"/>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169603" y="2102707"/>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018038"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5863037" y="2077070"/>
            <a:ext cx="743803" cy="769441"/>
            <a:chOff x="5775275" y="2102706"/>
            <a:chExt cx="743803" cy="769441"/>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7</a:t>
              </a:r>
              <a:endParaRPr lang="es-ES" sz="44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730395" y="2077069"/>
            <a:ext cx="743803" cy="769441"/>
            <a:chOff x="5775275" y="2102706"/>
            <a:chExt cx="743803" cy="769441"/>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6</a:t>
              </a:r>
              <a:endParaRPr lang="es-ES" sz="4400" dirty="0">
                <a:solidFill>
                  <a:schemeClr val="lt1"/>
                </a:solidFill>
                <a:latin typeface="Fira Code"/>
                <a:ea typeface="Fira Code"/>
                <a:cs typeface="Fira Code"/>
                <a:sym typeface="Fira Code"/>
              </a:endParaRPr>
            </a:p>
          </p:txBody>
        </p:sp>
      </p:grpSp>
    </p:spTree>
    <p:extLst>
      <p:ext uri="{BB962C8B-B14F-4D97-AF65-F5344CB8AC3E}">
        <p14:creationId xmlns:p14="http://schemas.microsoft.com/office/powerpoint/2010/main" val="4413609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7BA7089C-DCB4-4E44-A290-BB699FC5E884}"/>
              </a:ext>
            </a:extLst>
          </p:cNvPr>
          <p:cNvGrpSpPr/>
          <p:nvPr/>
        </p:nvGrpSpPr>
        <p:grpSpPr>
          <a:xfrm>
            <a:off x="1818853" y="735014"/>
            <a:ext cx="403733" cy="403735"/>
            <a:chOff x="2381535" y="2102706"/>
            <a:chExt cx="743803" cy="743806"/>
          </a:xfrm>
          <a:noFill/>
        </p:grpSpPr>
        <p:sp>
          <p:nvSpPr>
            <p:cNvPr id="27" name="Flowchart: Connector 26">
              <a:extLst>
                <a:ext uri="{FF2B5EF4-FFF2-40B4-BE49-F238E27FC236}">
                  <a16:creationId xmlns:a16="http://schemas.microsoft.com/office/drawing/2014/main" id="{D6A1E177-BB4D-4233-9972-64FFFEBBC5BB}"/>
                </a:ext>
              </a:extLst>
            </p:cNvPr>
            <p:cNvSpPr/>
            <p:nvPr/>
          </p:nvSpPr>
          <p:spPr>
            <a:xfrm>
              <a:off x="2381535" y="2102709"/>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28" name="TextBox 27">
              <a:extLst>
                <a:ext uri="{FF2B5EF4-FFF2-40B4-BE49-F238E27FC236}">
                  <a16:creationId xmlns:a16="http://schemas.microsoft.com/office/drawing/2014/main" id="{36CAAF9F-8D56-4474-BC7B-7B8193F4D8FA}"/>
                </a:ext>
              </a:extLst>
            </p:cNvPr>
            <p:cNvSpPr txBox="1"/>
            <p:nvPr/>
          </p:nvSpPr>
          <p:spPr>
            <a:xfrm flipH="1">
              <a:off x="2483724" y="2102706"/>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3</a:t>
              </a:r>
              <a:endParaRPr lang="es-ES" sz="2000" dirty="0">
                <a:solidFill>
                  <a:schemeClr val="lt1">
                    <a:alpha val="0"/>
                  </a:schemeClr>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DC2B5FCA-92DE-444A-9254-A50113A93601}"/>
              </a:ext>
            </a:extLst>
          </p:cNvPr>
          <p:cNvGrpSpPr/>
          <p:nvPr/>
        </p:nvGrpSpPr>
        <p:grpSpPr>
          <a:xfrm>
            <a:off x="2667288" y="735014"/>
            <a:ext cx="403733" cy="403734"/>
            <a:chOff x="3229970" y="2102707"/>
            <a:chExt cx="743803" cy="743805"/>
          </a:xfrm>
          <a:noFill/>
        </p:grpSpPr>
        <p:sp>
          <p:nvSpPr>
            <p:cNvPr id="34" name="Flowchart: Connector 33">
              <a:extLst>
                <a:ext uri="{FF2B5EF4-FFF2-40B4-BE49-F238E27FC236}">
                  <a16:creationId xmlns:a16="http://schemas.microsoft.com/office/drawing/2014/main" id="{C67C5D35-447B-4B50-AC10-6934768A9C19}"/>
                </a:ext>
              </a:extLst>
            </p:cNvPr>
            <p:cNvSpPr/>
            <p:nvPr/>
          </p:nvSpPr>
          <p:spPr>
            <a:xfrm>
              <a:off x="3229970" y="2102709"/>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40" name="TextBox 39">
              <a:extLst>
                <a:ext uri="{FF2B5EF4-FFF2-40B4-BE49-F238E27FC236}">
                  <a16:creationId xmlns:a16="http://schemas.microsoft.com/office/drawing/2014/main" id="{750FD651-841C-4CCF-9DEC-B619FA4DEE0F}"/>
                </a:ext>
              </a:extLst>
            </p:cNvPr>
            <p:cNvSpPr txBox="1"/>
            <p:nvPr/>
          </p:nvSpPr>
          <p:spPr>
            <a:xfrm flipH="1">
              <a:off x="3350524" y="2102707"/>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1</a:t>
              </a:r>
              <a:endParaRPr lang="es-ES" sz="2000" dirty="0">
                <a:solidFill>
                  <a:schemeClr val="lt1">
                    <a:alpha val="0"/>
                  </a:schemeClr>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0DB1C60F-61B3-41BA-90B1-DA71192A2B2B}"/>
              </a:ext>
            </a:extLst>
          </p:cNvPr>
          <p:cNvGrpSpPr/>
          <p:nvPr/>
        </p:nvGrpSpPr>
        <p:grpSpPr>
          <a:xfrm>
            <a:off x="3515723" y="735016"/>
            <a:ext cx="403733" cy="403734"/>
            <a:chOff x="4078405" y="2102708"/>
            <a:chExt cx="743803" cy="743804"/>
          </a:xfrm>
          <a:noFill/>
        </p:grpSpPr>
        <p:sp>
          <p:nvSpPr>
            <p:cNvPr id="42" name="Flowchart: Connector 41">
              <a:extLst>
                <a:ext uri="{FF2B5EF4-FFF2-40B4-BE49-F238E27FC236}">
                  <a16:creationId xmlns:a16="http://schemas.microsoft.com/office/drawing/2014/main" id="{BA963AF9-2B20-424D-9448-3309026D2C5A}"/>
                </a:ext>
              </a:extLst>
            </p:cNvPr>
            <p:cNvSpPr/>
            <p:nvPr/>
          </p:nvSpPr>
          <p:spPr>
            <a:xfrm>
              <a:off x="4078405" y="2102709"/>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43" name="TextBox 42">
              <a:extLst>
                <a:ext uri="{FF2B5EF4-FFF2-40B4-BE49-F238E27FC236}">
                  <a16:creationId xmlns:a16="http://schemas.microsoft.com/office/drawing/2014/main" id="{23B015D8-330B-419A-B1EB-21BF3CB419A6}"/>
                </a:ext>
              </a:extLst>
            </p:cNvPr>
            <p:cNvSpPr txBox="1"/>
            <p:nvPr/>
          </p:nvSpPr>
          <p:spPr>
            <a:xfrm flipH="1">
              <a:off x="4180758" y="2102708"/>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5</a:t>
              </a:r>
              <a:endParaRPr lang="es-ES" sz="2000" dirty="0">
                <a:solidFill>
                  <a:schemeClr val="lt1">
                    <a:alpha val="0"/>
                  </a:schemeClr>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7BD74D2D-06F2-4020-9BDB-A151A8A7F297}"/>
              </a:ext>
            </a:extLst>
          </p:cNvPr>
          <p:cNvGrpSpPr/>
          <p:nvPr/>
        </p:nvGrpSpPr>
        <p:grpSpPr>
          <a:xfrm>
            <a:off x="4364158" y="735014"/>
            <a:ext cx="403733" cy="404252"/>
            <a:chOff x="4926840" y="2102707"/>
            <a:chExt cx="743803" cy="744759"/>
          </a:xfrm>
          <a:noFill/>
        </p:grpSpPr>
        <p:sp>
          <p:nvSpPr>
            <p:cNvPr id="45" name="Flowchart: Connector 44">
              <a:extLst>
                <a:ext uri="{FF2B5EF4-FFF2-40B4-BE49-F238E27FC236}">
                  <a16:creationId xmlns:a16="http://schemas.microsoft.com/office/drawing/2014/main" id="{FBFFC5C0-8ACD-45B4-A802-CFC1438BF044}"/>
                </a:ext>
              </a:extLst>
            </p:cNvPr>
            <p:cNvSpPr/>
            <p:nvPr/>
          </p:nvSpPr>
          <p:spPr>
            <a:xfrm>
              <a:off x="4926840" y="2103663"/>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46" name="TextBox 45">
              <a:extLst>
                <a:ext uri="{FF2B5EF4-FFF2-40B4-BE49-F238E27FC236}">
                  <a16:creationId xmlns:a16="http://schemas.microsoft.com/office/drawing/2014/main" id="{81DFE450-37D8-48C1-9A11-9425D8CCC454}"/>
                </a:ext>
              </a:extLst>
            </p:cNvPr>
            <p:cNvSpPr txBox="1"/>
            <p:nvPr/>
          </p:nvSpPr>
          <p:spPr>
            <a:xfrm flipH="1">
              <a:off x="5047068" y="2102707"/>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2</a:t>
              </a:r>
              <a:endParaRPr lang="es-ES" sz="2000" dirty="0">
                <a:solidFill>
                  <a:schemeClr val="lt1">
                    <a:alpha val="0"/>
                  </a:schemeClr>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A62D3C39-2707-44B0-97F8-0A9FFDDF5BD0}"/>
              </a:ext>
            </a:extLst>
          </p:cNvPr>
          <p:cNvGrpSpPr/>
          <p:nvPr/>
        </p:nvGrpSpPr>
        <p:grpSpPr>
          <a:xfrm>
            <a:off x="5209057" y="720292"/>
            <a:ext cx="403733" cy="403734"/>
            <a:chOff x="5775275" y="2102706"/>
            <a:chExt cx="743803" cy="743805"/>
          </a:xfrm>
          <a:noFill/>
        </p:grpSpPr>
        <p:sp>
          <p:nvSpPr>
            <p:cNvPr id="48" name="Flowchart: Connector 47">
              <a:extLst>
                <a:ext uri="{FF2B5EF4-FFF2-40B4-BE49-F238E27FC236}">
                  <a16:creationId xmlns:a16="http://schemas.microsoft.com/office/drawing/2014/main" id="{E6573ED8-F5EC-46BB-8D93-5380CE79CF49}"/>
                </a:ext>
              </a:extLst>
            </p:cNvPr>
            <p:cNvSpPr/>
            <p:nvPr/>
          </p:nvSpPr>
          <p:spPr>
            <a:xfrm>
              <a:off x="5775275" y="2102708"/>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49" name="TextBox 48">
              <a:extLst>
                <a:ext uri="{FF2B5EF4-FFF2-40B4-BE49-F238E27FC236}">
                  <a16:creationId xmlns:a16="http://schemas.microsoft.com/office/drawing/2014/main" id="{310AF93A-E850-4A6C-8868-E32DF199305C}"/>
                </a:ext>
              </a:extLst>
            </p:cNvPr>
            <p:cNvSpPr txBox="1"/>
            <p:nvPr/>
          </p:nvSpPr>
          <p:spPr>
            <a:xfrm flipH="1">
              <a:off x="5895503" y="2102706"/>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4</a:t>
              </a:r>
              <a:endParaRPr lang="es-ES" sz="2000" dirty="0">
                <a:solidFill>
                  <a:schemeClr val="lt1">
                    <a:alpha val="0"/>
                  </a:schemeClr>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98F9249-C776-4B40-9DE7-867E1CA64DAD}"/>
              </a:ext>
            </a:extLst>
          </p:cNvPr>
          <p:cNvGrpSpPr/>
          <p:nvPr/>
        </p:nvGrpSpPr>
        <p:grpSpPr>
          <a:xfrm>
            <a:off x="6054056" y="694656"/>
            <a:ext cx="403733" cy="403734"/>
            <a:chOff x="5775275" y="2102706"/>
            <a:chExt cx="743803" cy="743805"/>
          </a:xfrm>
          <a:noFill/>
        </p:grpSpPr>
        <p:sp>
          <p:nvSpPr>
            <p:cNvPr id="51" name="Flowchart: Connector 50">
              <a:extLst>
                <a:ext uri="{FF2B5EF4-FFF2-40B4-BE49-F238E27FC236}">
                  <a16:creationId xmlns:a16="http://schemas.microsoft.com/office/drawing/2014/main" id="{52EF1D6D-F403-45B4-8DFE-36690EFDADE5}"/>
                </a:ext>
              </a:extLst>
            </p:cNvPr>
            <p:cNvSpPr/>
            <p:nvPr/>
          </p:nvSpPr>
          <p:spPr>
            <a:xfrm>
              <a:off x="5775275" y="2102708"/>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52" name="TextBox 51">
              <a:extLst>
                <a:ext uri="{FF2B5EF4-FFF2-40B4-BE49-F238E27FC236}">
                  <a16:creationId xmlns:a16="http://schemas.microsoft.com/office/drawing/2014/main" id="{C48FD020-EDD6-4CF6-8F34-489F8B259576}"/>
                </a:ext>
              </a:extLst>
            </p:cNvPr>
            <p:cNvSpPr txBox="1"/>
            <p:nvPr/>
          </p:nvSpPr>
          <p:spPr>
            <a:xfrm flipH="1">
              <a:off x="5895503" y="2102706"/>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7</a:t>
              </a:r>
              <a:endParaRPr lang="es-ES" sz="2000" dirty="0">
                <a:solidFill>
                  <a:schemeClr val="lt1">
                    <a:alpha val="0"/>
                  </a:schemeClr>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CF94A2A0-68C4-44B9-8A64-C884FFFB0AEB}"/>
              </a:ext>
            </a:extLst>
          </p:cNvPr>
          <p:cNvGrpSpPr/>
          <p:nvPr/>
        </p:nvGrpSpPr>
        <p:grpSpPr>
          <a:xfrm>
            <a:off x="6921414" y="694655"/>
            <a:ext cx="403733" cy="403734"/>
            <a:chOff x="5775275" y="2102706"/>
            <a:chExt cx="743803" cy="743805"/>
          </a:xfrm>
          <a:noFill/>
        </p:grpSpPr>
        <p:sp>
          <p:nvSpPr>
            <p:cNvPr id="54" name="Flowchart: Connector 53">
              <a:extLst>
                <a:ext uri="{FF2B5EF4-FFF2-40B4-BE49-F238E27FC236}">
                  <a16:creationId xmlns:a16="http://schemas.microsoft.com/office/drawing/2014/main" id="{445BCBAC-9CF8-440A-A7B9-87836B345312}"/>
                </a:ext>
              </a:extLst>
            </p:cNvPr>
            <p:cNvSpPr/>
            <p:nvPr/>
          </p:nvSpPr>
          <p:spPr>
            <a:xfrm>
              <a:off x="5775275" y="2102708"/>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55" name="TextBox 54">
              <a:extLst>
                <a:ext uri="{FF2B5EF4-FFF2-40B4-BE49-F238E27FC236}">
                  <a16:creationId xmlns:a16="http://schemas.microsoft.com/office/drawing/2014/main" id="{203BE733-9EC3-4A2B-AA74-36B2CB1631C7}"/>
                </a:ext>
              </a:extLst>
            </p:cNvPr>
            <p:cNvSpPr txBox="1"/>
            <p:nvPr/>
          </p:nvSpPr>
          <p:spPr>
            <a:xfrm flipH="1">
              <a:off x="5895503" y="2102706"/>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6</a:t>
              </a:r>
              <a:endParaRPr lang="es-ES" sz="2000" dirty="0">
                <a:solidFill>
                  <a:schemeClr val="lt1">
                    <a:alpha val="0"/>
                  </a:schemeClr>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44626939-BD7C-4999-8726-85D0174ADCC3}"/>
              </a:ext>
            </a:extLst>
          </p:cNvPr>
          <p:cNvGrpSpPr/>
          <p:nvPr/>
        </p:nvGrpSpPr>
        <p:grpSpPr>
          <a:xfrm>
            <a:off x="3540592" y="716152"/>
            <a:ext cx="403733" cy="403734"/>
            <a:chOff x="4078405" y="2102708"/>
            <a:chExt cx="743803" cy="743804"/>
          </a:xfrm>
        </p:grpSpPr>
        <p:sp>
          <p:nvSpPr>
            <p:cNvPr id="57" name="Flowchart: Connector 56">
              <a:extLst>
                <a:ext uri="{FF2B5EF4-FFF2-40B4-BE49-F238E27FC236}">
                  <a16:creationId xmlns:a16="http://schemas.microsoft.com/office/drawing/2014/main" id="{3A6D54D5-8D66-4FA0-8B1C-060A547E2484}"/>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58" name="TextBox 57">
              <a:extLst>
                <a:ext uri="{FF2B5EF4-FFF2-40B4-BE49-F238E27FC236}">
                  <a16:creationId xmlns:a16="http://schemas.microsoft.com/office/drawing/2014/main" id="{3D51813B-B3DB-44A5-90A6-032A1DD77B5B}"/>
                </a:ext>
              </a:extLst>
            </p:cNvPr>
            <p:cNvSpPr txBox="1"/>
            <p:nvPr/>
          </p:nvSpPr>
          <p:spPr>
            <a:xfrm flipH="1">
              <a:off x="4180758" y="2102708"/>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5</a:t>
              </a:r>
              <a:endParaRPr lang="es-ES" sz="2000" dirty="0">
                <a:solidFill>
                  <a:schemeClr val="lt1">
                    <a:alpha val="0"/>
                  </a:schemeClr>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6ED36E9-457A-4149-947D-744436728D75}"/>
              </a:ext>
            </a:extLst>
          </p:cNvPr>
          <p:cNvGrpSpPr/>
          <p:nvPr/>
        </p:nvGrpSpPr>
        <p:grpSpPr>
          <a:xfrm>
            <a:off x="4389027" y="716150"/>
            <a:ext cx="403733" cy="404252"/>
            <a:chOff x="4926840" y="2102707"/>
            <a:chExt cx="743803" cy="744759"/>
          </a:xfrm>
        </p:grpSpPr>
        <p:sp>
          <p:nvSpPr>
            <p:cNvPr id="60" name="Flowchart: Connector 59">
              <a:extLst>
                <a:ext uri="{FF2B5EF4-FFF2-40B4-BE49-F238E27FC236}">
                  <a16:creationId xmlns:a16="http://schemas.microsoft.com/office/drawing/2014/main" id="{53C1DF04-5587-43D4-A19D-ABDC197605EB}"/>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61" name="TextBox 60">
              <a:extLst>
                <a:ext uri="{FF2B5EF4-FFF2-40B4-BE49-F238E27FC236}">
                  <a16:creationId xmlns:a16="http://schemas.microsoft.com/office/drawing/2014/main" id="{7FD05A03-4C7C-4F67-A4A0-5BFA97D1D84A}"/>
                </a:ext>
              </a:extLst>
            </p:cNvPr>
            <p:cNvSpPr txBox="1"/>
            <p:nvPr/>
          </p:nvSpPr>
          <p:spPr>
            <a:xfrm flipH="1">
              <a:off x="5047068" y="2102707"/>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2</a:t>
              </a:r>
              <a:endParaRPr lang="es-ES" sz="2000" dirty="0">
                <a:solidFill>
                  <a:schemeClr val="lt1">
                    <a:alpha val="0"/>
                  </a:schemeClr>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F54E7F15-7947-4E83-9D29-3EA86B9BAA0F}"/>
              </a:ext>
            </a:extLst>
          </p:cNvPr>
          <p:cNvGrpSpPr/>
          <p:nvPr/>
        </p:nvGrpSpPr>
        <p:grpSpPr>
          <a:xfrm>
            <a:off x="3638010" y="750554"/>
            <a:ext cx="356841" cy="369332"/>
            <a:chOff x="4078405" y="2102708"/>
            <a:chExt cx="743803" cy="769838"/>
          </a:xfrm>
          <a:noFill/>
        </p:grpSpPr>
        <p:sp>
          <p:nvSpPr>
            <p:cNvPr id="63" name="Flowchart: Connector 62">
              <a:extLst>
                <a:ext uri="{FF2B5EF4-FFF2-40B4-BE49-F238E27FC236}">
                  <a16:creationId xmlns:a16="http://schemas.microsoft.com/office/drawing/2014/main" id="{D8B57D39-BAE7-479C-89EC-B537367BC87D}"/>
                </a:ext>
              </a:extLst>
            </p:cNvPr>
            <p:cNvSpPr/>
            <p:nvPr/>
          </p:nvSpPr>
          <p:spPr>
            <a:xfrm>
              <a:off x="4078405" y="2102709"/>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64" name="TextBox 63">
              <a:extLst>
                <a:ext uri="{FF2B5EF4-FFF2-40B4-BE49-F238E27FC236}">
                  <a16:creationId xmlns:a16="http://schemas.microsoft.com/office/drawing/2014/main" id="{7831BA56-3C83-4D0A-8373-9388EECF25E3}"/>
                </a:ext>
              </a:extLst>
            </p:cNvPr>
            <p:cNvSpPr txBox="1"/>
            <p:nvPr/>
          </p:nvSpPr>
          <p:spPr>
            <a:xfrm flipH="1">
              <a:off x="4180758" y="2102708"/>
              <a:ext cx="502695" cy="76983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00D27C85-A30A-45B8-AB96-7B7A39498E49}"/>
              </a:ext>
            </a:extLst>
          </p:cNvPr>
          <p:cNvGrpSpPr/>
          <p:nvPr/>
        </p:nvGrpSpPr>
        <p:grpSpPr>
          <a:xfrm>
            <a:off x="4486445" y="750551"/>
            <a:ext cx="356841" cy="369332"/>
            <a:chOff x="4926840" y="2102707"/>
            <a:chExt cx="743803" cy="769839"/>
          </a:xfrm>
          <a:noFill/>
        </p:grpSpPr>
        <p:sp>
          <p:nvSpPr>
            <p:cNvPr id="66" name="Flowchart: Connector 65">
              <a:extLst>
                <a:ext uri="{FF2B5EF4-FFF2-40B4-BE49-F238E27FC236}">
                  <a16:creationId xmlns:a16="http://schemas.microsoft.com/office/drawing/2014/main" id="{2FD1FE63-78CA-46FE-A0A8-E4AC4934E0B2}"/>
                </a:ext>
              </a:extLst>
            </p:cNvPr>
            <p:cNvSpPr/>
            <p:nvPr/>
          </p:nvSpPr>
          <p:spPr>
            <a:xfrm>
              <a:off x="4926840" y="2103663"/>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67" name="TextBox 66">
              <a:extLst>
                <a:ext uri="{FF2B5EF4-FFF2-40B4-BE49-F238E27FC236}">
                  <a16:creationId xmlns:a16="http://schemas.microsoft.com/office/drawing/2014/main" id="{A7CF58B6-5EB6-4CB1-B10D-02BACBF61056}"/>
                </a:ext>
              </a:extLst>
            </p:cNvPr>
            <p:cNvSpPr txBox="1"/>
            <p:nvPr/>
          </p:nvSpPr>
          <p:spPr>
            <a:xfrm flipH="1">
              <a:off x="5047069" y="2102707"/>
              <a:ext cx="502695" cy="769839"/>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21847923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F75BCEDF-9676-4207-9D29-32009C047662}"/>
              </a:ext>
            </a:extLst>
          </p:cNvPr>
          <p:cNvGrpSpPr/>
          <p:nvPr/>
        </p:nvGrpSpPr>
        <p:grpSpPr>
          <a:xfrm>
            <a:off x="808705" y="1334290"/>
            <a:ext cx="356841" cy="369332"/>
            <a:chOff x="2381535" y="2102706"/>
            <a:chExt cx="743803" cy="769838"/>
          </a:xfrm>
          <a:noFill/>
        </p:grpSpPr>
        <p:sp>
          <p:nvSpPr>
            <p:cNvPr id="57" name="Flowchart: Connector 56">
              <a:extLst>
                <a:ext uri="{FF2B5EF4-FFF2-40B4-BE49-F238E27FC236}">
                  <a16:creationId xmlns:a16="http://schemas.microsoft.com/office/drawing/2014/main" id="{85FBA6CF-A07D-4C14-B133-CC8ABCFCB564}"/>
                </a:ext>
              </a:extLst>
            </p:cNvPr>
            <p:cNvSpPr/>
            <p:nvPr/>
          </p:nvSpPr>
          <p:spPr>
            <a:xfrm>
              <a:off x="2381535" y="2102709"/>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58" name="TextBox 57">
              <a:extLst>
                <a:ext uri="{FF2B5EF4-FFF2-40B4-BE49-F238E27FC236}">
                  <a16:creationId xmlns:a16="http://schemas.microsoft.com/office/drawing/2014/main" id="{5AC7AB29-12E3-4580-A5F5-561787E357A2}"/>
                </a:ext>
              </a:extLst>
            </p:cNvPr>
            <p:cNvSpPr txBox="1"/>
            <p:nvPr/>
          </p:nvSpPr>
          <p:spPr>
            <a:xfrm flipH="1">
              <a:off x="2483723" y="2102706"/>
              <a:ext cx="502695" cy="76983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3</a:t>
              </a:r>
              <a:endParaRPr lang="es-ES" sz="1800" dirty="0">
                <a:solidFill>
                  <a:schemeClr val="lt1">
                    <a:alpha val="0"/>
                  </a:schemeClr>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202F5C9E-49AC-4AB6-9B81-10B17B8DE603}"/>
              </a:ext>
            </a:extLst>
          </p:cNvPr>
          <p:cNvGrpSpPr/>
          <p:nvPr/>
        </p:nvGrpSpPr>
        <p:grpSpPr>
          <a:xfrm>
            <a:off x="1657140" y="1334290"/>
            <a:ext cx="356841" cy="369332"/>
            <a:chOff x="3229970" y="2102707"/>
            <a:chExt cx="743803" cy="769839"/>
          </a:xfrm>
          <a:noFill/>
        </p:grpSpPr>
        <p:sp>
          <p:nvSpPr>
            <p:cNvPr id="60" name="Flowchart: Connector 59">
              <a:extLst>
                <a:ext uri="{FF2B5EF4-FFF2-40B4-BE49-F238E27FC236}">
                  <a16:creationId xmlns:a16="http://schemas.microsoft.com/office/drawing/2014/main" id="{17BDDDF3-E424-4E49-AC56-3390B5BAB01B}"/>
                </a:ext>
              </a:extLst>
            </p:cNvPr>
            <p:cNvSpPr/>
            <p:nvPr/>
          </p:nvSpPr>
          <p:spPr>
            <a:xfrm>
              <a:off x="3229970" y="2102709"/>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61" name="TextBox 60">
              <a:extLst>
                <a:ext uri="{FF2B5EF4-FFF2-40B4-BE49-F238E27FC236}">
                  <a16:creationId xmlns:a16="http://schemas.microsoft.com/office/drawing/2014/main" id="{72EB4C96-2BEB-4CDD-B3F4-AC244E2FC6A5}"/>
                </a:ext>
              </a:extLst>
            </p:cNvPr>
            <p:cNvSpPr txBox="1"/>
            <p:nvPr/>
          </p:nvSpPr>
          <p:spPr>
            <a:xfrm flipH="1">
              <a:off x="3350524" y="2102707"/>
              <a:ext cx="502695" cy="769839"/>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1</a:t>
              </a:r>
              <a:endParaRPr lang="es-ES" sz="1800" dirty="0">
                <a:solidFill>
                  <a:schemeClr val="lt1">
                    <a:alpha val="0"/>
                  </a:schemeClr>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799C5049-40D9-4D02-8B7E-861C364EFD20}"/>
              </a:ext>
            </a:extLst>
          </p:cNvPr>
          <p:cNvGrpSpPr/>
          <p:nvPr/>
        </p:nvGrpSpPr>
        <p:grpSpPr>
          <a:xfrm>
            <a:off x="2781414" y="1334292"/>
            <a:ext cx="356841" cy="369332"/>
            <a:chOff x="4078405" y="2102708"/>
            <a:chExt cx="743803" cy="769838"/>
          </a:xfrm>
          <a:noFill/>
        </p:grpSpPr>
        <p:sp>
          <p:nvSpPr>
            <p:cNvPr id="63" name="Flowchart: Connector 62">
              <a:extLst>
                <a:ext uri="{FF2B5EF4-FFF2-40B4-BE49-F238E27FC236}">
                  <a16:creationId xmlns:a16="http://schemas.microsoft.com/office/drawing/2014/main" id="{4A89AF41-48D5-4D94-BE9A-DA53076CD004}"/>
                </a:ext>
              </a:extLst>
            </p:cNvPr>
            <p:cNvSpPr/>
            <p:nvPr/>
          </p:nvSpPr>
          <p:spPr>
            <a:xfrm>
              <a:off x="4078405" y="2102709"/>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64" name="TextBox 63">
              <a:extLst>
                <a:ext uri="{FF2B5EF4-FFF2-40B4-BE49-F238E27FC236}">
                  <a16:creationId xmlns:a16="http://schemas.microsoft.com/office/drawing/2014/main" id="{DD57645E-C5FC-4706-AF63-B506C146F3E4}"/>
                </a:ext>
              </a:extLst>
            </p:cNvPr>
            <p:cNvSpPr txBox="1"/>
            <p:nvPr/>
          </p:nvSpPr>
          <p:spPr>
            <a:xfrm flipH="1">
              <a:off x="4180758" y="2102708"/>
              <a:ext cx="502695" cy="76983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9F893E88-8C68-4763-96C3-50C3AFC4177A}"/>
              </a:ext>
            </a:extLst>
          </p:cNvPr>
          <p:cNvGrpSpPr/>
          <p:nvPr/>
        </p:nvGrpSpPr>
        <p:grpSpPr>
          <a:xfrm>
            <a:off x="3629849" y="1334289"/>
            <a:ext cx="356841" cy="369332"/>
            <a:chOff x="4926840" y="2102707"/>
            <a:chExt cx="743803" cy="769839"/>
          </a:xfrm>
          <a:noFill/>
        </p:grpSpPr>
        <p:sp>
          <p:nvSpPr>
            <p:cNvPr id="66" name="Flowchart: Connector 65">
              <a:extLst>
                <a:ext uri="{FF2B5EF4-FFF2-40B4-BE49-F238E27FC236}">
                  <a16:creationId xmlns:a16="http://schemas.microsoft.com/office/drawing/2014/main" id="{42BD9DCE-5792-4D73-AB8A-731BC33286C8}"/>
                </a:ext>
              </a:extLst>
            </p:cNvPr>
            <p:cNvSpPr/>
            <p:nvPr/>
          </p:nvSpPr>
          <p:spPr>
            <a:xfrm>
              <a:off x="4926840" y="2103663"/>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67" name="TextBox 66">
              <a:extLst>
                <a:ext uri="{FF2B5EF4-FFF2-40B4-BE49-F238E27FC236}">
                  <a16:creationId xmlns:a16="http://schemas.microsoft.com/office/drawing/2014/main" id="{043B176B-8907-42D8-B9E7-0E6AA95C067F}"/>
                </a:ext>
              </a:extLst>
            </p:cNvPr>
            <p:cNvSpPr txBox="1"/>
            <p:nvPr/>
          </p:nvSpPr>
          <p:spPr>
            <a:xfrm flipH="1">
              <a:off x="5047069" y="2102707"/>
              <a:ext cx="502695" cy="769839"/>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2809FFD-2233-4FA9-B8B8-5FAA7F94E48F}"/>
              </a:ext>
            </a:extLst>
          </p:cNvPr>
          <p:cNvGrpSpPr/>
          <p:nvPr/>
        </p:nvGrpSpPr>
        <p:grpSpPr>
          <a:xfrm>
            <a:off x="6003318" y="1285450"/>
            <a:ext cx="369331" cy="369332"/>
            <a:chOff x="5775275" y="2102706"/>
            <a:chExt cx="743803" cy="743805"/>
          </a:xfrm>
          <a:noFill/>
        </p:grpSpPr>
        <p:sp>
          <p:nvSpPr>
            <p:cNvPr id="69" name="Flowchart: Connector 68">
              <a:extLst>
                <a:ext uri="{FF2B5EF4-FFF2-40B4-BE49-F238E27FC236}">
                  <a16:creationId xmlns:a16="http://schemas.microsoft.com/office/drawing/2014/main" id="{FF1A1392-0FD3-4142-A724-10EDF2356E53}"/>
                </a:ext>
              </a:extLst>
            </p:cNvPr>
            <p:cNvSpPr/>
            <p:nvPr/>
          </p:nvSpPr>
          <p:spPr>
            <a:xfrm>
              <a:off x="5775275" y="2102708"/>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70" name="TextBox 69">
              <a:extLst>
                <a:ext uri="{FF2B5EF4-FFF2-40B4-BE49-F238E27FC236}">
                  <a16:creationId xmlns:a16="http://schemas.microsoft.com/office/drawing/2014/main" id="{53871772-7826-46EE-B59E-64724572D499}"/>
                </a:ext>
              </a:extLst>
            </p:cNvPr>
            <p:cNvSpPr txBox="1"/>
            <p:nvPr/>
          </p:nvSpPr>
          <p:spPr>
            <a:xfrm flipH="1">
              <a:off x="5895503" y="2102706"/>
              <a:ext cx="502696" cy="73712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4</a:t>
              </a:r>
              <a:endParaRPr lang="es-ES" sz="1800" dirty="0">
                <a:solidFill>
                  <a:schemeClr val="lt1">
                    <a:alpha val="0"/>
                  </a:schemeClr>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F3DCDCCF-EC22-4D04-AE78-BA4FF74FDB72}"/>
              </a:ext>
            </a:extLst>
          </p:cNvPr>
          <p:cNvGrpSpPr/>
          <p:nvPr/>
        </p:nvGrpSpPr>
        <p:grpSpPr>
          <a:xfrm>
            <a:off x="6848317" y="1259814"/>
            <a:ext cx="369331" cy="369332"/>
            <a:chOff x="5775275" y="2102706"/>
            <a:chExt cx="743803" cy="743805"/>
          </a:xfrm>
          <a:noFill/>
        </p:grpSpPr>
        <p:sp>
          <p:nvSpPr>
            <p:cNvPr id="72" name="Flowchart: Connector 71">
              <a:extLst>
                <a:ext uri="{FF2B5EF4-FFF2-40B4-BE49-F238E27FC236}">
                  <a16:creationId xmlns:a16="http://schemas.microsoft.com/office/drawing/2014/main" id="{E9EFCE7B-36B4-402E-9445-C93042045258}"/>
                </a:ext>
              </a:extLst>
            </p:cNvPr>
            <p:cNvSpPr/>
            <p:nvPr/>
          </p:nvSpPr>
          <p:spPr>
            <a:xfrm>
              <a:off x="5775275" y="2102708"/>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73" name="TextBox 72">
              <a:extLst>
                <a:ext uri="{FF2B5EF4-FFF2-40B4-BE49-F238E27FC236}">
                  <a16:creationId xmlns:a16="http://schemas.microsoft.com/office/drawing/2014/main" id="{56337544-26DC-4771-BBEE-70B6AF842C44}"/>
                </a:ext>
              </a:extLst>
            </p:cNvPr>
            <p:cNvSpPr txBox="1"/>
            <p:nvPr/>
          </p:nvSpPr>
          <p:spPr>
            <a:xfrm flipH="1">
              <a:off x="5895503" y="2102706"/>
              <a:ext cx="502696" cy="73712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7</a:t>
              </a:r>
              <a:endParaRPr lang="es-ES" sz="1800" dirty="0">
                <a:solidFill>
                  <a:schemeClr val="lt1">
                    <a:alpha val="0"/>
                  </a:schemeClr>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0ADE3479-ABB6-4B24-9292-2F200EEC18BE}"/>
              </a:ext>
            </a:extLst>
          </p:cNvPr>
          <p:cNvGrpSpPr/>
          <p:nvPr/>
        </p:nvGrpSpPr>
        <p:grpSpPr>
          <a:xfrm>
            <a:off x="7918035" y="1256499"/>
            <a:ext cx="369331" cy="369332"/>
            <a:chOff x="5775275" y="2102706"/>
            <a:chExt cx="743803" cy="743805"/>
          </a:xfrm>
          <a:noFill/>
        </p:grpSpPr>
        <p:sp>
          <p:nvSpPr>
            <p:cNvPr id="75" name="Flowchart: Connector 74">
              <a:extLst>
                <a:ext uri="{FF2B5EF4-FFF2-40B4-BE49-F238E27FC236}">
                  <a16:creationId xmlns:a16="http://schemas.microsoft.com/office/drawing/2014/main" id="{682EEC26-A673-42ED-9907-EEE8C1EBE5A2}"/>
                </a:ext>
              </a:extLst>
            </p:cNvPr>
            <p:cNvSpPr/>
            <p:nvPr/>
          </p:nvSpPr>
          <p:spPr>
            <a:xfrm>
              <a:off x="5775275" y="2102708"/>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76" name="TextBox 75">
              <a:extLst>
                <a:ext uri="{FF2B5EF4-FFF2-40B4-BE49-F238E27FC236}">
                  <a16:creationId xmlns:a16="http://schemas.microsoft.com/office/drawing/2014/main" id="{88D83CF2-A079-4CE5-843C-DAD7EADB80F4}"/>
                </a:ext>
              </a:extLst>
            </p:cNvPr>
            <p:cNvSpPr txBox="1"/>
            <p:nvPr/>
          </p:nvSpPr>
          <p:spPr>
            <a:xfrm flipH="1">
              <a:off x="5895503" y="2102706"/>
              <a:ext cx="502696" cy="73712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6</a:t>
              </a:r>
              <a:endParaRPr lang="es-ES" sz="18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2011298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21DBC544-C66A-4194-80B4-9A25F888719E}"/>
              </a:ext>
            </a:extLst>
          </p:cNvPr>
          <p:cNvGrpSpPr/>
          <p:nvPr/>
        </p:nvGrpSpPr>
        <p:grpSpPr>
          <a:xfrm>
            <a:off x="598125" y="1846209"/>
            <a:ext cx="356841" cy="369332"/>
            <a:chOff x="2381535" y="2102706"/>
            <a:chExt cx="743803" cy="769838"/>
          </a:xfrm>
        </p:grpSpPr>
        <p:sp>
          <p:nvSpPr>
            <p:cNvPr id="57" name="Flowchart: Connector 56">
              <a:extLst>
                <a:ext uri="{FF2B5EF4-FFF2-40B4-BE49-F238E27FC236}">
                  <a16:creationId xmlns:a16="http://schemas.microsoft.com/office/drawing/2014/main" id="{D15C32B6-7AA4-4E59-9268-2C1EAEE53CB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58" name="TextBox 57">
              <a:extLst>
                <a:ext uri="{FF2B5EF4-FFF2-40B4-BE49-F238E27FC236}">
                  <a16:creationId xmlns:a16="http://schemas.microsoft.com/office/drawing/2014/main" id="{6488EEA9-0A63-4590-A6E5-090EE58E53B0}"/>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B74EB7A-9688-4AC3-9038-06C99A13B681}"/>
              </a:ext>
            </a:extLst>
          </p:cNvPr>
          <p:cNvGrpSpPr/>
          <p:nvPr/>
        </p:nvGrpSpPr>
        <p:grpSpPr>
          <a:xfrm>
            <a:off x="1446560" y="1846209"/>
            <a:ext cx="356841" cy="369332"/>
            <a:chOff x="3229970" y="2102707"/>
            <a:chExt cx="743803" cy="769839"/>
          </a:xfrm>
        </p:grpSpPr>
        <p:sp>
          <p:nvSpPr>
            <p:cNvPr id="60" name="Flowchart: Connector 59">
              <a:extLst>
                <a:ext uri="{FF2B5EF4-FFF2-40B4-BE49-F238E27FC236}">
                  <a16:creationId xmlns:a16="http://schemas.microsoft.com/office/drawing/2014/main" id="{F71179D8-03E7-4460-A8D4-4338E2155D41}"/>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1" name="TextBox 60">
              <a:extLst>
                <a:ext uri="{FF2B5EF4-FFF2-40B4-BE49-F238E27FC236}">
                  <a16:creationId xmlns:a16="http://schemas.microsoft.com/office/drawing/2014/main" id="{85B90E22-207E-453E-B0DF-96B925850907}"/>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22A0D8C1-7DE9-49C6-8E14-5C84F41B8357}"/>
              </a:ext>
            </a:extLst>
          </p:cNvPr>
          <p:cNvGrpSpPr/>
          <p:nvPr/>
        </p:nvGrpSpPr>
        <p:grpSpPr>
          <a:xfrm>
            <a:off x="2570834" y="1846211"/>
            <a:ext cx="356841" cy="369332"/>
            <a:chOff x="4078405" y="2102708"/>
            <a:chExt cx="743803" cy="769838"/>
          </a:xfrm>
        </p:grpSpPr>
        <p:sp>
          <p:nvSpPr>
            <p:cNvPr id="63" name="Flowchart: Connector 62">
              <a:extLst>
                <a:ext uri="{FF2B5EF4-FFF2-40B4-BE49-F238E27FC236}">
                  <a16:creationId xmlns:a16="http://schemas.microsoft.com/office/drawing/2014/main" id="{150C8944-E3D5-4F51-92B7-9C66A3C9F85F}"/>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4" name="TextBox 63">
              <a:extLst>
                <a:ext uri="{FF2B5EF4-FFF2-40B4-BE49-F238E27FC236}">
                  <a16:creationId xmlns:a16="http://schemas.microsoft.com/office/drawing/2014/main" id="{D5B7E095-E437-4A2B-8669-6AE5C5DE45CA}"/>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4BF6487F-D058-4EB7-BCBE-63AC21581002}"/>
              </a:ext>
            </a:extLst>
          </p:cNvPr>
          <p:cNvGrpSpPr/>
          <p:nvPr/>
        </p:nvGrpSpPr>
        <p:grpSpPr>
          <a:xfrm>
            <a:off x="3419269" y="1846208"/>
            <a:ext cx="356841" cy="369332"/>
            <a:chOff x="4926840" y="2102707"/>
            <a:chExt cx="743803" cy="769839"/>
          </a:xfrm>
        </p:grpSpPr>
        <p:sp>
          <p:nvSpPr>
            <p:cNvPr id="66" name="Flowchart: Connector 65">
              <a:extLst>
                <a:ext uri="{FF2B5EF4-FFF2-40B4-BE49-F238E27FC236}">
                  <a16:creationId xmlns:a16="http://schemas.microsoft.com/office/drawing/2014/main" id="{F9E1EAD8-B687-4944-A2AF-B96FED5A871F}"/>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7" name="TextBox 66">
              <a:extLst>
                <a:ext uri="{FF2B5EF4-FFF2-40B4-BE49-F238E27FC236}">
                  <a16:creationId xmlns:a16="http://schemas.microsoft.com/office/drawing/2014/main" id="{AEF8F23A-C921-44B7-B012-5027D7154EB4}"/>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8074BD1-D023-4B1B-9DD3-23044ED11DDF}"/>
              </a:ext>
            </a:extLst>
          </p:cNvPr>
          <p:cNvGrpSpPr/>
          <p:nvPr/>
        </p:nvGrpSpPr>
        <p:grpSpPr>
          <a:xfrm>
            <a:off x="5792738" y="1797369"/>
            <a:ext cx="369331" cy="369332"/>
            <a:chOff x="5775275" y="2102706"/>
            <a:chExt cx="743803" cy="743805"/>
          </a:xfrm>
        </p:grpSpPr>
        <p:sp>
          <p:nvSpPr>
            <p:cNvPr id="69" name="Flowchart: Connector 68">
              <a:extLst>
                <a:ext uri="{FF2B5EF4-FFF2-40B4-BE49-F238E27FC236}">
                  <a16:creationId xmlns:a16="http://schemas.microsoft.com/office/drawing/2014/main" id="{13CDB0B5-0EEF-4DB1-AF7C-E05B3D390C3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0" name="TextBox 69">
              <a:extLst>
                <a:ext uri="{FF2B5EF4-FFF2-40B4-BE49-F238E27FC236}">
                  <a16:creationId xmlns:a16="http://schemas.microsoft.com/office/drawing/2014/main" id="{CE5F1DBE-A4ED-4785-A174-289A78EE24FD}"/>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B1BA0E92-90B7-4CF8-9E34-5B47D0429DDC}"/>
              </a:ext>
            </a:extLst>
          </p:cNvPr>
          <p:cNvGrpSpPr/>
          <p:nvPr/>
        </p:nvGrpSpPr>
        <p:grpSpPr>
          <a:xfrm>
            <a:off x="6637737" y="1771733"/>
            <a:ext cx="369331" cy="369332"/>
            <a:chOff x="5775275" y="2102706"/>
            <a:chExt cx="743803" cy="743805"/>
          </a:xfrm>
        </p:grpSpPr>
        <p:sp>
          <p:nvSpPr>
            <p:cNvPr id="72" name="Flowchart: Connector 71">
              <a:extLst>
                <a:ext uri="{FF2B5EF4-FFF2-40B4-BE49-F238E27FC236}">
                  <a16:creationId xmlns:a16="http://schemas.microsoft.com/office/drawing/2014/main" id="{9FF93B45-D297-445C-AC2D-E1A6D3879C3F}"/>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3" name="TextBox 72">
              <a:extLst>
                <a:ext uri="{FF2B5EF4-FFF2-40B4-BE49-F238E27FC236}">
                  <a16:creationId xmlns:a16="http://schemas.microsoft.com/office/drawing/2014/main" id="{FBA71E12-3199-40AA-9794-CAA79810FCA3}"/>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9B5BC3C9-DDDE-4797-BF9A-6C9A5B9FFE1D}"/>
              </a:ext>
            </a:extLst>
          </p:cNvPr>
          <p:cNvGrpSpPr/>
          <p:nvPr/>
        </p:nvGrpSpPr>
        <p:grpSpPr>
          <a:xfrm>
            <a:off x="7707455" y="1768418"/>
            <a:ext cx="369331" cy="369332"/>
            <a:chOff x="5775275" y="2102706"/>
            <a:chExt cx="743803" cy="743805"/>
          </a:xfrm>
        </p:grpSpPr>
        <p:sp>
          <p:nvSpPr>
            <p:cNvPr id="75" name="Flowchart: Connector 74">
              <a:extLst>
                <a:ext uri="{FF2B5EF4-FFF2-40B4-BE49-F238E27FC236}">
                  <a16:creationId xmlns:a16="http://schemas.microsoft.com/office/drawing/2014/main" id="{9A191770-B6FF-4043-B458-C613029884EE}"/>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6" name="TextBox 75">
              <a:extLst>
                <a:ext uri="{FF2B5EF4-FFF2-40B4-BE49-F238E27FC236}">
                  <a16:creationId xmlns:a16="http://schemas.microsoft.com/office/drawing/2014/main" id="{2ACF33FF-0A02-4A5C-8321-FAA5FE392E9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77" name="Group 76">
            <a:extLst>
              <a:ext uri="{FF2B5EF4-FFF2-40B4-BE49-F238E27FC236}">
                <a16:creationId xmlns:a16="http://schemas.microsoft.com/office/drawing/2014/main" id="{46A6487B-44DA-4ECC-8700-0A3B341D0EC6}"/>
              </a:ext>
            </a:extLst>
          </p:cNvPr>
          <p:cNvGrpSpPr/>
          <p:nvPr/>
        </p:nvGrpSpPr>
        <p:grpSpPr>
          <a:xfrm>
            <a:off x="353284" y="1823708"/>
            <a:ext cx="356841" cy="369332"/>
            <a:chOff x="2381535" y="2102706"/>
            <a:chExt cx="743803" cy="769838"/>
          </a:xfrm>
        </p:grpSpPr>
        <p:sp>
          <p:nvSpPr>
            <p:cNvPr id="78" name="Flowchart: Connector 77">
              <a:extLst>
                <a:ext uri="{FF2B5EF4-FFF2-40B4-BE49-F238E27FC236}">
                  <a16:creationId xmlns:a16="http://schemas.microsoft.com/office/drawing/2014/main" id="{A082018D-41F1-42C2-8823-D4B973A67EF9}"/>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79" name="TextBox 78">
              <a:extLst>
                <a:ext uri="{FF2B5EF4-FFF2-40B4-BE49-F238E27FC236}">
                  <a16:creationId xmlns:a16="http://schemas.microsoft.com/office/drawing/2014/main" id="{555C79FE-C17B-40B5-8443-5E73680AB562}"/>
                </a:ext>
              </a:extLst>
            </p:cNvPr>
            <p:cNvSpPr txBox="1"/>
            <p:nvPr/>
          </p:nvSpPr>
          <p:spPr>
            <a:xfrm flipH="1">
              <a:off x="2483723" y="2102706"/>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3</a:t>
              </a:r>
              <a:endParaRPr lang="es-ES" sz="1800" dirty="0">
                <a:solidFill>
                  <a:schemeClr val="lt1">
                    <a:alpha val="0"/>
                  </a:schemeClr>
                </a:solidFill>
                <a:latin typeface="Fira Code"/>
                <a:ea typeface="Fira Code"/>
                <a:cs typeface="Fira Code"/>
                <a:sym typeface="Fira Code"/>
              </a:endParaRPr>
            </a:p>
          </p:txBody>
        </p:sp>
      </p:grpSp>
      <p:grpSp>
        <p:nvGrpSpPr>
          <p:cNvPr id="80" name="Group 79">
            <a:extLst>
              <a:ext uri="{FF2B5EF4-FFF2-40B4-BE49-F238E27FC236}">
                <a16:creationId xmlns:a16="http://schemas.microsoft.com/office/drawing/2014/main" id="{07C2CB89-11F6-4ED3-A879-0A15A7836318}"/>
              </a:ext>
            </a:extLst>
          </p:cNvPr>
          <p:cNvGrpSpPr/>
          <p:nvPr/>
        </p:nvGrpSpPr>
        <p:grpSpPr>
          <a:xfrm>
            <a:off x="1306315" y="1817464"/>
            <a:ext cx="356841" cy="369332"/>
            <a:chOff x="3229970" y="2102707"/>
            <a:chExt cx="743803" cy="769839"/>
          </a:xfrm>
        </p:grpSpPr>
        <p:sp>
          <p:nvSpPr>
            <p:cNvPr id="81" name="Flowchart: Connector 80">
              <a:extLst>
                <a:ext uri="{FF2B5EF4-FFF2-40B4-BE49-F238E27FC236}">
                  <a16:creationId xmlns:a16="http://schemas.microsoft.com/office/drawing/2014/main" id="{0500567F-79F3-4F50-A69B-48ADED106869}"/>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82" name="TextBox 81">
              <a:extLst>
                <a:ext uri="{FF2B5EF4-FFF2-40B4-BE49-F238E27FC236}">
                  <a16:creationId xmlns:a16="http://schemas.microsoft.com/office/drawing/2014/main" id="{D5E75065-D04B-4BF3-8517-2AFE105846BE}"/>
                </a:ext>
              </a:extLst>
            </p:cNvPr>
            <p:cNvSpPr txBox="1"/>
            <p:nvPr/>
          </p:nvSpPr>
          <p:spPr>
            <a:xfrm flipH="1">
              <a:off x="3350524"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1</a:t>
              </a:r>
              <a:endParaRPr lang="es-ES" sz="1800" dirty="0">
                <a:solidFill>
                  <a:schemeClr val="lt1">
                    <a:alpha val="0"/>
                  </a:schemeClr>
                </a:solidFill>
                <a:latin typeface="Fira Code"/>
                <a:ea typeface="Fira Code"/>
                <a:cs typeface="Fira Code"/>
                <a:sym typeface="Fira Code"/>
              </a:endParaRPr>
            </a:p>
          </p:txBody>
        </p:sp>
      </p:grpSp>
      <p:grpSp>
        <p:nvGrpSpPr>
          <p:cNvPr id="83" name="Group 82">
            <a:extLst>
              <a:ext uri="{FF2B5EF4-FFF2-40B4-BE49-F238E27FC236}">
                <a16:creationId xmlns:a16="http://schemas.microsoft.com/office/drawing/2014/main" id="{324BE054-8994-4830-89AE-BE2F587ACE14}"/>
              </a:ext>
            </a:extLst>
          </p:cNvPr>
          <p:cNvGrpSpPr/>
          <p:nvPr/>
        </p:nvGrpSpPr>
        <p:grpSpPr>
          <a:xfrm>
            <a:off x="2325993" y="1823710"/>
            <a:ext cx="356841" cy="369332"/>
            <a:chOff x="4078405" y="2102708"/>
            <a:chExt cx="743803" cy="769838"/>
          </a:xfrm>
        </p:grpSpPr>
        <p:sp>
          <p:nvSpPr>
            <p:cNvPr id="84" name="Flowchart: Connector 83">
              <a:extLst>
                <a:ext uri="{FF2B5EF4-FFF2-40B4-BE49-F238E27FC236}">
                  <a16:creationId xmlns:a16="http://schemas.microsoft.com/office/drawing/2014/main" id="{085B70A8-9F16-476B-88B3-14D2E352F338}"/>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85" name="TextBox 84">
              <a:extLst>
                <a:ext uri="{FF2B5EF4-FFF2-40B4-BE49-F238E27FC236}">
                  <a16:creationId xmlns:a16="http://schemas.microsoft.com/office/drawing/2014/main" id="{B9043499-0467-4B15-9473-47300E5F0918}"/>
                </a:ext>
              </a:extLst>
            </p:cNvPr>
            <p:cNvSpPr txBox="1"/>
            <p:nvPr/>
          </p:nvSpPr>
          <p:spPr>
            <a:xfrm flipH="1">
              <a:off x="4180758" y="2102708"/>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86" name="Group 85">
            <a:extLst>
              <a:ext uri="{FF2B5EF4-FFF2-40B4-BE49-F238E27FC236}">
                <a16:creationId xmlns:a16="http://schemas.microsoft.com/office/drawing/2014/main" id="{633D1825-DA0C-4824-BB64-7E0F9CE9BDEB}"/>
              </a:ext>
            </a:extLst>
          </p:cNvPr>
          <p:cNvGrpSpPr/>
          <p:nvPr/>
        </p:nvGrpSpPr>
        <p:grpSpPr>
          <a:xfrm>
            <a:off x="3287922" y="1823708"/>
            <a:ext cx="356841" cy="369332"/>
            <a:chOff x="4926840" y="2102707"/>
            <a:chExt cx="743803" cy="769839"/>
          </a:xfrm>
        </p:grpSpPr>
        <p:sp>
          <p:nvSpPr>
            <p:cNvPr id="87" name="Flowchart: Connector 86">
              <a:extLst>
                <a:ext uri="{FF2B5EF4-FFF2-40B4-BE49-F238E27FC236}">
                  <a16:creationId xmlns:a16="http://schemas.microsoft.com/office/drawing/2014/main" id="{3AC1E228-C03B-4584-8CDA-E8DD495C97C2}"/>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88" name="TextBox 87">
              <a:extLst>
                <a:ext uri="{FF2B5EF4-FFF2-40B4-BE49-F238E27FC236}">
                  <a16:creationId xmlns:a16="http://schemas.microsoft.com/office/drawing/2014/main" id="{C55B1E68-3A53-4C2A-8E9B-88A5032E9361}"/>
                </a:ext>
              </a:extLst>
            </p:cNvPr>
            <p:cNvSpPr txBox="1"/>
            <p:nvPr/>
          </p:nvSpPr>
          <p:spPr>
            <a:xfrm flipH="1">
              <a:off x="5047069"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grpSp>
        <p:nvGrpSpPr>
          <p:cNvPr id="89" name="Group 88">
            <a:extLst>
              <a:ext uri="{FF2B5EF4-FFF2-40B4-BE49-F238E27FC236}">
                <a16:creationId xmlns:a16="http://schemas.microsoft.com/office/drawing/2014/main" id="{5774E6A2-FF70-43BD-A8CB-2BB0206F4468}"/>
              </a:ext>
            </a:extLst>
          </p:cNvPr>
          <p:cNvGrpSpPr/>
          <p:nvPr/>
        </p:nvGrpSpPr>
        <p:grpSpPr>
          <a:xfrm>
            <a:off x="6123296" y="1829404"/>
            <a:ext cx="369331" cy="369332"/>
            <a:chOff x="5775275" y="2102706"/>
            <a:chExt cx="743803" cy="743805"/>
          </a:xfrm>
        </p:grpSpPr>
        <p:sp>
          <p:nvSpPr>
            <p:cNvPr id="90" name="Flowchart: Connector 89">
              <a:extLst>
                <a:ext uri="{FF2B5EF4-FFF2-40B4-BE49-F238E27FC236}">
                  <a16:creationId xmlns:a16="http://schemas.microsoft.com/office/drawing/2014/main" id="{9E8DF9EF-1D83-4003-A2D6-5A8B3DF1A6DA}"/>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91" name="TextBox 90">
              <a:extLst>
                <a:ext uri="{FF2B5EF4-FFF2-40B4-BE49-F238E27FC236}">
                  <a16:creationId xmlns:a16="http://schemas.microsoft.com/office/drawing/2014/main" id="{C09B2398-60DE-411F-8ECA-DFCD0A6C7C98}"/>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4</a:t>
              </a:r>
              <a:endParaRPr lang="es-ES" sz="1800" dirty="0">
                <a:solidFill>
                  <a:schemeClr val="lt1">
                    <a:alpha val="0"/>
                  </a:schemeClr>
                </a:solidFill>
                <a:latin typeface="Fira Code"/>
                <a:ea typeface="Fira Code"/>
                <a:cs typeface="Fira Code"/>
                <a:sym typeface="Fira Code"/>
              </a:endParaRPr>
            </a:p>
          </p:txBody>
        </p:sp>
      </p:grpSp>
      <p:grpSp>
        <p:nvGrpSpPr>
          <p:cNvPr id="92" name="Group 91">
            <a:extLst>
              <a:ext uri="{FF2B5EF4-FFF2-40B4-BE49-F238E27FC236}">
                <a16:creationId xmlns:a16="http://schemas.microsoft.com/office/drawing/2014/main" id="{DA13BE4B-C559-4C75-B90A-B67576ED929C}"/>
              </a:ext>
            </a:extLst>
          </p:cNvPr>
          <p:cNvGrpSpPr/>
          <p:nvPr/>
        </p:nvGrpSpPr>
        <p:grpSpPr>
          <a:xfrm>
            <a:off x="7134076" y="1804974"/>
            <a:ext cx="369331" cy="369332"/>
            <a:chOff x="5775275" y="2102706"/>
            <a:chExt cx="743803" cy="743805"/>
          </a:xfrm>
        </p:grpSpPr>
        <p:sp>
          <p:nvSpPr>
            <p:cNvPr id="93" name="Flowchart: Connector 92">
              <a:extLst>
                <a:ext uri="{FF2B5EF4-FFF2-40B4-BE49-F238E27FC236}">
                  <a16:creationId xmlns:a16="http://schemas.microsoft.com/office/drawing/2014/main" id="{4D509D7C-118D-44B1-AF94-DC015D173341}"/>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94" name="TextBox 93">
              <a:extLst>
                <a:ext uri="{FF2B5EF4-FFF2-40B4-BE49-F238E27FC236}">
                  <a16:creationId xmlns:a16="http://schemas.microsoft.com/office/drawing/2014/main" id="{0C00F992-B76F-42CC-97DC-9AEF419BCEB0}"/>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7</a:t>
              </a:r>
              <a:endParaRPr lang="es-ES" sz="1800" dirty="0">
                <a:solidFill>
                  <a:schemeClr val="lt1">
                    <a:alpha val="0"/>
                  </a:schemeClr>
                </a:solidFill>
                <a:latin typeface="Fira Code"/>
                <a:ea typeface="Fira Code"/>
                <a:cs typeface="Fira Code"/>
                <a:sym typeface="Fira Code"/>
              </a:endParaRPr>
            </a:p>
          </p:txBody>
        </p:sp>
      </p:grpSp>
      <p:grpSp>
        <p:nvGrpSpPr>
          <p:cNvPr id="95" name="Group 94">
            <a:extLst>
              <a:ext uri="{FF2B5EF4-FFF2-40B4-BE49-F238E27FC236}">
                <a16:creationId xmlns:a16="http://schemas.microsoft.com/office/drawing/2014/main" id="{28A0D8D4-589C-442D-8C5B-7796337118FA}"/>
              </a:ext>
            </a:extLst>
          </p:cNvPr>
          <p:cNvGrpSpPr/>
          <p:nvPr/>
        </p:nvGrpSpPr>
        <p:grpSpPr>
          <a:xfrm>
            <a:off x="8015356" y="1801659"/>
            <a:ext cx="369331" cy="369332"/>
            <a:chOff x="5775275" y="2102706"/>
            <a:chExt cx="743803" cy="743805"/>
          </a:xfrm>
        </p:grpSpPr>
        <p:sp>
          <p:nvSpPr>
            <p:cNvPr id="96" name="Flowchart: Connector 95">
              <a:extLst>
                <a:ext uri="{FF2B5EF4-FFF2-40B4-BE49-F238E27FC236}">
                  <a16:creationId xmlns:a16="http://schemas.microsoft.com/office/drawing/2014/main" id="{A06AD678-61F6-4ADD-AF0B-0AFC6DA7B595}"/>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97" name="TextBox 96">
              <a:extLst>
                <a:ext uri="{FF2B5EF4-FFF2-40B4-BE49-F238E27FC236}">
                  <a16:creationId xmlns:a16="http://schemas.microsoft.com/office/drawing/2014/main" id="{6BBA5AEE-235C-409F-8584-C4446AA0E367}"/>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6</a:t>
              </a:r>
              <a:endParaRPr lang="es-ES" sz="1800" dirty="0">
                <a:solidFill>
                  <a:schemeClr val="lt1">
                    <a:alpha val="0"/>
                  </a:schemeClr>
                </a:solidFill>
                <a:latin typeface="Fira Code"/>
                <a:ea typeface="Fira Code"/>
                <a:cs typeface="Fira Code"/>
                <a:sym typeface="Fira Code"/>
              </a:endParaRPr>
            </a:p>
          </p:txBody>
        </p:sp>
      </p:grpSp>
      <p:grpSp>
        <p:nvGrpSpPr>
          <p:cNvPr id="98" name="Group 97">
            <a:extLst>
              <a:ext uri="{FF2B5EF4-FFF2-40B4-BE49-F238E27FC236}">
                <a16:creationId xmlns:a16="http://schemas.microsoft.com/office/drawing/2014/main" id="{54F4ACE5-818F-40E9-B649-0313D250C352}"/>
              </a:ext>
            </a:extLst>
          </p:cNvPr>
          <p:cNvGrpSpPr/>
          <p:nvPr/>
        </p:nvGrpSpPr>
        <p:grpSpPr>
          <a:xfrm>
            <a:off x="286637" y="1794844"/>
            <a:ext cx="356841" cy="369332"/>
            <a:chOff x="2381535" y="2102706"/>
            <a:chExt cx="743803" cy="769838"/>
          </a:xfrm>
        </p:grpSpPr>
        <p:sp>
          <p:nvSpPr>
            <p:cNvPr id="99" name="Flowchart: Connector 98">
              <a:extLst>
                <a:ext uri="{FF2B5EF4-FFF2-40B4-BE49-F238E27FC236}">
                  <a16:creationId xmlns:a16="http://schemas.microsoft.com/office/drawing/2014/main" id="{BFFFB4FF-38E1-40C8-814A-2E468AF97D3C}"/>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0" name="TextBox 99">
              <a:extLst>
                <a:ext uri="{FF2B5EF4-FFF2-40B4-BE49-F238E27FC236}">
                  <a16:creationId xmlns:a16="http://schemas.microsoft.com/office/drawing/2014/main" id="{2961C0BE-ACAB-442C-95FD-DF5D6102CF8B}"/>
                </a:ext>
              </a:extLst>
            </p:cNvPr>
            <p:cNvSpPr txBox="1"/>
            <p:nvPr/>
          </p:nvSpPr>
          <p:spPr>
            <a:xfrm flipH="1">
              <a:off x="2483723" y="2102706"/>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3</a:t>
              </a:r>
              <a:endParaRPr lang="es-ES" sz="1800" dirty="0">
                <a:solidFill>
                  <a:schemeClr val="lt1">
                    <a:alpha val="0"/>
                  </a:schemeClr>
                </a:solidFill>
                <a:latin typeface="Fira Code"/>
                <a:ea typeface="Fira Code"/>
                <a:cs typeface="Fira Code"/>
                <a:sym typeface="Fira Code"/>
              </a:endParaRPr>
            </a:p>
          </p:txBody>
        </p:sp>
      </p:grpSp>
      <p:grpSp>
        <p:nvGrpSpPr>
          <p:cNvPr id="101" name="Group 100">
            <a:extLst>
              <a:ext uri="{FF2B5EF4-FFF2-40B4-BE49-F238E27FC236}">
                <a16:creationId xmlns:a16="http://schemas.microsoft.com/office/drawing/2014/main" id="{08685901-34A8-4A40-BF20-9B314EC891EA}"/>
              </a:ext>
            </a:extLst>
          </p:cNvPr>
          <p:cNvGrpSpPr/>
          <p:nvPr/>
        </p:nvGrpSpPr>
        <p:grpSpPr>
          <a:xfrm>
            <a:off x="1239668" y="1788600"/>
            <a:ext cx="356841" cy="369332"/>
            <a:chOff x="3229970" y="2102707"/>
            <a:chExt cx="743803" cy="769839"/>
          </a:xfrm>
        </p:grpSpPr>
        <p:sp>
          <p:nvSpPr>
            <p:cNvPr id="102" name="Flowchart: Connector 101">
              <a:extLst>
                <a:ext uri="{FF2B5EF4-FFF2-40B4-BE49-F238E27FC236}">
                  <a16:creationId xmlns:a16="http://schemas.microsoft.com/office/drawing/2014/main" id="{8BAF016C-C4CD-4480-B6BB-AAFA2C0AC053}"/>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3" name="TextBox 102">
              <a:extLst>
                <a:ext uri="{FF2B5EF4-FFF2-40B4-BE49-F238E27FC236}">
                  <a16:creationId xmlns:a16="http://schemas.microsoft.com/office/drawing/2014/main" id="{3EB7EDA2-4B0C-41A2-8CB8-103E274A67E1}"/>
                </a:ext>
              </a:extLst>
            </p:cNvPr>
            <p:cNvSpPr txBox="1"/>
            <p:nvPr/>
          </p:nvSpPr>
          <p:spPr>
            <a:xfrm flipH="1">
              <a:off x="3350524"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1</a:t>
              </a:r>
              <a:endParaRPr lang="es-ES" sz="1800" dirty="0">
                <a:solidFill>
                  <a:schemeClr val="lt1">
                    <a:alpha val="0"/>
                  </a:schemeClr>
                </a:solidFill>
                <a:latin typeface="Fira Code"/>
                <a:ea typeface="Fira Code"/>
                <a:cs typeface="Fira Code"/>
                <a:sym typeface="Fira Code"/>
              </a:endParaRPr>
            </a:p>
          </p:txBody>
        </p:sp>
      </p:grpSp>
      <p:grpSp>
        <p:nvGrpSpPr>
          <p:cNvPr id="104" name="Group 103">
            <a:extLst>
              <a:ext uri="{FF2B5EF4-FFF2-40B4-BE49-F238E27FC236}">
                <a16:creationId xmlns:a16="http://schemas.microsoft.com/office/drawing/2014/main" id="{9BF98410-8E6B-4F4C-A634-9B6F29D77FE7}"/>
              </a:ext>
            </a:extLst>
          </p:cNvPr>
          <p:cNvGrpSpPr/>
          <p:nvPr/>
        </p:nvGrpSpPr>
        <p:grpSpPr>
          <a:xfrm>
            <a:off x="2259346" y="1794846"/>
            <a:ext cx="356841" cy="369332"/>
            <a:chOff x="4078405" y="2102708"/>
            <a:chExt cx="743803" cy="769838"/>
          </a:xfrm>
        </p:grpSpPr>
        <p:sp>
          <p:nvSpPr>
            <p:cNvPr id="105" name="Flowchart: Connector 104">
              <a:extLst>
                <a:ext uri="{FF2B5EF4-FFF2-40B4-BE49-F238E27FC236}">
                  <a16:creationId xmlns:a16="http://schemas.microsoft.com/office/drawing/2014/main" id="{1D38E3C8-CDB7-487E-A269-9EEDB2394551}"/>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6" name="TextBox 105">
              <a:extLst>
                <a:ext uri="{FF2B5EF4-FFF2-40B4-BE49-F238E27FC236}">
                  <a16:creationId xmlns:a16="http://schemas.microsoft.com/office/drawing/2014/main" id="{B8A55EFD-49CF-4460-BF26-99ED7B18B2AA}"/>
                </a:ext>
              </a:extLst>
            </p:cNvPr>
            <p:cNvSpPr txBox="1"/>
            <p:nvPr/>
          </p:nvSpPr>
          <p:spPr>
            <a:xfrm flipH="1">
              <a:off x="4180758" y="2102708"/>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107" name="Group 106">
            <a:extLst>
              <a:ext uri="{FF2B5EF4-FFF2-40B4-BE49-F238E27FC236}">
                <a16:creationId xmlns:a16="http://schemas.microsoft.com/office/drawing/2014/main" id="{CE56BEF4-AB05-4BD9-B224-C15CBE4030A0}"/>
              </a:ext>
            </a:extLst>
          </p:cNvPr>
          <p:cNvGrpSpPr/>
          <p:nvPr/>
        </p:nvGrpSpPr>
        <p:grpSpPr>
          <a:xfrm>
            <a:off x="3221275" y="1794844"/>
            <a:ext cx="356841" cy="369332"/>
            <a:chOff x="4926840" y="2102707"/>
            <a:chExt cx="743803" cy="769839"/>
          </a:xfrm>
        </p:grpSpPr>
        <p:sp>
          <p:nvSpPr>
            <p:cNvPr id="108" name="Flowchart: Connector 107">
              <a:extLst>
                <a:ext uri="{FF2B5EF4-FFF2-40B4-BE49-F238E27FC236}">
                  <a16:creationId xmlns:a16="http://schemas.microsoft.com/office/drawing/2014/main" id="{1F751AAE-C9ED-4685-AD78-14CA192B13BD}"/>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9" name="TextBox 108">
              <a:extLst>
                <a:ext uri="{FF2B5EF4-FFF2-40B4-BE49-F238E27FC236}">
                  <a16:creationId xmlns:a16="http://schemas.microsoft.com/office/drawing/2014/main" id="{0F9A764B-21AB-4308-814D-8E8FBCD5AEE6}"/>
                </a:ext>
              </a:extLst>
            </p:cNvPr>
            <p:cNvSpPr txBox="1"/>
            <p:nvPr/>
          </p:nvSpPr>
          <p:spPr>
            <a:xfrm flipH="1">
              <a:off x="5047069"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grpSp>
        <p:nvGrpSpPr>
          <p:cNvPr id="110" name="Group 109">
            <a:extLst>
              <a:ext uri="{FF2B5EF4-FFF2-40B4-BE49-F238E27FC236}">
                <a16:creationId xmlns:a16="http://schemas.microsoft.com/office/drawing/2014/main" id="{7E31DA4C-16F1-4D7D-961B-24CB867E180F}"/>
              </a:ext>
            </a:extLst>
          </p:cNvPr>
          <p:cNvGrpSpPr/>
          <p:nvPr/>
        </p:nvGrpSpPr>
        <p:grpSpPr>
          <a:xfrm>
            <a:off x="6056649" y="1800540"/>
            <a:ext cx="369331" cy="369332"/>
            <a:chOff x="5775275" y="2102706"/>
            <a:chExt cx="743803" cy="743805"/>
          </a:xfrm>
        </p:grpSpPr>
        <p:sp>
          <p:nvSpPr>
            <p:cNvPr id="111" name="Flowchart: Connector 110">
              <a:extLst>
                <a:ext uri="{FF2B5EF4-FFF2-40B4-BE49-F238E27FC236}">
                  <a16:creationId xmlns:a16="http://schemas.microsoft.com/office/drawing/2014/main" id="{567CA681-47C2-4FFC-BE9D-A893BBFB4D11}"/>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2" name="TextBox 111">
              <a:extLst>
                <a:ext uri="{FF2B5EF4-FFF2-40B4-BE49-F238E27FC236}">
                  <a16:creationId xmlns:a16="http://schemas.microsoft.com/office/drawing/2014/main" id="{0618667F-031D-4502-8B60-4EA8A8C8BFC1}"/>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4</a:t>
              </a:r>
              <a:endParaRPr lang="es-ES" sz="1800" dirty="0">
                <a:solidFill>
                  <a:schemeClr val="lt1">
                    <a:alpha val="0"/>
                  </a:schemeClr>
                </a:solidFill>
                <a:latin typeface="Fira Code"/>
                <a:ea typeface="Fira Code"/>
                <a:cs typeface="Fira Code"/>
                <a:sym typeface="Fira Code"/>
              </a:endParaRPr>
            </a:p>
          </p:txBody>
        </p:sp>
      </p:grpSp>
      <p:grpSp>
        <p:nvGrpSpPr>
          <p:cNvPr id="113" name="Group 112">
            <a:extLst>
              <a:ext uri="{FF2B5EF4-FFF2-40B4-BE49-F238E27FC236}">
                <a16:creationId xmlns:a16="http://schemas.microsoft.com/office/drawing/2014/main" id="{1A8463A1-E6B6-4D51-998E-11B3B6142456}"/>
              </a:ext>
            </a:extLst>
          </p:cNvPr>
          <p:cNvGrpSpPr/>
          <p:nvPr/>
        </p:nvGrpSpPr>
        <p:grpSpPr>
          <a:xfrm>
            <a:off x="7067429" y="1776110"/>
            <a:ext cx="369331" cy="369332"/>
            <a:chOff x="5775275" y="2102706"/>
            <a:chExt cx="743803" cy="743805"/>
          </a:xfrm>
        </p:grpSpPr>
        <p:sp>
          <p:nvSpPr>
            <p:cNvPr id="114" name="Flowchart: Connector 113">
              <a:extLst>
                <a:ext uri="{FF2B5EF4-FFF2-40B4-BE49-F238E27FC236}">
                  <a16:creationId xmlns:a16="http://schemas.microsoft.com/office/drawing/2014/main" id="{1D36CE29-80E7-4798-B059-0C6CBED320DD}"/>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5" name="TextBox 114">
              <a:extLst>
                <a:ext uri="{FF2B5EF4-FFF2-40B4-BE49-F238E27FC236}">
                  <a16:creationId xmlns:a16="http://schemas.microsoft.com/office/drawing/2014/main" id="{4D68E3F0-FD5E-4C06-94CC-5847797B312E}"/>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7</a:t>
              </a:r>
              <a:endParaRPr lang="es-ES" sz="1800" dirty="0">
                <a:solidFill>
                  <a:schemeClr val="lt1">
                    <a:alpha val="0"/>
                  </a:schemeClr>
                </a:solidFill>
                <a:latin typeface="Fira Code"/>
                <a:ea typeface="Fira Code"/>
                <a:cs typeface="Fira Code"/>
                <a:sym typeface="Fira Code"/>
              </a:endParaRPr>
            </a:p>
          </p:txBody>
        </p:sp>
      </p:grpSp>
      <p:grpSp>
        <p:nvGrpSpPr>
          <p:cNvPr id="116" name="Group 115">
            <a:extLst>
              <a:ext uri="{FF2B5EF4-FFF2-40B4-BE49-F238E27FC236}">
                <a16:creationId xmlns:a16="http://schemas.microsoft.com/office/drawing/2014/main" id="{6C4AA35D-1AB8-429D-97FE-3398B0671B43}"/>
              </a:ext>
            </a:extLst>
          </p:cNvPr>
          <p:cNvGrpSpPr/>
          <p:nvPr/>
        </p:nvGrpSpPr>
        <p:grpSpPr>
          <a:xfrm>
            <a:off x="7948709" y="1772795"/>
            <a:ext cx="369331" cy="369332"/>
            <a:chOff x="5775275" y="2102706"/>
            <a:chExt cx="743803" cy="743805"/>
          </a:xfrm>
        </p:grpSpPr>
        <p:sp>
          <p:nvSpPr>
            <p:cNvPr id="117" name="Flowchart: Connector 116">
              <a:extLst>
                <a:ext uri="{FF2B5EF4-FFF2-40B4-BE49-F238E27FC236}">
                  <a16:creationId xmlns:a16="http://schemas.microsoft.com/office/drawing/2014/main" id="{078401CF-498B-4BED-B8A1-378BAF641902}"/>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8" name="TextBox 117">
              <a:extLst>
                <a:ext uri="{FF2B5EF4-FFF2-40B4-BE49-F238E27FC236}">
                  <a16:creationId xmlns:a16="http://schemas.microsoft.com/office/drawing/2014/main" id="{7BB4AB0D-2C2B-4B8C-B23B-1AB4BB2C79D0}"/>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6</a:t>
              </a:r>
              <a:endParaRPr lang="es-ES" sz="1800" dirty="0">
                <a:solidFill>
                  <a:schemeClr val="lt1">
                    <a:alpha val="0"/>
                  </a:schemeClr>
                </a:solidFill>
                <a:latin typeface="Fira Code"/>
                <a:ea typeface="Fira Code"/>
                <a:cs typeface="Fira Code"/>
                <a:sym typeface="Fira Code"/>
              </a:endParaRPr>
            </a:p>
          </p:txBody>
        </p:sp>
      </p:grpSp>
      <p:grpSp>
        <p:nvGrpSpPr>
          <p:cNvPr id="119" name="Group 118">
            <a:extLst>
              <a:ext uri="{FF2B5EF4-FFF2-40B4-BE49-F238E27FC236}">
                <a16:creationId xmlns:a16="http://schemas.microsoft.com/office/drawing/2014/main" id="{976787AB-3AC0-4CAD-A7EE-58CD3C65FA6C}"/>
              </a:ext>
            </a:extLst>
          </p:cNvPr>
          <p:cNvGrpSpPr/>
          <p:nvPr/>
        </p:nvGrpSpPr>
        <p:grpSpPr>
          <a:xfrm>
            <a:off x="1360252" y="1781264"/>
            <a:ext cx="356841" cy="369332"/>
            <a:chOff x="2381535" y="2102704"/>
            <a:chExt cx="743803" cy="769838"/>
          </a:xfrm>
        </p:grpSpPr>
        <p:sp>
          <p:nvSpPr>
            <p:cNvPr id="120" name="Flowchart: Connector 119">
              <a:extLst>
                <a:ext uri="{FF2B5EF4-FFF2-40B4-BE49-F238E27FC236}">
                  <a16:creationId xmlns:a16="http://schemas.microsoft.com/office/drawing/2014/main" id="{1431D15F-EE5F-4140-A7D6-E6AA7511526C}"/>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schemeClr val="lt1">
                    <a:alpha val="0"/>
                  </a:schemeClr>
                </a:solidFill>
              </a:endParaRPr>
            </a:p>
          </p:txBody>
        </p:sp>
        <p:sp>
          <p:nvSpPr>
            <p:cNvPr id="121" name="TextBox 120">
              <a:extLst>
                <a:ext uri="{FF2B5EF4-FFF2-40B4-BE49-F238E27FC236}">
                  <a16:creationId xmlns:a16="http://schemas.microsoft.com/office/drawing/2014/main" id="{3965B8A4-D9E9-4471-9279-F7F11FDF5DD2}"/>
                </a:ext>
              </a:extLst>
            </p:cNvPr>
            <p:cNvSpPr txBox="1"/>
            <p:nvPr/>
          </p:nvSpPr>
          <p:spPr>
            <a:xfrm flipH="1">
              <a:off x="2481974" y="2102704"/>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3</a:t>
              </a:r>
              <a:endParaRPr lang="es-ES" sz="1800" dirty="0">
                <a:solidFill>
                  <a:schemeClr val="lt1">
                    <a:alpha val="0"/>
                  </a:schemeClr>
                </a:solidFill>
                <a:latin typeface="Fira Code"/>
                <a:ea typeface="Fira Code"/>
                <a:cs typeface="Fira Code"/>
                <a:sym typeface="Fira Code"/>
              </a:endParaRPr>
            </a:p>
          </p:txBody>
        </p:sp>
      </p:grpSp>
      <p:grpSp>
        <p:nvGrpSpPr>
          <p:cNvPr id="122" name="Group 121">
            <a:extLst>
              <a:ext uri="{FF2B5EF4-FFF2-40B4-BE49-F238E27FC236}">
                <a16:creationId xmlns:a16="http://schemas.microsoft.com/office/drawing/2014/main" id="{D2FDD6CC-C8FD-49A0-8586-91DBF210995D}"/>
              </a:ext>
            </a:extLst>
          </p:cNvPr>
          <p:cNvGrpSpPr/>
          <p:nvPr/>
        </p:nvGrpSpPr>
        <p:grpSpPr>
          <a:xfrm>
            <a:off x="520215" y="1781265"/>
            <a:ext cx="356841" cy="369332"/>
            <a:chOff x="3229970" y="2102707"/>
            <a:chExt cx="743803" cy="769839"/>
          </a:xfrm>
        </p:grpSpPr>
        <p:sp>
          <p:nvSpPr>
            <p:cNvPr id="123" name="Flowchart: Connector 122">
              <a:extLst>
                <a:ext uri="{FF2B5EF4-FFF2-40B4-BE49-F238E27FC236}">
                  <a16:creationId xmlns:a16="http://schemas.microsoft.com/office/drawing/2014/main" id="{00C24D14-6169-44DB-A981-886ADD235901}"/>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24" name="TextBox 123">
              <a:extLst>
                <a:ext uri="{FF2B5EF4-FFF2-40B4-BE49-F238E27FC236}">
                  <a16:creationId xmlns:a16="http://schemas.microsoft.com/office/drawing/2014/main" id="{C94B4F20-DAAA-4C60-9D17-F270BE701771}"/>
                </a:ext>
              </a:extLst>
            </p:cNvPr>
            <p:cNvSpPr txBox="1"/>
            <p:nvPr/>
          </p:nvSpPr>
          <p:spPr>
            <a:xfrm flipH="1">
              <a:off x="3350524"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1</a:t>
              </a:r>
              <a:endParaRPr lang="es-ES" sz="1800" dirty="0">
                <a:solidFill>
                  <a:schemeClr val="lt1">
                    <a:alpha val="0"/>
                  </a:schemeClr>
                </a:solidFill>
                <a:latin typeface="Fira Code"/>
                <a:ea typeface="Fira Code"/>
                <a:cs typeface="Fira Code"/>
                <a:sym typeface="Fira Code"/>
              </a:endParaRPr>
            </a:p>
          </p:txBody>
        </p:sp>
      </p:grpSp>
      <p:grpSp>
        <p:nvGrpSpPr>
          <p:cNvPr id="125" name="Group 124">
            <a:extLst>
              <a:ext uri="{FF2B5EF4-FFF2-40B4-BE49-F238E27FC236}">
                <a16:creationId xmlns:a16="http://schemas.microsoft.com/office/drawing/2014/main" id="{35DC6F41-3E3B-4C57-916C-DA64F4B97614}"/>
              </a:ext>
            </a:extLst>
          </p:cNvPr>
          <p:cNvGrpSpPr/>
          <p:nvPr/>
        </p:nvGrpSpPr>
        <p:grpSpPr>
          <a:xfrm>
            <a:off x="3332861" y="1781267"/>
            <a:ext cx="356841" cy="369332"/>
            <a:chOff x="4078405" y="2102708"/>
            <a:chExt cx="743803" cy="769838"/>
          </a:xfrm>
        </p:grpSpPr>
        <p:sp>
          <p:nvSpPr>
            <p:cNvPr id="126" name="Flowchart: Connector 125">
              <a:extLst>
                <a:ext uri="{FF2B5EF4-FFF2-40B4-BE49-F238E27FC236}">
                  <a16:creationId xmlns:a16="http://schemas.microsoft.com/office/drawing/2014/main" id="{FD747A8F-8444-454F-A782-94E2CB442F20}"/>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27" name="TextBox 126">
              <a:extLst>
                <a:ext uri="{FF2B5EF4-FFF2-40B4-BE49-F238E27FC236}">
                  <a16:creationId xmlns:a16="http://schemas.microsoft.com/office/drawing/2014/main" id="{5100DCAC-6D64-42FD-A771-665A096BE360}"/>
                </a:ext>
              </a:extLst>
            </p:cNvPr>
            <p:cNvSpPr txBox="1"/>
            <p:nvPr/>
          </p:nvSpPr>
          <p:spPr>
            <a:xfrm flipH="1">
              <a:off x="4180758" y="2102708"/>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128" name="Group 127">
            <a:extLst>
              <a:ext uri="{FF2B5EF4-FFF2-40B4-BE49-F238E27FC236}">
                <a16:creationId xmlns:a16="http://schemas.microsoft.com/office/drawing/2014/main" id="{C324542A-F127-48C5-82BB-419E684439C1}"/>
              </a:ext>
            </a:extLst>
          </p:cNvPr>
          <p:cNvGrpSpPr/>
          <p:nvPr/>
        </p:nvGrpSpPr>
        <p:grpSpPr>
          <a:xfrm>
            <a:off x="2491390" y="1781264"/>
            <a:ext cx="356841" cy="369332"/>
            <a:chOff x="4926840" y="2102707"/>
            <a:chExt cx="743803" cy="769839"/>
          </a:xfrm>
        </p:grpSpPr>
        <p:sp>
          <p:nvSpPr>
            <p:cNvPr id="129" name="Flowchart: Connector 128">
              <a:extLst>
                <a:ext uri="{FF2B5EF4-FFF2-40B4-BE49-F238E27FC236}">
                  <a16:creationId xmlns:a16="http://schemas.microsoft.com/office/drawing/2014/main" id="{27096C20-8752-464E-B933-3A8CBDB45433}"/>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30" name="TextBox 129">
              <a:extLst>
                <a:ext uri="{FF2B5EF4-FFF2-40B4-BE49-F238E27FC236}">
                  <a16:creationId xmlns:a16="http://schemas.microsoft.com/office/drawing/2014/main" id="{662E39EC-4643-4EFF-BF5E-B4B71FBD53FD}"/>
                </a:ext>
              </a:extLst>
            </p:cNvPr>
            <p:cNvSpPr txBox="1"/>
            <p:nvPr/>
          </p:nvSpPr>
          <p:spPr>
            <a:xfrm flipH="1">
              <a:off x="5047069"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grpSp>
        <p:nvGrpSpPr>
          <p:cNvPr id="131" name="Group 130">
            <a:extLst>
              <a:ext uri="{FF2B5EF4-FFF2-40B4-BE49-F238E27FC236}">
                <a16:creationId xmlns:a16="http://schemas.microsoft.com/office/drawing/2014/main" id="{3412B842-5C84-4D54-B8A9-84217CC12015}"/>
              </a:ext>
            </a:extLst>
          </p:cNvPr>
          <p:cNvGrpSpPr/>
          <p:nvPr/>
        </p:nvGrpSpPr>
        <p:grpSpPr>
          <a:xfrm>
            <a:off x="5713294" y="1764568"/>
            <a:ext cx="369331" cy="369332"/>
            <a:chOff x="5775275" y="2102706"/>
            <a:chExt cx="743803" cy="743805"/>
          </a:xfrm>
        </p:grpSpPr>
        <p:sp>
          <p:nvSpPr>
            <p:cNvPr id="132" name="Flowchart: Connector 131">
              <a:extLst>
                <a:ext uri="{FF2B5EF4-FFF2-40B4-BE49-F238E27FC236}">
                  <a16:creationId xmlns:a16="http://schemas.microsoft.com/office/drawing/2014/main" id="{6E95CDC6-3445-4080-A5CA-31D5A8908A51}"/>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33" name="TextBox 132">
              <a:extLst>
                <a:ext uri="{FF2B5EF4-FFF2-40B4-BE49-F238E27FC236}">
                  <a16:creationId xmlns:a16="http://schemas.microsoft.com/office/drawing/2014/main" id="{B8478433-F5A1-4FE7-A382-798106CC72A9}"/>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4</a:t>
              </a:r>
              <a:endParaRPr lang="es-ES" sz="18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5050917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21DBC544-C66A-4194-80B4-9A25F888719E}"/>
              </a:ext>
            </a:extLst>
          </p:cNvPr>
          <p:cNvGrpSpPr/>
          <p:nvPr/>
        </p:nvGrpSpPr>
        <p:grpSpPr>
          <a:xfrm>
            <a:off x="598125" y="1846209"/>
            <a:ext cx="356841" cy="369332"/>
            <a:chOff x="2381535" y="2102706"/>
            <a:chExt cx="743803" cy="769838"/>
          </a:xfrm>
        </p:grpSpPr>
        <p:sp>
          <p:nvSpPr>
            <p:cNvPr id="57" name="Flowchart: Connector 56">
              <a:extLst>
                <a:ext uri="{FF2B5EF4-FFF2-40B4-BE49-F238E27FC236}">
                  <a16:creationId xmlns:a16="http://schemas.microsoft.com/office/drawing/2014/main" id="{D15C32B6-7AA4-4E59-9268-2C1EAEE53CB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58" name="TextBox 57">
              <a:extLst>
                <a:ext uri="{FF2B5EF4-FFF2-40B4-BE49-F238E27FC236}">
                  <a16:creationId xmlns:a16="http://schemas.microsoft.com/office/drawing/2014/main" id="{6488EEA9-0A63-4590-A6E5-090EE58E53B0}"/>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B74EB7A-9688-4AC3-9038-06C99A13B681}"/>
              </a:ext>
            </a:extLst>
          </p:cNvPr>
          <p:cNvGrpSpPr/>
          <p:nvPr/>
        </p:nvGrpSpPr>
        <p:grpSpPr>
          <a:xfrm>
            <a:off x="1446560" y="1846209"/>
            <a:ext cx="356841" cy="369332"/>
            <a:chOff x="3229970" y="2102707"/>
            <a:chExt cx="743803" cy="769839"/>
          </a:xfrm>
        </p:grpSpPr>
        <p:sp>
          <p:nvSpPr>
            <p:cNvPr id="60" name="Flowchart: Connector 59">
              <a:extLst>
                <a:ext uri="{FF2B5EF4-FFF2-40B4-BE49-F238E27FC236}">
                  <a16:creationId xmlns:a16="http://schemas.microsoft.com/office/drawing/2014/main" id="{F71179D8-03E7-4460-A8D4-4338E2155D41}"/>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1" name="TextBox 60">
              <a:extLst>
                <a:ext uri="{FF2B5EF4-FFF2-40B4-BE49-F238E27FC236}">
                  <a16:creationId xmlns:a16="http://schemas.microsoft.com/office/drawing/2014/main" id="{85B90E22-207E-453E-B0DF-96B925850907}"/>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22A0D8C1-7DE9-49C6-8E14-5C84F41B8357}"/>
              </a:ext>
            </a:extLst>
          </p:cNvPr>
          <p:cNvGrpSpPr/>
          <p:nvPr/>
        </p:nvGrpSpPr>
        <p:grpSpPr>
          <a:xfrm>
            <a:off x="2570834" y="1846211"/>
            <a:ext cx="356841" cy="369332"/>
            <a:chOff x="4078405" y="2102708"/>
            <a:chExt cx="743803" cy="769838"/>
          </a:xfrm>
        </p:grpSpPr>
        <p:sp>
          <p:nvSpPr>
            <p:cNvPr id="63" name="Flowchart: Connector 62">
              <a:extLst>
                <a:ext uri="{FF2B5EF4-FFF2-40B4-BE49-F238E27FC236}">
                  <a16:creationId xmlns:a16="http://schemas.microsoft.com/office/drawing/2014/main" id="{150C8944-E3D5-4F51-92B7-9C66A3C9F85F}"/>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4" name="TextBox 63">
              <a:extLst>
                <a:ext uri="{FF2B5EF4-FFF2-40B4-BE49-F238E27FC236}">
                  <a16:creationId xmlns:a16="http://schemas.microsoft.com/office/drawing/2014/main" id="{D5B7E095-E437-4A2B-8669-6AE5C5DE45CA}"/>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4BF6487F-D058-4EB7-BCBE-63AC21581002}"/>
              </a:ext>
            </a:extLst>
          </p:cNvPr>
          <p:cNvGrpSpPr/>
          <p:nvPr/>
        </p:nvGrpSpPr>
        <p:grpSpPr>
          <a:xfrm>
            <a:off x="3419269" y="1846208"/>
            <a:ext cx="356841" cy="369332"/>
            <a:chOff x="4926840" y="2102707"/>
            <a:chExt cx="743803" cy="769839"/>
          </a:xfrm>
        </p:grpSpPr>
        <p:sp>
          <p:nvSpPr>
            <p:cNvPr id="66" name="Flowchart: Connector 65">
              <a:extLst>
                <a:ext uri="{FF2B5EF4-FFF2-40B4-BE49-F238E27FC236}">
                  <a16:creationId xmlns:a16="http://schemas.microsoft.com/office/drawing/2014/main" id="{F9E1EAD8-B687-4944-A2AF-B96FED5A871F}"/>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7" name="TextBox 66">
              <a:extLst>
                <a:ext uri="{FF2B5EF4-FFF2-40B4-BE49-F238E27FC236}">
                  <a16:creationId xmlns:a16="http://schemas.microsoft.com/office/drawing/2014/main" id="{AEF8F23A-C921-44B7-B012-5027D7154EB4}"/>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8074BD1-D023-4B1B-9DD3-23044ED11DDF}"/>
              </a:ext>
            </a:extLst>
          </p:cNvPr>
          <p:cNvGrpSpPr/>
          <p:nvPr/>
        </p:nvGrpSpPr>
        <p:grpSpPr>
          <a:xfrm>
            <a:off x="5792738" y="1797369"/>
            <a:ext cx="369331" cy="369332"/>
            <a:chOff x="5775275" y="2102706"/>
            <a:chExt cx="743803" cy="743805"/>
          </a:xfrm>
        </p:grpSpPr>
        <p:sp>
          <p:nvSpPr>
            <p:cNvPr id="69" name="Flowchart: Connector 68">
              <a:extLst>
                <a:ext uri="{FF2B5EF4-FFF2-40B4-BE49-F238E27FC236}">
                  <a16:creationId xmlns:a16="http://schemas.microsoft.com/office/drawing/2014/main" id="{13CDB0B5-0EEF-4DB1-AF7C-E05B3D390C3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0" name="TextBox 69">
              <a:extLst>
                <a:ext uri="{FF2B5EF4-FFF2-40B4-BE49-F238E27FC236}">
                  <a16:creationId xmlns:a16="http://schemas.microsoft.com/office/drawing/2014/main" id="{CE5F1DBE-A4ED-4785-A174-289A78EE24FD}"/>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B1BA0E92-90B7-4CF8-9E34-5B47D0429DDC}"/>
              </a:ext>
            </a:extLst>
          </p:cNvPr>
          <p:cNvGrpSpPr/>
          <p:nvPr/>
        </p:nvGrpSpPr>
        <p:grpSpPr>
          <a:xfrm>
            <a:off x="6637737" y="1771733"/>
            <a:ext cx="369331" cy="369332"/>
            <a:chOff x="5775275" y="2102706"/>
            <a:chExt cx="743803" cy="743805"/>
          </a:xfrm>
        </p:grpSpPr>
        <p:sp>
          <p:nvSpPr>
            <p:cNvPr id="72" name="Flowchart: Connector 71">
              <a:extLst>
                <a:ext uri="{FF2B5EF4-FFF2-40B4-BE49-F238E27FC236}">
                  <a16:creationId xmlns:a16="http://schemas.microsoft.com/office/drawing/2014/main" id="{9FF93B45-D297-445C-AC2D-E1A6D3879C3F}"/>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3" name="TextBox 72">
              <a:extLst>
                <a:ext uri="{FF2B5EF4-FFF2-40B4-BE49-F238E27FC236}">
                  <a16:creationId xmlns:a16="http://schemas.microsoft.com/office/drawing/2014/main" id="{FBA71E12-3199-40AA-9794-CAA79810FCA3}"/>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9B5BC3C9-DDDE-4797-BF9A-6C9A5B9FFE1D}"/>
              </a:ext>
            </a:extLst>
          </p:cNvPr>
          <p:cNvGrpSpPr/>
          <p:nvPr/>
        </p:nvGrpSpPr>
        <p:grpSpPr>
          <a:xfrm>
            <a:off x="7707455" y="1768418"/>
            <a:ext cx="369331" cy="369332"/>
            <a:chOff x="5775275" y="2102706"/>
            <a:chExt cx="743803" cy="743805"/>
          </a:xfrm>
        </p:grpSpPr>
        <p:sp>
          <p:nvSpPr>
            <p:cNvPr id="75" name="Flowchart: Connector 74">
              <a:extLst>
                <a:ext uri="{FF2B5EF4-FFF2-40B4-BE49-F238E27FC236}">
                  <a16:creationId xmlns:a16="http://schemas.microsoft.com/office/drawing/2014/main" id="{9A191770-B6FF-4043-B458-C613029884EE}"/>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6" name="TextBox 75">
              <a:extLst>
                <a:ext uri="{FF2B5EF4-FFF2-40B4-BE49-F238E27FC236}">
                  <a16:creationId xmlns:a16="http://schemas.microsoft.com/office/drawing/2014/main" id="{2ACF33FF-0A02-4A5C-8321-FAA5FE392E9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77" name="Group 76">
            <a:extLst>
              <a:ext uri="{FF2B5EF4-FFF2-40B4-BE49-F238E27FC236}">
                <a16:creationId xmlns:a16="http://schemas.microsoft.com/office/drawing/2014/main" id="{3422995D-CD77-4BDB-A8D8-2BB05B7A58AC}"/>
              </a:ext>
            </a:extLst>
          </p:cNvPr>
          <p:cNvGrpSpPr/>
          <p:nvPr/>
        </p:nvGrpSpPr>
        <p:grpSpPr>
          <a:xfrm>
            <a:off x="279327" y="2366393"/>
            <a:ext cx="356841" cy="369332"/>
            <a:chOff x="2381535" y="2102706"/>
            <a:chExt cx="743803" cy="769838"/>
          </a:xfrm>
        </p:grpSpPr>
        <p:sp>
          <p:nvSpPr>
            <p:cNvPr id="78" name="Flowchart: Connector 77">
              <a:extLst>
                <a:ext uri="{FF2B5EF4-FFF2-40B4-BE49-F238E27FC236}">
                  <a16:creationId xmlns:a16="http://schemas.microsoft.com/office/drawing/2014/main" id="{B7CFE09F-502E-40B8-867A-FB68E4558D6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9" name="TextBox 78">
              <a:extLst>
                <a:ext uri="{FF2B5EF4-FFF2-40B4-BE49-F238E27FC236}">
                  <a16:creationId xmlns:a16="http://schemas.microsoft.com/office/drawing/2014/main" id="{9CBBA844-86BF-4A17-9392-2F4A412F044A}"/>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80" name="Group 79">
            <a:extLst>
              <a:ext uri="{FF2B5EF4-FFF2-40B4-BE49-F238E27FC236}">
                <a16:creationId xmlns:a16="http://schemas.microsoft.com/office/drawing/2014/main" id="{F6D5F8DB-3F70-4F3B-A8CF-DED7618D9193}"/>
              </a:ext>
            </a:extLst>
          </p:cNvPr>
          <p:cNvGrpSpPr/>
          <p:nvPr/>
        </p:nvGrpSpPr>
        <p:grpSpPr>
          <a:xfrm>
            <a:off x="1232358" y="2360149"/>
            <a:ext cx="356841" cy="369332"/>
            <a:chOff x="3229970" y="2102707"/>
            <a:chExt cx="743803" cy="769839"/>
          </a:xfrm>
        </p:grpSpPr>
        <p:sp>
          <p:nvSpPr>
            <p:cNvPr id="81" name="Flowchart: Connector 80">
              <a:extLst>
                <a:ext uri="{FF2B5EF4-FFF2-40B4-BE49-F238E27FC236}">
                  <a16:creationId xmlns:a16="http://schemas.microsoft.com/office/drawing/2014/main" id="{F4D70672-AF9C-4E27-A45F-36EC84F51A29}"/>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2" name="TextBox 81">
              <a:extLst>
                <a:ext uri="{FF2B5EF4-FFF2-40B4-BE49-F238E27FC236}">
                  <a16:creationId xmlns:a16="http://schemas.microsoft.com/office/drawing/2014/main" id="{84F1907C-2132-4D81-B567-B041F5EC612E}"/>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83" name="Group 82">
            <a:extLst>
              <a:ext uri="{FF2B5EF4-FFF2-40B4-BE49-F238E27FC236}">
                <a16:creationId xmlns:a16="http://schemas.microsoft.com/office/drawing/2014/main" id="{3AA07BAE-51E0-4362-991D-C448DAD39647}"/>
              </a:ext>
            </a:extLst>
          </p:cNvPr>
          <p:cNvGrpSpPr/>
          <p:nvPr/>
        </p:nvGrpSpPr>
        <p:grpSpPr>
          <a:xfrm>
            <a:off x="2252036" y="2366395"/>
            <a:ext cx="356841" cy="369332"/>
            <a:chOff x="4078405" y="2102708"/>
            <a:chExt cx="743803" cy="769838"/>
          </a:xfrm>
        </p:grpSpPr>
        <p:sp>
          <p:nvSpPr>
            <p:cNvPr id="84" name="Flowchart: Connector 83">
              <a:extLst>
                <a:ext uri="{FF2B5EF4-FFF2-40B4-BE49-F238E27FC236}">
                  <a16:creationId xmlns:a16="http://schemas.microsoft.com/office/drawing/2014/main" id="{98E9888C-E354-43CF-9F30-D1DBDDC56C5D}"/>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5" name="TextBox 84">
              <a:extLst>
                <a:ext uri="{FF2B5EF4-FFF2-40B4-BE49-F238E27FC236}">
                  <a16:creationId xmlns:a16="http://schemas.microsoft.com/office/drawing/2014/main" id="{29DBEF5D-CC9C-427B-8C3C-6ADDE66142FE}"/>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86" name="Group 85">
            <a:extLst>
              <a:ext uri="{FF2B5EF4-FFF2-40B4-BE49-F238E27FC236}">
                <a16:creationId xmlns:a16="http://schemas.microsoft.com/office/drawing/2014/main" id="{08381283-DB19-49AF-A633-1DE9ED9963C7}"/>
              </a:ext>
            </a:extLst>
          </p:cNvPr>
          <p:cNvGrpSpPr/>
          <p:nvPr/>
        </p:nvGrpSpPr>
        <p:grpSpPr>
          <a:xfrm>
            <a:off x="3213965" y="2366393"/>
            <a:ext cx="356841" cy="369332"/>
            <a:chOff x="4926840" y="2102707"/>
            <a:chExt cx="743803" cy="769839"/>
          </a:xfrm>
        </p:grpSpPr>
        <p:sp>
          <p:nvSpPr>
            <p:cNvPr id="87" name="Flowchart: Connector 86">
              <a:extLst>
                <a:ext uri="{FF2B5EF4-FFF2-40B4-BE49-F238E27FC236}">
                  <a16:creationId xmlns:a16="http://schemas.microsoft.com/office/drawing/2014/main" id="{5386E668-72E1-4816-AEE6-0FBA6189D89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8" name="TextBox 87">
              <a:extLst>
                <a:ext uri="{FF2B5EF4-FFF2-40B4-BE49-F238E27FC236}">
                  <a16:creationId xmlns:a16="http://schemas.microsoft.com/office/drawing/2014/main" id="{47CDDF0A-577D-4019-8E44-B7FC64E93EEC}"/>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89" name="Group 88">
            <a:extLst>
              <a:ext uri="{FF2B5EF4-FFF2-40B4-BE49-F238E27FC236}">
                <a16:creationId xmlns:a16="http://schemas.microsoft.com/office/drawing/2014/main" id="{E82C2976-F9FB-46EF-83E1-1CC72A77B807}"/>
              </a:ext>
            </a:extLst>
          </p:cNvPr>
          <p:cNvGrpSpPr/>
          <p:nvPr/>
        </p:nvGrpSpPr>
        <p:grpSpPr>
          <a:xfrm>
            <a:off x="6049339" y="2372089"/>
            <a:ext cx="369331" cy="369332"/>
            <a:chOff x="5775275" y="2102706"/>
            <a:chExt cx="743803" cy="743805"/>
          </a:xfrm>
        </p:grpSpPr>
        <p:sp>
          <p:nvSpPr>
            <p:cNvPr id="90" name="Flowchart: Connector 89">
              <a:extLst>
                <a:ext uri="{FF2B5EF4-FFF2-40B4-BE49-F238E27FC236}">
                  <a16:creationId xmlns:a16="http://schemas.microsoft.com/office/drawing/2014/main" id="{C84FC9D3-3738-45B2-A9F1-71470A31FEB9}"/>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1" name="TextBox 90">
              <a:extLst>
                <a:ext uri="{FF2B5EF4-FFF2-40B4-BE49-F238E27FC236}">
                  <a16:creationId xmlns:a16="http://schemas.microsoft.com/office/drawing/2014/main" id="{9EF793EF-E185-479C-87AB-15C47EEC1FD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92" name="Group 91">
            <a:extLst>
              <a:ext uri="{FF2B5EF4-FFF2-40B4-BE49-F238E27FC236}">
                <a16:creationId xmlns:a16="http://schemas.microsoft.com/office/drawing/2014/main" id="{0396B565-7772-434A-B603-18C8DA882520}"/>
              </a:ext>
            </a:extLst>
          </p:cNvPr>
          <p:cNvGrpSpPr/>
          <p:nvPr/>
        </p:nvGrpSpPr>
        <p:grpSpPr>
          <a:xfrm>
            <a:off x="7060119" y="2347659"/>
            <a:ext cx="369331" cy="369332"/>
            <a:chOff x="5775275" y="2102706"/>
            <a:chExt cx="743803" cy="743805"/>
          </a:xfrm>
        </p:grpSpPr>
        <p:sp>
          <p:nvSpPr>
            <p:cNvPr id="93" name="Flowchart: Connector 92">
              <a:extLst>
                <a:ext uri="{FF2B5EF4-FFF2-40B4-BE49-F238E27FC236}">
                  <a16:creationId xmlns:a16="http://schemas.microsoft.com/office/drawing/2014/main" id="{12A8606E-81FF-47BC-8124-55AB98AE39B6}"/>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4" name="TextBox 93">
              <a:extLst>
                <a:ext uri="{FF2B5EF4-FFF2-40B4-BE49-F238E27FC236}">
                  <a16:creationId xmlns:a16="http://schemas.microsoft.com/office/drawing/2014/main" id="{410109F5-E7F5-4E73-9EE9-7C28A1AB3F2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95" name="Group 94">
            <a:extLst>
              <a:ext uri="{FF2B5EF4-FFF2-40B4-BE49-F238E27FC236}">
                <a16:creationId xmlns:a16="http://schemas.microsoft.com/office/drawing/2014/main" id="{8549FF68-081B-487F-B3D0-251D421B0C9F}"/>
              </a:ext>
            </a:extLst>
          </p:cNvPr>
          <p:cNvGrpSpPr/>
          <p:nvPr/>
        </p:nvGrpSpPr>
        <p:grpSpPr>
          <a:xfrm>
            <a:off x="7941399" y="2344344"/>
            <a:ext cx="369331" cy="369332"/>
            <a:chOff x="5775275" y="2102706"/>
            <a:chExt cx="743803" cy="743805"/>
          </a:xfrm>
        </p:grpSpPr>
        <p:sp>
          <p:nvSpPr>
            <p:cNvPr id="96" name="Flowchart: Connector 95">
              <a:extLst>
                <a:ext uri="{FF2B5EF4-FFF2-40B4-BE49-F238E27FC236}">
                  <a16:creationId xmlns:a16="http://schemas.microsoft.com/office/drawing/2014/main" id="{ED7E7628-59AA-4B16-A438-C319512759A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7" name="TextBox 96">
              <a:extLst>
                <a:ext uri="{FF2B5EF4-FFF2-40B4-BE49-F238E27FC236}">
                  <a16:creationId xmlns:a16="http://schemas.microsoft.com/office/drawing/2014/main" id="{6E804046-223C-470E-8C5F-17BCD507E0B0}"/>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98" name="Group 97">
            <a:extLst>
              <a:ext uri="{FF2B5EF4-FFF2-40B4-BE49-F238E27FC236}">
                <a16:creationId xmlns:a16="http://schemas.microsoft.com/office/drawing/2014/main" id="{8CBCDF51-A93D-4974-BEB8-1FDBEDE84186}"/>
              </a:ext>
            </a:extLst>
          </p:cNvPr>
          <p:cNvGrpSpPr/>
          <p:nvPr/>
        </p:nvGrpSpPr>
        <p:grpSpPr>
          <a:xfrm>
            <a:off x="1352942" y="2352813"/>
            <a:ext cx="356841" cy="369332"/>
            <a:chOff x="2381535" y="2102704"/>
            <a:chExt cx="743803" cy="769838"/>
          </a:xfrm>
        </p:grpSpPr>
        <p:sp>
          <p:nvSpPr>
            <p:cNvPr id="99" name="Flowchart: Connector 98">
              <a:extLst>
                <a:ext uri="{FF2B5EF4-FFF2-40B4-BE49-F238E27FC236}">
                  <a16:creationId xmlns:a16="http://schemas.microsoft.com/office/drawing/2014/main" id="{33D98748-FAD7-4489-B7DA-93770CF264F9}"/>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schemeClr val="lt1">
                    <a:alpha val="0"/>
                  </a:schemeClr>
                </a:solidFill>
              </a:endParaRPr>
            </a:p>
          </p:txBody>
        </p:sp>
        <p:sp>
          <p:nvSpPr>
            <p:cNvPr id="100" name="TextBox 99">
              <a:extLst>
                <a:ext uri="{FF2B5EF4-FFF2-40B4-BE49-F238E27FC236}">
                  <a16:creationId xmlns:a16="http://schemas.microsoft.com/office/drawing/2014/main" id="{B5F151C2-5703-4727-A449-10512B3CEFF5}"/>
                </a:ext>
              </a:extLst>
            </p:cNvPr>
            <p:cNvSpPr txBox="1"/>
            <p:nvPr/>
          </p:nvSpPr>
          <p:spPr>
            <a:xfrm flipH="1">
              <a:off x="2481974" y="2102704"/>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3</a:t>
              </a:r>
              <a:endParaRPr lang="es-ES" sz="1800" dirty="0">
                <a:solidFill>
                  <a:schemeClr val="lt1">
                    <a:alpha val="0"/>
                  </a:schemeClr>
                </a:solidFill>
                <a:latin typeface="Fira Code"/>
                <a:ea typeface="Fira Code"/>
                <a:cs typeface="Fira Code"/>
                <a:sym typeface="Fira Code"/>
              </a:endParaRPr>
            </a:p>
          </p:txBody>
        </p:sp>
      </p:grpSp>
      <p:grpSp>
        <p:nvGrpSpPr>
          <p:cNvPr id="101" name="Group 100">
            <a:extLst>
              <a:ext uri="{FF2B5EF4-FFF2-40B4-BE49-F238E27FC236}">
                <a16:creationId xmlns:a16="http://schemas.microsoft.com/office/drawing/2014/main" id="{BFD53B94-9B08-4D26-928A-BD27FD513247}"/>
              </a:ext>
            </a:extLst>
          </p:cNvPr>
          <p:cNvGrpSpPr/>
          <p:nvPr/>
        </p:nvGrpSpPr>
        <p:grpSpPr>
          <a:xfrm>
            <a:off x="512905" y="2352814"/>
            <a:ext cx="356841" cy="369332"/>
            <a:chOff x="3229970" y="2102707"/>
            <a:chExt cx="743803" cy="769839"/>
          </a:xfrm>
        </p:grpSpPr>
        <p:sp>
          <p:nvSpPr>
            <p:cNvPr id="102" name="Flowchart: Connector 101">
              <a:extLst>
                <a:ext uri="{FF2B5EF4-FFF2-40B4-BE49-F238E27FC236}">
                  <a16:creationId xmlns:a16="http://schemas.microsoft.com/office/drawing/2014/main" id="{DEA7A26E-4926-459D-ABFE-C3558E4F950F}"/>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3" name="TextBox 102">
              <a:extLst>
                <a:ext uri="{FF2B5EF4-FFF2-40B4-BE49-F238E27FC236}">
                  <a16:creationId xmlns:a16="http://schemas.microsoft.com/office/drawing/2014/main" id="{C0D26A6E-29B0-4781-9DEC-5A879EA9E439}"/>
                </a:ext>
              </a:extLst>
            </p:cNvPr>
            <p:cNvSpPr txBox="1"/>
            <p:nvPr/>
          </p:nvSpPr>
          <p:spPr>
            <a:xfrm flipH="1">
              <a:off x="3350524"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1</a:t>
              </a:r>
              <a:endParaRPr lang="es-ES" sz="1800" dirty="0">
                <a:solidFill>
                  <a:schemeClr val="lt1">
                    <a:alpha val="0"/>
                  </a:schemeClr>
                </a:solidFill>
                <a:latin typeface="Fira Code"/>
                <a:ea typeface="Fira Code"/>
                <a:cs typeface="Fira Code"/>
                <a:sym typeface="Fira Code"/>
              </a:endParaRPr>
            </a:p>
          </p:txBody>
        </p:sp>
      </p:grpSp>
      <p:grpSp>
        <p:nvGrpSpPr>
          <p:cNvPr id="104" name="Group 103">
            <a:extLst>
              <a:ext uri="{FF2B5EF4-FFF2-40B4-BE49-F238E27FC236}">
                <a16:creationId xmlns:a16="http://schemas.microsoft.com/office/drawing/2014/main" id="{5BD89CB6-C2EB-4951-9C5F-AE1880FD95BC}"/>
              </a:ext>
            </a:extLst>
          </p:cNvPr>
          <p:cNvGrpSpPr/>
          <p:nvPr/>
        </p:nvGrpSpPr>
        <p:grpSpPr>
          <a:xfrm>
            <a:off x="3325551" y="2352816"/>
            <a:ext cx="356841" cy="369332"/>
            <a:chOff x="4078405" y="2102708"/>
            <a:chExt cx="743803" cy="769838"/>
          </a:xfrm>
        </p:grpSpPr>
        <p:sp>
          <p:nvSpPr>
            <p:cNvPr id="105" name="Flowchart: Connector 104">
              <a:extLst>
                <a:ext uri="{FF2B5EF4-FFF2-40B4-BE49-F238E27FC236}">
                  <a16:creationId xmlns:a16="http://schemas.microsoft.com/office/drawing/2014/main" id="{3EC157B6-7672-40B8-8CA0-6991BC907442}"/>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6" name="TextBox 105">
              <a:extLst>
                <a:ext uri="{FF2B5EF4-FFF2-40B4-BE49-F238E27FC236}">
                  <a16:creationId xmlns:a16="http://schemas.microsoft.com/office/drawing/2014/main" id="{45D2C896-E70B-4A1A-B049-B7490619491B}"/>
                </a:ext>
              </a:extLst>
            </p:cNvPr>
            <p:cNvSpPr txBox="1"/>
            <p:nvPr/>
          </p:nvSpPr>
          <p:spPr>
            <a:xfrm flipH="1">
              <a:off x="4180758" y="2102708"/>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107" name="Group 106">
            <a:extLst>
              <a:ext uri="{FF2B5EF4-FFF2-40B4-BE49-F238E27FC236}">
                <a16:creationId xmlns:a16="http://schemas.microsoft.com/office/drawing/2014/main" id="{633B0B18-7D00-44C9-AF14-58957CF37060}"/>
              </a:ext>
            </a:extLst>
          </p:cNvPr>
          <p:cNvGrpSpPr/>
          <p:nvPr/>
        </p:nvGrpSpPr>
        <p:grpSpPr>
          <a:xfrm>
            <a:off x="2484080" y="2352813"/>
            <a:ext cx="356841" cy="369332"/>
            <a:chOff x="4926840" y="2102707"/>
            <a:chExt cx="743803" cy="769839"/>
          </a:xfrm>
        </p:grpSpPr>
        <p:sp>
          <p:nvSpPr>
            <p:cNvPr id="108" name="Flowchart: Connector 107">
              <a:extLst>
                <a:ext uri="{FF2B5EF4-FFF2-40B4-BE49-F238E27FC236}">
                  <a16:creationId xmlns:a16="http://schemas.microsoft.com/office/drawing/2014/main" id="{E5E2D0B0-319E-4E3E-B245-D2284DE4D92E}"/>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9" name="TextBox 108">
              <a:extLst>
                <a:ext uri="{FF2B5EF4-FFF2-40B4-BE49-F238E27FC236}">
                  <a16:creationId xmlns:a16="http://schemas.microsoft.com/office/drawing/2014/main" id="{79EE2BC5-22AA-43D2-9186-BF25ABCF260F}"/>
                </a:ext>
              </a:extLst>
            </p:cNvPr>
            <p:cNvSpPr txBox="1"/>
            <p:nvPr/>
          </p:nvSpPr>
          <p:spPr>
            <a:xfrm flipH="1">
              <a:off x="5047069"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grpSp>
        <p:nvGrpSpPr>
          <p:cNvPr id="110" name="Group 109">
            <a:extLst>
              <a:ext uri="{FF2B5EF4-FFF2-40B4-BE49-F238E27FC236}">
                <a16:creationId xmlns:a16="http://schemas.microsoft.com/office/drawing/2014/main" id="{FFB89F4E-0DD9-47D9-92CC-CB4BCCEAEA8F}"/>
              </a:ext>
            </a:extLst>
          </p:cNvPr>
          <p:cNvGrpSpPr/>
          <p:nvPr/>
        </p:nvGrpSpPr>
        <p:grpSpPr>
          <a:xfrm>
            <a:off x="5705984" y="2336117"/>
            <a:ext cx="369331" cy="369332"/>
            <a:chOff x="5775275" y="2102706"/>
            <a:chExt cx="743803" cy="743805"/>
          </a:xfrm>
        </p:grpSpPr>
        <p:sp>
          <p:nvSpPr>
            <p:cNvPr id="111" name="Flowchart: Connector 110">
              <a:extLst>
                <a:ext uri="{FF2B5EF4-FFF2-40B4-BE49-F238E27FC236}">
                  <a16:creationId xmlns:a16="http://schemas.microsoft.com/office/drawing/2014/main" id="{554627F2-5812-477F-9A57-C853B4DBC1C9}"/>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2" name="TextBox 111">
              <a:extLst>
                <a:ext uri="{FF2B5EF4-FFF2-40B4-BE49-F238E27FC236}">
                  <a16:creationId xmlns:a16="http://schemas.microsoft.com/office/drawing/2014/main" id="{0349181B-D968-47A0-92C2-6A9C31E1BA4E}"/>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4</a:t>
              </a:r>
              <a:endParaRPr lang="es-ES" sz="1800" dirty="0">
                <a:solidFill>
                  <a:schemeClr val="lt1">
                    <a:alpha val="0"/>
                  </a:schemeClr>
                </a:solidFill>
                <a:latin typeface="Fira Code"/>
                <a:ea typeface="Fira Code"/>
                <a:cs typeface="Fira Code"/>
                <a:sym typeface="Fira Code"/>
              </a:endParaRPr>
            </a:p>
          </p:txBody>
        </p:sp>
      </p:grpSp>
      <p:grpSp>
        <p:nvGrpSpPr>
          <p:cNvPr id="113" name="Group 112">
            <a:extLst>
              <a:ext uri="{FF2B5EF4-FFF2-40B4-BE49-F238E27FC236}">
                <a16:creationId xmlns:a16="http://schemas.microsoft.com/office/drawing/2014/main" id="{77551A90-BD60-4AD9-A911-1C9B44BF67B3}"/>
              </a:ext>
            </a:extLst>
          </p:cNvPr>
          <p:cNvGrpSpPr/>
          <p:nvPr/>
        </p:nvGrpSpPr>
        <p:grpSpPr>
          <a:xfrm>
            <a:off x="6550983" y="2310481"/>
            <a:ext cx="369331" cy="369332"/>
            <a:chOff x="5775275" y="2102706"/>
            <a:chExt cx="743803" cy="743805"/>
          </a:xfrm>
        </p:grpSpPr>
        <p:sp>
          <p:nvSpPr>
            <p:cNvPr id="114" name="Flowchart: Connector 113">
              <a:extLst>
                <a:ext uri="{FF2B5EF4-FFF2-40B4-BE49-F238E27FC236}">
                  <a16:creationId xmlns:a16="http://schemas.microsoft.com/office/drawing/2014/main" id="{23A5EA9E-DE56-49B7-A3E1-00CD29A320D8}"/>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5" name="TextBox 114">
              <a:extLst>
                <a:ext uri="{FF2B5EF4-FFF2-40B4-BE49-F238E27FC236}">
                  <a16:creationId xmlns:a16="http://schemas.microsoft.com/office/drawing/2014/main" id="{E192322A-8423-41F1-B8CF-E808EDEC42A4}"/>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7</a:t>
              </a:r>
              <a:endParaRPr lang="es-ES" sz="1800" dirty="0">
                <a:solidFill>
                  <a:schemeClr val="lt1">
                    <a:alpha val="0"/>
                  </a:schemeClr>
                </a:solidFill>
                <a:latin typeface="Fira Code"/>
                <a:ea typeface="Fira Code"/>
                <a:cs typeface="Fira Code"/>
                <a:sym typeface="Fira Code"/>
              </a:endParaRPr>
            </a:p>
          </p:txBody>
        </p:sp>
      </p:grpSp>
      <p:grpSp>
        <p:nvGrpSpPr>
          <p:cNvPr id="116" name="Group 115">
            <a:extLst>
              <a:ext uri="{FF2B5EF4-FFF2-40B4-BE49-F238E27FC236}">
                <a16:creationId xmlns:a16="http://schemas.microsoft.com/office/drawing/2014/main" id="{3AB8A82C-9414-469A-B76C-5905EBC445E3}"/>
              </a:ext>
            </a:extLst>
          </p:cNvPr>
          <p:cNvGrpSpPr/>
          <p:nvPr/>
        </p:nvGrpSpPr>
        <p:grpSpPr>
          <a:xfrm>
            <a:off x="7620701" y="2307166"/>
            <a:ext cx="369331" cy="369332"/>
            <a:chOff x="5775275" y="2102706"/>
            <a:chExt cx="743803" cy="743805"/>
          </a:xfrm>
        </p:grpSpPr>
        <p:sp>
          <p:nvSpPr>
            <p:cNvPr id="117" name="Flowchart: Connector 116">
              <a:extLst>
                <a:ext uri="{FF2B5EF4-FFF2-40B4-BE49-F238E27FC236}">
                  <a16:creationId xmlns:a16="http://schemas.microsoft.com/office/drawing/2014/main" id="{1321A71D-4CE8-4840-BB4F-24FDBFA53D20}"/>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8" name="TextBox 117">
              <a:extLst>
                <a:ext uri="{FF2B5EF4-FFF2-40B4-BE49-F238E27FC236}">
                  <a16:creationId xmlns:a16="http://schemas.microsoft.com/office/drawing/2014/main" id="{49123735-5E83-47D4-98D8-9D9AEC0147BA}"/>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6</a:t>
              </a:r>
              <a:endParaRPr lang="es-ES" sz="18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31135554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21DBC544-C66A-4194-80B4-9A25F888719E}"/>
              </a:ext>
            </a:extLst>
          </p:cNvPr>
          <p:cNvGrpSpPr/>
          <p:nvPr/>
        </p:nvGrpSpPr>
        <p:grpSpPr>
          <a:xfrm>
            <a:off x="598125" y="1846209"/>
            <a:ext cx="356841" cy="369332"/>
            <a:chOff x="2381535" y="2102706"/>
            <a:chExt cx="743803" cy="769838"/>
          </a:xfrm>
        </p:grpSpPr>
        <p:sp>
          <p:nvSpPr>
            <p:cNvPr id="57" name="Flowchart: Connector 56">
              <a:extLst>
                <a:ext uri="{FF2B5EF4-FFF2-40B4-BE49-F238E27FC236}">
                  <a16:creationId xmlns:a16="http://schemas.microsoft.com/office/drawing/2014/main" id="{D15C32B6-7AA4-4E59-9268-2C1EAEE53CB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58" name="TextBox 57">
              <a:extLst>
                <a:ext uri="{FF2B5EF4-FFF2-40B4-BE49-F238E27FC236}">
                  <a16:creationId xmlns:a16="http://schemas.microsoft.com/office/drawing/2014/main" id="{6488EEA9-0A63-4590-A6E5-090EE58E53B0}"/>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B74EB7A-9688-4AC3-9038-06C99A13B681}"/>
              </a:ext>
            </a:extLst>
          </p:cNvPr>
          <p:cNvGrpSpPr/>
          <p:nvPr/>
        </p:nvGrpSpPr>
        <p:grpSpPr>
          <a:xfrm>
            <a:off x="1446560" y="1846209"/>
            <a:ext cx="356841" cy="369332"/>
            <a:chOff x="3229970" y="2102707"/>
            <a:chExt cx="743803" cy="769839"/>
          </a:xfrm>
        </p:grpSpPr>
        <p:sp>
          <p:nvSpPr>
            <p:cNvPr id="60" name="Flowchart: Connector 59">
              <a:extLst>
                <a:ext uri="{FF2B5EF4-FFF2-40B4-BE49-F238E27FC236}">
                  <a16:creationId xmlns:a16="http://schemas.microsoft.com/office/drawing/2014/main" id="{F71179D8-03E7-4460-A8D4-4338E2155D41}"/>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1" name="TextBox 60">
              <a:extLst>
                <a:ext uri="{FF2B5EF4-FFF2-40B4-BE49-F238E27FC236}">
                  <a16:creationId xmlns:a16="http://schemas.microsoft.com/office/drawing/2014/main" id="{85B90E22-207E-453E-B0DF-96B925850907}"/>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22A0D8C1-7DE9-49C6-8E14-5C84F41B8357}"/>
              </a:ext>
            </a:extLst>
          </p:cNvPr>
          <p:cNvGrpSpPr/>
          <p:nvPr/>
        </p:nvGrpSpPr>
        <p:grpSpPr>
          <a:xfrm>
            <a:off x="2570834" y="1846211"/>
            <a:ext cx="356841" cy="369332"/>
            <a:chOff x="4078405" y="2102708"/>
            <a:chExt cx="743803" cy="769838"/>
          </a:xfrm>
        </p:grpSpPr>
        <p:sp>
          <p:nvSpPr>
            <p:cNvPr id="63" name="Flowchart: Connector 62">
              <a:extLst>
                <a:ext uri="{FF2B5EF4-FFF2-40B4-BE49-F238E27FC236}">
                  <a16:creationId xmlns:a16="http://schemas.microsoft.com/office/drawing/2014/main" id="{150C8944-E3D5-4F51-92B7-9C66A3C9F85F}"/>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4" name="TextBox 63">
              <a:extLst>
                <a:ext uri="{FF2B5EF4-FFF2-40B4-BE49-F238E27FC236}">
                  <a16:creationId xmlns:a16="http://schemas.microsoft.com/office/drawing/2014/main" id="{D5B7E095-E437-4A2B-8669-6AE5C5DE45CA}"/>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4BF6487F-D058-4EB7-BCBE-63AC21581002}"/>
              </a:ext>
            </a:extLst>
          </p:cNvPr>
          <p:cNvGrpSpPr/>
          <p:nvPr/>
        </p:nvGrpSpPr>
        <p:grpSpPr>
          <a:xfrm>
            <a:off x="3419269" y="1846208"/>
            <a:ext cx="356841" cy="369332"/>
            <a:chOff x="4926840" y="2102707"/>
            <a:chExt cx="743803" cy="769839"/>
          </a:xfrm>
        </p:grpSpPr>
        <p:sp>
          <p:nvSpPr>
            <p:cNvPr id="66" name="Flowchart: Connector 65">
              <a:extLst>
                <a:ext uri="{FF2B5EF4-FFF2-40B4-BE49-F238E27FC236}">
                  <a16:creationId xmlns:a16="http://schemas.microsoft.com/office/drawing/2014/main" id="{F9E1EAD8-B687-4944-A2AF-B96FED5A871F}"/>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7" name="TextBox 66">
              <a:extLst>
                <a:ext uri="{FF2B5EF4-FFF2-40B4-BE49-F238E27FC236}">
                  <a16:creationId xmlns:a16="http://schemas.microsoft.com/office/drawing/2014/main" id="{AEF8F23A-C921-44B7-B012-5027D7154EB4}"/>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8074BD1-D023-4B1B-9DD3-23044ED11DDF}"/>
              </a:ext>
            </a:extLst>
          </p:cNvPr>
          <p:cNvGrpSpPr/>
          <p:nvPr/>
        </p:nvGrpSpPr>
        <p:grpSpPr>
          <a:xfrm>
            <a:off x="5792738" y="1797369"/>
            <a:ext cx="369331" cy="369332"/>
            <a:chOff x="5775275" y="2102706"/>
            <a:chExt cx="743803" cy="743805"/>
          </a:xfrm>
        </p:grpSpPr>
        <p:sp>
          <p:nvSpPr>
            <p:cNvPr id="69" name="Flowchart: Connector 68">
              <a:extLst>
                <a:ext uri="{FF2B5EF4-FFF2-40B4-BE49-F238E27FC236}">
                  <a16:creationId xmlns:a16="http://schemas.microsoft.com/office/drawing/2014/main" id="{13CDB0B5-0EEF-4DB1-AF7C-E05B3D390C3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0" name="TextBox 69">
              <a:extLst>
                <a:ext uri="{FF2B5EF4-FFF2-40B4-BE49-F238E27FC236}">
                  <a16:creationId xmlns:a16="http://schemas.microsoft.com/office/drawing/2014/main" id="{CE5F1DBE-A4ED-4785-A174-289A78EE24FD}"/>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B1BA0E92-90B7-4CF8-9E34-5B47D0429DDC}"/>
              </a:ext>
            </a:extLst>
          </p:cNvPr>
          <p:cNvGrpSpPr/>
          <p:nvPr/>
        </p:nvGrpSpPr>
        <p:grpSpPr>
          <a:xfrm>
            <a:off x="6637737" y="1771733"/>
            <a:ext cx="369331" cy="369332"/>
            <a:chOff x="5775275" y="2102706"/>
            <a:chExt cx="743803" cy="743805"/>
          </a:xfrm>
        </p:grpSpPr>
        <p:sp>
          <p:nvSpPr>
            <p:cNvPr id="72" name="Flowchart: Connector 71">
              <a:extLst>
                <a:ext uri="{FF2B5EF4-FFF2-40B4-BE49-F238E27FC236}">
                  <a16:creationId xmlns:a16="http://schemas.microsoft.com/office/drawing/2014/main" id="{9FF93B45-D297-445C-AC2D-E1A6D3879C3F}"/>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3" name="TextBox 72">
              <a:extLst>
                <a:ext uri="{FF2B5EF4-FFF2-40B4-BE49-F238E27FC236}">
                  <a16:creationId xmlns:a16="http://schemas.microsoft.com/office/drawing/2014/main" id="{FBA71E12-3199-40AA-9794-CAA79810FCA3}"/>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9B5BC3C9-DDDE-4797-BF9A-6C9A5B9FFE1D}"/>
              </a:ext>
            </a:extLst>
          </p:cNvPr>
          <p:cNvGrpSpPr/>
          <p:nvPr/>
        </p:nvGrpSpPr>
        <p:grpSpPr>
          <a:xfrm>
            <a:off x="7707455" y="1768418"/>
            <a:ext cx="369331" cy="369332"/>
            <a:chOff x="5775275" y="2102706"/>
            <a:chExt cx="743803" cy="743805"/>
          </a:xfrm>
        </p:grpSpPr>
        <p:sp>
          <p:nvSpPr>
            <p:cNvPr id="75" name="Flowchart: Connector 74">
              <a:extLst>
                <a:ext uri="{FF2B5EF4-FFF2-40B4-BE49-F238E27FC236}">
                  <a16:creationId xmlns:a16="http://schemas.microsoft.com/office/drawing/2014/main" id="{9A191770-B6FF-4043-B458-C613029884EE}"/>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6" name="TextBox 75">
              <a:extLst>
                <a:ext uri="{FF2B5EF4-FFF2-40B4-BE49-F238E27FC236}">
                  <a16:creationId xmlns:a16="http://schemas.microsoft.com/office/drawing/2014/main" id="{2ACF33FF-0A02-4A5C-8321-FAA5FE392E9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77" name="Group 76">
            <a:extLst>
              <a:ext uri="{FF2B5EF4-FFF2-40B4-BE49-F238E27FC236}">
                <a16:creationId xmlns:a16="http://schemas.microsoft.com/office/drawing/2014/main" id="{3422995D-CD77-4BDB-A8D8-2BB05B7A58AC}"/>
              </a:ext>
            </a:extLst>
          </p:cNvPr>
          <p:cNvGrpSpPr/>
          <p:nvPr/>
        </p:nvGrpSpPr>
        <p:grpSpPr>
          <a:xfrm>
            <a:off x="279327" y="2366393"/>
            <a:ext cx="356841" cy="369332"/>
            <a:chOff x="2381535" y="2102706"/>
            <a:chExt cx="743803" cy="769838"/>
          </a:xfrm>
        </p:grpSpPr>
        <p:sp>
          <p:nvSpPr>
            <p:cNvPr id="78" name="Flowchart: Connector 77">
              <a:extLst>
                <a:ext uri="{FF2B5EF4-FFF2-40B4-BE49-F238E27FC236}">
                  <a16:creationId xmlns:a16="http://schemas.microsoft.com/office/drawing/2014/main" id="{B7CFE09F-502E-40B8-867A-FB68E4558D6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9" name="TextBox 78">
              <a:extLst>
                <a:ext uri="{FF2B5EF4-FFF2-40B4-BE49-F238E27FC236}">
                  <a16:creationId xmlns:a16="http://schemas.microsoft.com/office/drawing/2014/main" id="{9CBBA844-86BF-4A17-9392-2F4A412F044A}"/>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80" name="Group 79">
            <a:extLst>
              <a:ext uri="{FF2B5EF4-FFF2-40B4-BE49-F238E27FC236}">
                <a16:creationId xmlns:a16="http://schemas.microsoft.com/office/drawing/2014/main" id="{F6D5F8DB-3F70-4F3B-A8CF-DED7618D9193}"/>
              </a:ext>
            </a:extLst>
          </p:cNvPr>
          <p:cNvGrpSpPr/>
          <p:nvPr/>
        </p:nvGrpSpPr>
        <p:grpSpPr>
          <a:xfrm>
            <a:off x="1232358" y="2360149"/>
            <a:ext cx="356841" cy="369332"/>
            <a:chOff x="3229970" y="2102707"/>
            <a:chExt cx="743803" cy="769839"/>
          </a:xfrm>
        </p:grpSpPr>
        <p:sp>
          <p:nvSpPr>
            <p:cNvPr id="81" name="Flowchart: Connector 80">
              <a:extLst>
                <a:ext uri="{FF2B5EF4-FFF2-40B4-BE49-F238E27FC236}">
                  <a16:creationId xmlns:a16="http://schemas.microsoft.com/office/drawing/2014/main" id="{F4D70672-AF9C-4E27-A45F-36EC84F51A29}"/>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2" name="TextBox 81">
              <a:extLst>
                <a:ext uri="{FF2B5EF4-FFF2-40B4-BE49-F238E27FC236}">
                  <a16:creationId xmlns:a16="http://schemas.microsoft.com/office/drawing/2014/main" id="{84F1907C-2132-4D81-B567-B041F5EC612E}"/>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83" name="Group 82">
            <a:extLst>
              <a:ext uri="{FF2B5EF4-FFF2-40B4-BE49-F238E27FC236}">
                <a16:creationId xmlns:a16="http://schemas.microsoft.com/office/drawing/2014/main" id="{3AA07BAE-51E0-4362-991D-C448DAD39647}"/>
              </a:ext>
            </a:extLst>
          </p:cNvPr>
          <p:cNvGrpSpPr/>
          <p:nvPr/>
        </p:nvGrpSpPr>
        <p:grpSpPr>
          <a:xfrm>
            <a:off x="2252036" y="2366395"/>
            <a:ext cx="356841" cy="369332"/>
            <a:chOff x="4078405" y="2102708"/>
            <a:chExt cx="743803" cy="769838"/>
          </a:xfrm>
        </p:grpSpPr>
        <p:sp>
          <p:nvSpPr>
            <p:cNvPr id="84" name="Flowchart: Connector 83">
              <a:extLst>
                <a:ext uri="{FF2B5EF4-FFF2-40B4-BE49-F238E27FC236}">
                  <a16:creationId xmlns:a16="http://schemas.microsoft.com/office/drawing/2014/main" id="{98E9888C-E354-43CF-9F30-D1DBDDC56C5D}"/>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5" name="TextBox 84">
              <a:extLst>
                <a:ext uri="{FF2B5EF4-FFF2-40B4-BE49-F238E27FC236}">
                  <a16:creationId xmlns:a16="http://schemas.microsoft.com/office/drawing/2014/main" id="{29DBEF5D-CC9C-427B-8C3C-6ADDE66142FE}"/>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86" name="Group 85">
            <a:extLst>
              <a:ext uri="{FF2B5EF4-FFF2-40B4-BE49-F238E27FC236}">
                <a16:creationId xmlns:a16="http://schemas.microsoft.com/office/drawing/2014/main" id="{08381283-DB19-49AF-A633-1DE9ED9963C7}"/>
              </a:ext>
            </a:extLst>
          </p:cNvPr>
          <p:cNvGrpSpPr/>
          <p:nvPr/>
        </p:nvGrpSpPr>
        <p:grpSpPr>
          <a:xfrm>
            <a:off x="3213965" y="2366393"/>
            <a:ext cx="356841" cy="369332"/>
            <a:chOff x="4926840" y="2102707"/>
            <a:chExt cx="743803" cy="769839"/>
          </a:xfrm>
        </p:grpSpPr>
        <p:sp>
          <p:nvSpPr>
            <p:cNvPr id="87" name="Flowchart: Connector 86">
              <a:extLst>
                <a:ext uri="{FF2B5EF4-FFF2-40B4-BE49-F238E27FC236}">
                  <a16:creationId xmlns:a16="http://schemas.microsoft.com/office/drawing/2014/main" id="{5386E668-72E1-4816-AEE6-0FBA6189D89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8" name="TextBox 87">
              <a:extLst>
                <a:ext uri="{FF2B5EF4-FFF2-40B4-BE49-F238E27FC236}">
                  <a16:creationId xmlns:a16="http://schemas.microsoft.com/office/drawing/2014/main" id="{47CDDF0A-577D-4019-8E44-B7FC64E93EEC}"/>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89" name="Group 88">
            <a:extLst>
              <a:ext uri="{FF2B5EF4-FFF2-40B4-BE49-F238E27FC236}">
                <a16:creationId xmlns:a16="http://schemas.microsoft.com/office/drawing/2014/main" id="{E82C2976-F9FB-46EF-83E1-1CC72A77B807}"/>
              </a:ext>
            </a:extLst>
          </p:cNvPr>
          <p:cNvGrpSpPr/>
          <p:nvPr/>
        </p:nvGrpSpPr>
        <p:grpSpPr>
          <a:xfrm>
            <a:off x="6049339" y="2372089"/>
            <a:ext cx="369331" cy="369332"/>
            <a:chOff x="5775275" y="2102706"/>
            <a:chExt cx="743803" cy="743805"/>
          </a:xfrm>
        </p:grpSpPr>
        <p:sp>
          <p:nvSpPr>
            <p:cNvPr id="90" name="Flowchart: Connector 89">
              <a:extLst>
                <a:ext uri="{FF2B5EF4-FFF2-40B4-BE49-F238E27FC236}">
                  <a16:creationId xmlns:a16="http://schemas.microsoft.com/office/drawing/2014/main" id="{C84FC9D3-3738-45B2-A9F1-71470A31FEB9}"/>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1" name="TextBox 90">
              <a:extLst>
                <a:ext uri="{FF2B5EF4-FFF2-40B4-BE49-F238E27FC236}">
                  <a16:creationId xmlns:a16="http://schemas.microsoft.com/office/drawing/2014/main" id="{9EF793EF-E185-479C-87AB-15C47EEC1FD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92" name="Group 91">
            <a:extLst>
              <a:ext uri="{FF2B5EF4-FFF2-40B4-BE49-F238E27FC236}">
                <a16:creationId xmlns:a16="http://schemas.microsoft.com/office/drawing/2014/main" id="{0396B565-7772-434A-B603-18C8DA882520}"/>
              </a:ext>
            </a:extLst>
          </p:cNvPr>
          <p:cNvGrpSpPr/>
          <p:nvPr/>
        </p:nvGrpSpPr>
        <p:grpSpPr>
          <a:xfrm>
            <a:off x="7060119" y="2347659"/>
            <a:ext cx="369331" cy="369332"/>
            <a:chOff x="5775275" y="2102706"/>
            <a:chExt cx="743803" cy="743805"/>
          </a:xfrm>
        </p:grpSpPr>
        <p:sp>
          <p:nvSpPr>
            <p:cNvPr id="93" name="Flowchart: Connector 92">
              <a:extLst>
                <a:ext uri="{FF2B5EF4-FFF2-40B4-BE49-F238E27FC236}">
                  <a16:creationId xmlns:a16="http://schemas.microsoft.com/office/drawing/2014/main" id="{12A8606E-81FF-47BC-8124-55AB98AE39B6}"/>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4" name="TextBox 93">
              <a:extLst>
                <a:ext uri="{FF2B5EF4-FFF2-40B4-BE49-F238E27FC236}">
                  <a16:creationId xmlns:a16="http://schemas.microsoft.com/office/drawing/2014/main" id="{410109F5-E7F5-4E73-9EE9-7C28A1AB3F2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95" name="Group 94">
            <a:extLst>
              <a:ext uri="{FF2B5EF4-FFF2-40B4-BE49-F238E27FC236}">
                <a16:creationId xmlns:a16="http://schemas.microsoft.com/office/drawing/2014/main" id="{8549FF68-081B-487F-B3D0-251D421B0C9F}"/>
              </a:ext>
            </a:extLst>
          </p:cNvPr>
          <p:cNvGrpSpPr/>
          <p:nvPr/>
        </p:nvGrpSpPr>
        <p:grpSpPr>
          <a:xfrm>
            <a:off x="7941399" y="2344344"/>
            <a:ext cx="369331" cy="369332"/>
            <a:chOff x="5775275" y="2102706"/>
            <a:chExt cx="743803" cy="743805"/>
          </a:xfrm>
        </p:grpSpPr>
        <p:sp>
          <p:nvSpPr>
            <p:cNvPr id="96" name="Flowchart: Connector 95">
              <a:extLst>
                <a:ext uri="{FF2B5EF4-FFF2-40B4-BE49-F238E27FC236}">
                  <a16:creationId xmlns:a16="http://schemas.microsoft.com/office/drawing/2014/main" id="{ED7E7628-59AA-4B16-A438-C319512759A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7" name="TextBox 96">
              <a:extLst>
                <a:ext uri="{FF2B5EF4-FFF2-40B4-BE49-F238E27FC236}">
                  <a16:creationId xmlns:a16="http://schemas.microsoft.com/office/drawing/2014/main" id="{6E804046-223C-470E-8C5F-17BCD507E0B0}"/>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98" name="Group 97">
            <a:extLst>
              <a:ext uri="{FF2B5EF4-FFF2-40B4-BE49-F238E27FC236}">
                <a16:creationId xmlns:a16="http://schemas.microsoft.com/office/drawing/2014/main" id="{33948977-258D-4613-BF9A-0C2448D97B7A}"/>
              </a:ext>
            </a:extLst>
          </p:cNvPr>
          <p:cNvGrpSpPr/>
          <p:nvPr/>
        </p:nvGrpSpPr>
        <p:grpSpPr>
          <a:xfrm>
            <a:off x="1439696" y="2867843"/>
            <a:ext cx="356841" cy="369332"/>
            <a:chOff x="2381535" y="2102704"/>
            <a:chExt cx="743803" cy="769838"/>
          </a:xfrm>
        </p:grpSpPr>
        <p:sp>
          <p:nvSpPr>
            <p:cNvPr id="99" name="Flowchart: Connector 98">
              <a:extLst>
                <a:ext uri="{FF2B5EF4-FFF2-40B4-BE49-F238E27FC236}">
                  <a16:creationId xmlns:a16="http://schemas.microsoft.com/office/drawing/2014/main" id="{653D987D-B70B-4174-A25F-2BD4C1ACE38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sp>
          <p:nvSpPr>
            <p:cNvPr id="100" name="TextBox 99">
              <a:extLst>
                <a:ext uri="{FF2B5EF4-FFF2-40B4-BE49-F238E27FC236}">
                  <a16:creationId xmlns:a16="http://schemas.microsoft.com/office/drawing/2014/main" id="{5698BD1A-F12F-4D41-9F2B-2AABE2C123A5}"/>
                </a:ext>
              </a:extLst>
            </p:cNvPr>
            <p:cNvSpPr txBox="1"/>
            <p:nvPr/>
          </p:nvSpPr>
          <p:spPr>
            <a:xfrm flipH="1">
              <a:off x="2481974" y="2102704"/>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101" name="Group 100">
            <a:extLst>
              <a:ext uri="{FF2B5EF4-FFF2-40B4-BE49-F238E27FC236}">
                <a16:creationId xmlns:a16="http://schemas.microsoft.com/office/drawing/2014/main" id="{8BB47719-DDB1-41A2-9765-36F88787FCFF}"/>
              </a:ext>
            </a:extLst>
          </p:cNvPr>
          <p:cNvGrpSpPr/>
          <p:nvPr/>
        </p:nvGrpSpPr>
        <p:grpSpPr>
          <a:xfrm>
            <a:off x="599659" y="2867844"/>
            <a:ext cx="356841" cy="369332"/>
            <a:chOff x="3229970" y="2102707"/>
            <a:chExt cx="743803" cy="769839"/>
          </a:xfrm>
        </p:grpSpPr>
        <p:sp>
          <p:nvSpPr>
            <p:cNvPr id="102" name="Flowchart: Connector 101">
              <a:extLst>
                <a:ext uri="{FF2B5EF4-FFF2-40B4-BE49-F238E27FC236}">
                  <a16:creationId xmlns:a16="http://schemas.microsoft.com/office/drawing/2014/main" id="{0272F3BB-51FC-428D-B391-7389E76E86E3}"/>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3" name="TextBox 102">
              <a:extLst>
                <a:ext uri="{FF2B5EF4-FFF2-40B4-BE49-F238E27FC236}">
                  <a16:creationId xmlns:a16="http://schemas.microsoft.com/office/drawing/2014/main" id="{E8D4E142-E7C4-4E06-B572-D093F3096B26}"/>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104" name="Group 103">
            <a:extLst>
              <a:ext uri="{FF2B5EF4-FFF2-40B4-BE49-F238E27FC236}">
                <a16:creationId xmlns:a16="http://schemas.microsoft.com/office/drawing/2014/main" id="{608FBC57-4197-4E4F-8750-8F7613B5587A}"/>
              </a:ext>
            </a:extLst>
          </p:cNvPr>
          <p:cNvGrpSpPr/>
          <p:nvPr/>
        </p:nvGrpSpPr>
        <p:grpSpPr>
          <a:xfrm>
            <a:off x="3412305" y="2867846"/>
            <a:ext cx="356841" cy="369332"/>
            <a:chOff x="4078405" y="2102708"/>
            <a:chExt cx="743803" cy="769838"/>
          </a:xfrm>
        </p:grpSpPr>
        <p:sp>
          <p:nvSpPr>
            <p:cNvPr id="105" name="Flowchart: Connector 104">
              <a:extLst>
                <a:ext uri="{FF2B5EF4-FFF2-40B4-BE49-F238E27FC236}">
                  <a16:creationId xmlns:a16="http://schemas.microsoft.com/office/drawing/2014/main" id="{4EF731F4-7C05-4FF4-A698-D2A67AB2BF2C}"/>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6" name="TextBox 105">
              <a:extLst>
                <a:ext uri="{FF2B5EF4-FFF2-40B4-BE49-F238E27FC236}">
                  <a16:creationId xmlns:a16="http://schemas.microsoft.com/office/drawing/2014/main" id="{DCA72BA1-63B8-43DF-A2C5-264E40BE8330}"/>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107" name="Group 106">
            <a:extLst>
              <a:ext uri="{FF2B5EF4-FFF2-40B4-BE49-F238E27FC236}">
                <a16:creationId xmlns:a16="http://schemas.microsoft.com/office/drawing/2014/main" id="{85B70435-7982-4C53-94DE-1975F5A60ADE}"/>
              </a:ext>
            </a:extLst>
          </p:cNvPr>
          <p:cNvGrpSpPr/>
          <p:nvPr/>
        </p:nvGrpSpPr>
        <p:grpSpPr>
          <a:xfrm>
            <a:off x="2570834" y="2867843"/>
            <a:ext cx="356841" cy="369332"/>
            <a:chOff x="4926840" y="2102707"/>
            <a:chExt cx="743803" cy="769839"/>
          </a:xfrm>
        </p:grpSpPr>
        <p:sp>
          <p:nvSpPr>
            <p:cNvPr id="108" name="Flowchart: Connector 107">
              <a:extLst>
                <a:ext uri="{FF2B5EF4-FFF2-40B4-BE49-F238E27FC236}">
                  <a16:creationId xmlns:a16="http://schemas.microsoft.com/office/drawing/2014/main" id="{59749D22-7C66-424E-B708-B2CA60B19291}"/>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9" name="TextBox 108">
              <a:extLst>
                <a:ext uri="{FF2B5EF4-FFF2-40B4-BE49-F238E27FC236}">
                  <a16:creationId xmlns:a16="http://schemas.microsoft.com/office/drawing/2014/main" id="{B8DBEFF1-F964-49E1-9624-8D97FF05F90B}"/>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110" name="Group 109">
            <a:extLst>
              <a:ext uri="{FF2B5EF4-FFF2-40B4-BE49-F238E27FC236}">
                <a16:creationId xmlns:a16="http://schemas.microsoft.com/office/drawing/2014/main" id="{7CEDACEE-0095-4844-ACED-4C861A25FDDC}"/>
              </a:ext>
            </a:extLst>
          </p:cNvPr>
          <p:cNvGrpSpPr/>
          <p:nvPr/>
        </p:nvGrpSpPr>
        <p:grpSpPr>
          <a:xfrm>
            <a:off x="5792738" y="2851147"/>
            <a:ext cx="369331" cy="369332"/>
            <a:chOff x="5775275" y="2102706"/>
            <a:chExt cx="743803" cy="743805"/>
          </a:xfrm>
        </p:grpSpPr>
        <p:sp>
          <p:nvSpPr>
            <p:cNvPr id="111" name="Flowchart: Connector 110">
              <a:extLst>
                <a:ext uri="{FF2B5EF4-FFF2-40B4-BE49-F238E27FC236}">
                  <a16:creationId xmlns:a16="http://schemas.microsoft.com/office/drawing/2014/main" id="{D137C4AB-E26B-461A-A0F0-FAEF1E65A3D1}"/>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2" name="TextBox 111">
              <a:extLst>
                <a:ext uri="{FF2B5EF4-FFF2-40B4-BE49-F238E27FC236}">
                  <a16:creationId xmlns:a16="http://schemas.microsoft.com/office/drawing/2014/main" id="{C2C49DA5-C936-486D-8B4E-2B1836819E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113" name="Group 112">
            <a:extLst>
              <a:ext uri="{FF2B5EF4-FFF2-40B4-BE49-F238E27FC236}">
                <a16:creationId xmlns:a16="http://schemas.microsoft.com/office/drawing/2014/main" id="{DB6578C9-E9F4-4672-B834-6B20EC220206}"/>
              </a:ext>
            </a:extLst>
          </p:cNvPr>
          <p:cNvGrpSpPr/>
          <p:nvPr/>
        </p:nvGrpSpPr>
        <p:grpSpPr>
          <a:xfrm>
            <a:off x="6637737" y="2825511"/>
            <a:ext cx="369331" cy="369332"/>
            <a:chOff x="5775275" y="2102706"/>
            <a:chExt cx="743803" cy="743805"/>
          </a:xfrm>
        </p:grpSpPr>
        <p:sp>
          <p:nvSpPr>
            <p:cNvPr id="114" name="Flowchart: Connector 113">
              <a:extLst>
                <a:ext uri="{FF2B5EF4-FFF2-40B4-BE49-F238E27FC236}">
                  <a16:creationId xmlns:a16="http://schemas.microsoft.com/office/drawing/2014/main" id="{AA93E002-997F-408A-901D-06ACC72563D8}"/>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5" name="TextBox 114">
              <a:extLst>
                <a:ext uri="{FF2B5EF4-FFF2-40B4-BE49-F238E27FC236}">
                  <a16:creationId xmlns:a16="http://schemas.microsoft.com/office/drawing/2014/main" id="{80666626-30E3-4A2B-9B17-B35F8371D40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116" name="Group 115">
            <a:extLst>
              <a:ext uri="{FF2B5EF4-FFF2-40B4-BE49-F238E27FC236}">
                <a16:creationId xmlns:a16="http://schemas.microsoft.com/office/drawing/2014/main" id="{B44C000E-1A8E-430E-BBC5-A0F194C7B252}"/>
              </a:ext>
            </a:extLst>
          </p:cNvPr>
          <p:cNvGrpSpPr/>
          <p:nvPr/>
        </p:nvGrpSpPr>
        <p:grpSpPr>
          <a:xfrm>
            <a:off x="7707455" y="2822196"/>
            <a:ext cx="369331" cy="369332"/>
            <a:chOff x="5775275" y="2102706"/>
            <a:chExt cx="743803" cy="743805"/>
          </a:xfrm>
        </p:grpSpPr>
        <p:sp>
          <p:nvSpPr>
            <p:cNvPr id="117" name="Flowchart: Connector 116">
              <a:extLst>
                <a:ext uri="{FF2B5EF4-FFF2-40B4-BE49-F238E27FC236}">
                  <a16:creationId xmlns:a16="http://schemas.microsoft.com/office/drawing/2014/main" id="{A3547FA8-C9AB-42EE-9FE3-83F8361B350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8" name="TextBox 117">
              <a:extLst>
                <a:ext uri="{FF2B5EF4-FFF2-40B4-BE49-F238E27FC236}">
                  <a16:creationId xmlns:a16="http://schemas.microsoft.com/office/drawing/2014/main" id="{3D5E813C-66B0-4063-8DA7-6AB4098B6D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119" name="Group 118">
            <a:extLst>
              <a:ext uri="{FF2B5EF4-FFF2-40B4-BE49-F238E27FC236}">
                <a16:creationId xmlns:a16="http://schemas.microsoft.com/office/drawing/2014/main" id="{1FE6BBE7-5488-4341-A1D9-47EB74A1D7B8}"/>
              </a:ext>
            </a:extLst>
          </p:cNvPr>
          <p:cNvGrpSpPr/>
          <p:nvPr/>
        </p:nvGrpSpPr>
        <p:grpSpPr>
          <a:xfrm>
            <a:off x="2694440" y="2866456"/>
            <a:ext cx="403733" cy="403735"/>
            <a:chOff x="2381535" y="2102706"/>
            <a:chExt cx="743803" cy="743806"/>
          </a:xfrm>
        </p:grpSpPr>
        <p:sp>
          <p:nvSpPr>
            <p:cNvPr id="120" name="Flowchart: Connector 119">
              <a:extLst>
                <a:ext uri="{FF2B5EF4-FFF2-40B4-BE49-F238E27FC236}">
                  <a16:creationId xmlns:a16="http://schemas.microsoft.com/office/drawing/2014/main" id="{005BAC08-08A0-48C3-82C0-6B0088A55678}"/>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21" name="TextBox 120">
              <a:extLst>
                <a:ext uri="{FF2B5EF4-FFF2-40B4-BE49-F238E27FC236}">
                  <a16:creationId xmlns:a16="http://schemas.microsoft.com/office/drawing/2014/main" id="{69FC6E88-173C-4819-ACA5-9867B1799A6F}"/>
                </a:ext>
              </a:extLst>
            </p:cNvPr>
            <p:cNvSpPr txBox="1"/>
            <p:nvPr/>
          </p:nvSpPr>
          <p:spPr>
            <a:xfrm flipH="1">
              <a:off x="2483724" y="2102706"/>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3</a:t>
              </a:r>
              <a:endParaRPr lang="es-ES" sz="2000" dirty="0">
                <a:solidFill>
                  <a:schemeClr val="lt1">
                    <a:alpha val="0"/>
                  </a:schemeClr>
                </a:solidFill>
                <a:latin typeface="Fira Code"/>
                <a:ea typeface="Fira Code"/>
                <a:cs typeface="Fira Code"/>
                <a:sym typeface="Fira Code"/>
              </a:endParaRPr>
            </a:p>
          </p:txBody>
        </p:sp>
      </p:grpSp>
      <p:grpSp>
        <p:nvGrpSpPr>
          <p:cNvPr id="122" name="Group 121">
            <a:extLst>
              <a:ext uri="{FF2B5EF4-FFF2-40B4-BE49-F238E27FC236}">
                <a16:creationId xmlns:a16="http://schemas.microsoft.com/office/drawing/2014/main" id="{D74756E9-6B8F-49B3-83B8-0F67229443E9}"/>
              </a:ext>
            </a:extLst>
          </p:cNvPr>
          <p:cNvGrpSpPr/>
          <p:nvPr/>
        </p:nvGrpSpPr>
        <p:grpSpPr>
          <a:xfrm>
            <a:off x="997570" y="2855015"/>
            <a:ext cx="403733" cy="403734"/>
            <a:chOff x="3229970" y="2102707"/>
            <a:chExt cx="743803" cy="743805"/>
          </a:xfrm>
        </p:grpSpPr>
        <p:sp>
          <p:nvSpPr>
            <p:cNvPr id="123" name="Flowchart: Connector 122">
              <a:extLst>
                <a:ext uri="{FF2B5EF4-FFF2-40B4-BE49-F238E27FC236}">
                  <a16:creationId xmlns:a16="http://schemas.microsoft.com/office/drawing/2014/main" id="{1BB2764F-0E60-419C-AFC1-344971211B13}"/>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24" name="TextBox 123">
              <a:extLst>
                <a:ext uri="{FF2B5EF4-FFF2-40B4-BE49-F238E27FC236}">
                  <a16:creationId xmlns:a16="http://schemas.microsoft.com/office/drawing/2014/main" id="{5EA41215-BD35-4A71-BCDD-A0A2A3E11EC6}"/>
                </a:ext>
              </a:extLst>
            </p:cNvPr>
            <p:cNvSpPr txBox="1"/>
            <p:nvPr/>
          </p:nvSpPr>
          <p:spPr>
            <a:xfrm flipH="1">
              <a:off x="3350524" y="2102707"/>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1</a:t>
              </a:r>
              <a:endParaRPr lang="es-ES" sz="2000" dirty="0">
                <a:solidFill>
                  <a:schemeClr val="lt1">
                    <a:alpha val="0"/>
                  </a:schemeClr>
                </a:solidFill>
                <a:latin typeface="Fira Code"/>
                <a:ea typeface="Fira Code"/>
                <a:cs typeface="Fira Code"/>
                <a:sym typeface="Fira Code"/>
              </a:endParaRPr>
            </a:p>
          </p:txBody>
        </p:sp>
      </p:grpSp>
      <p:grpSp>
        <p:nvGrpSpPr>
          <p:cNvPr id="125" name="Group 124">
            <a:extLst>
              <a:ext uri="{FF2B5EF4-FFF2-40B4-BE49-F238E27FC236}">
                <a16:creationId xmlns:a16="http://schemas.microsoft.com/office/drawing/2014/main" id="{A7031F74-3655-465C-86D4-080C81FA9B98}"/>
              </a:ext>
            </a:extLst>
          </p:cNvPr>
          <p:cNvGrpSpPr/>
          <p:nvPr/>
        </p:nvGrpSpPr>
        <p:grpSpPr>
          <a:xfrm>
            <a:off x="3542876" y="2849061"/>
            <a:ext cx="403733" cy="403734"/>
            <a:chOff x="4078405" y="2102708"/>
            <a:chExt cx="743803" cy="743804"/>
          </a:xfrm>
        </p:grpSpPr>
        <p:sp>
          <p:nvSpPr>
            <p:cNvPr id="126" name="Flowchart: Connector 125">
              <a:extLst>
                <a:ext uri="{FF2B5EF4-FFF2-40B4-BE49-F238E27FC236}">
                  <a16:creationId xmlns:a16="http://schemas.microsoft.com/office/drawing/2014/main" id="{2EC7841F-60B2-462B-8946-BBB93A64714D}"/>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27" name="TextBox 126">
              <a:extLst>
                <a:ext uri="{FF2B5EF4-FFF2-40B4-BE49-F238E27FC236}">
                  <a16:creationId xmlns:a16="http://schemas.microsoft.com/office/drawing/2014/main" id="{06913716-81F4-4B9A-B58F-13C5EE81D37A}"/>
                </a:ext>
              </a:extLst>
            </p:cNvPr>
            <p:cNvSpPr txBox="1"/>
            <p:nvPr/>
          </p:nvSpPr>
          <p:spPr>
            <a:xfrm flipH="1">
              <a:off x="4180758" y="2102708"/>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5</a:t>
              </a:r>
              <a:endParaRPr lang="es-ES" sz="2000" dirty="0">
                <a:solidFill>
                  <a:schemeClr val="lt1">
                    <a:alpha val="0"/>
                  </a:schemeClr>
                </a:solidFill>
                <a:latin typeface="Fira Code"/>
                <a:ea typeface="Fira Code"/>
                <a:cs typeface="Fira Code"/>
                <a:sym typeface="Fira Code"/>
              </a:endParaRPr>
            </a:p>
          </p:txBody>
        </p:sp>
      </p:grpSp>
      <p:grpSp>
        <p:nvGrpSpPr>
          <p:cNvPr id="128" name="Group 127">
            <a:extLst>
              <a:ext uri="{FF2B5EF4-FFF2-40B4-BE49-F238E27FC236}">
                <a16:creationId xmlns:a16="http://schemas.microsoft.com/office/drawing/2014/main" id="{8EA9A655-439B-4E15-9393-1B4C6AECA587}"/>
              </a:ext>
            </a:extLst>
          </p:cNvPr>
          <p:cNvGrpSpPr/>
          <p:nvPr/>
        </p:nvGrpSpPr>
        <p:grpSpPr>
          <a:xfrm>
            <a:off x="1865959" y="2850873"/>
            <a:ext cx="403733" cy="404252"/>
            <a:chOff x="4926840" y="2102707"/>
            <a:chExt cx="743803" cy="744759"/>
          </a:xfrm>
        </p:grpSpPr>
        <p:sp>
          <p:nvSpPr>
            <p:cNvPr id="129" name="Flowchart: Connector 128">
              <a:extLst>
                <a:ext uri="{FF2B5EF4-FFF2-40B4-BE49-F238E27FC236}">
                  <a16:creationId xmlns:a16="http://schemas.microsoft.com/office/drawing/2014/main" id="{CB4BEBB0-1B74-4EAB-9352-2E78609A692D}"/>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30" name="TextBox 129">
              <a:extLst>
                <a:ext uri="{FF2B5EF4-FFF2-40B4-BE49-F238E27FC236}">
                  <a16:creationId xmlns:a16="http://schemas.microsoft.com/office/drawing/2014/main" id="{17A1A7DF-0D69-4EAF-A36B-8CBAA898D9AB}"/>
                </a:ext>
              </a:extLst>
            </p:cNvPr>
            <p:cNvSpPr txBox="1"/>
            <p:nvPr/>
          </p:nvSpPr>
          <p:spPr>
            <a:xfrm flipH="1">
              <a:off x="5047068" y="2102707"/>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2</a:t>
              </a:r>
              <a:endParaRPr lang="es-ES" sz="2000" dirty="0">
                <a:solidFill>
                  <a:schemeClr val="lt1">
                    <a:alpha val="0"/>
                  </a:schemeClr>
                </a:solidFill>
                <a:latin typeface="Fira Code"/>
                <a:ea typeface="Fira Code"/>
                <a:cs typeface="Fira Code"/>
                <a:sym typeface="Fira Code"/>
              </a:endParaRPr>
            </a:p>
          </p:txBody>
        </p:sp>
      </p:grpSp>
      <p:grpSp>
        <p:nvGrpSpPr>
          <p:cNvPr id="131" name="Group 130">
            <a:extLst>
              <a:ext uri="{FF2B5EF4-FFF2-40B4-BE49-F238E27FC236}">
                <a16:creationId xmlns:a16="http://schemas.microsoft.com/office/drawing/2014/main" id="{27AE7DA3-EC8D-4E55-B5DA-7007148C5A0B}"/>
              </a:ext>
            </a:extLst>
          </p:cNvPr>
          <p:cNvGrpSpPr/>
          <p:nvPr/>
        </p:nvGrpSpPr>
        <p:grpSpPr>
          <a:xfrm>
            <a:off x="5591356" y="2851647"/>
            <a:ext cx="403733" cy="403734"/>
            <a:chOff x="5775275" y="2102706"/>
            <a:chExt cx="743803" cy="743805"/>
          </a:xfrm>
        </p:grpSpPr>
        <p:sp>
          <p:nvSpPr>
            <p:cNvPr id="132" name="Flowchart: Connector 131">
              <a:extLst>
                <a:ext uri="{FF2B5EF4-FFF2-40B4-BE49-F238E27FC236}">
                  <a16:creationId xmlns:a16="http://schemas.microsoft.com/office/drawing/2014/main" id="{0839A600-A8D7-486A-8C67-04226EB092B6}"/>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33" name="TextBox 132">
              <a:extLst>
                <a:ext uri="{FF2B5EF4-FFF2-40B4-BE49-F238E27FC236}">
                  <a16:creationId xmlns:a16="http://schemas.microsoft.com/office/drawing/2014/main" id="{168D152D-1106-43FD-94CC-952DF3C26CF6}"/>
                </a:ext>
              </a:extLst>
            </p:cNvPr>
            <p:cNvSpPr txBox="1"/>
            <p:nvPr/>
          </p:nvSpPr>
          <p:spPr>
            <a:xfrm flipH="1">
              <a:off x="5895503" y="2102706"/>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4</a:t>
              </a:r>
              <a:endParaRPr lang="es-ES" sz="2000" dirty="0">
                <a:solidFill>
                  <a:schemeClr val="lt1">
                    <a:alpha val="0"/>
                  </a:schemeClr>
                </a:solidFill>
                <a:latin typeface="Fira Code"/>
                <a:ea typeface="Fira Code"/>
                <a:cs typeface="Fira Code"/>
                <a:sym typeface="Fira Code"/>
              </a:endParaRPr>
            </a:p>
          </p:txBody>
        </p:sp>
      </p:grpSp>
      <p:grpSp>
        <p:nvGrpSpPr>
          <p:cNvPr id="134" name="Group 133">
            <a:extLst>
              <a:ext uri="{FF2B5EF4-FFF2-40B4-BE49-F238E27FC236}">
                <a16:creationId xmlns:a16="http://schemas.microsoft.com/office/drawing/2014/main" id="{C79602B7-2334-4D0D-BDFB-3C43DA0EC790}"/>
              </a:ext>
            </a:extLst>
          </p:cNvPr>
          <p:cNvGrpSpPr/>
          <p:nvPr/>
        </p:nvGrpSpPr>
        <p:grpSpPr>
          <a:xfrm>
            <a:off x="7301274" y="2864644"/>
            <a:ext cx="403733" cy="403734"/>
            <a:chOff x="5775275" y="2102706"/>
            <a:chExt cx="743803" cy="743805"/>
          </a:xfrm>
        </p:grpSpPr>
        <p:sp>
          <p:nvSpPr>
            <p:cNvPr id="135" name="Flowchart: Connector 134">
              <a:extLst>
                <a:ext uri="{FF2B5EF4-FFF2-40B4-BE49-F238E27FC236}">
                  <a16:creationId xmlns:a16="http://schemas.microsoft.com/office/drawing/2014/main" id="{D06040C7-7501-45AD-8F1E-C6F9E3EB6613}"/>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lt1">
                    <a:alpha val="0"/>
                  </a:schemeClr>
                </a:solidFill>
              </a:endParaRPr>
            </a:p>
          </p:txBody>
        </p:sp>
        <p:sp>
          <p:nvSpPr>
            <p:cNvPr id="136" name="TextBox 135">
              <a:extLst>
                <a:ext uri="{FF2B5EF4-FFF2-40B4-BE49-F238E27FC236}">
                  <a16:creationId xmlns:a16="http://schemas.microsoft.com/office/drawing/2014/main" id="{A8778747-F0FF-4546-8ED6-849FDEB3FACD}"/>
                </a:ext>
              </a:extLst>
            </p:cNvPr>
            <p:cNvSpPr txBox="1"/>
            <p:nvPr/>
          </p:nvSpPr>
          <p:spPr>
            <a:xfrm flipH="1">
              <a:off x="5895503" y="2102706"/>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7</a:t>
              </a:r>
              <a:endParaRPr lang="es-ES" sz="2000" dirty="0">
                <a:solidFill>
                  <a:schemeClr val="lt1">
                    <a:alpha val="0"/>
                  </a:schemeClr>
                </a:solidFill>
                <a:latin typeface="Fira Code"/>
                <a:ea typeface="Fira Code"/>
                <a:cs typeface="Fira Code"/>
                <a:sym typeface="Fira Code"/>
              </a:endParaRPr>
            </a:p>
          </p:txBody>
        </p:sp>
      </p:grpSp>
      <p:grpSp>
        <p:nvGrpSpPr>
          <p:cNvPr id="137" name="Group 136">
            <a:extLst>
              <a:ext uri="{FF2B5EF4-FFF2-40B4-BE49-F238E27FC236}">
                <a16:creationId xmlns:a16="http://schemas.microsoft.com/office/drawing/2014/main" id="{234A6129-6FA9-40F5-A892-D92EE730FDD9}"/>
              </a:ext>
            </a:extLst>
          </p:cNvPr>
          <p:cNvGrpSpPr/>
          <p:nvPr/>
        </p:nvGrpSpPr>
        <p:grpSpPr>
          <a:xfrm>
            <a:off x="6446315" y="2857966"/>
            <a:ext cx="403733" cy="403734"/>
            <a:chOff x="5775275" y="2102706"/>
            <a:chExt cx="743803" cy="743805"/>
          </a:xfrm>
        </p:grpSpPr>
        <p:sp>
          <p:nvSpPr>
            <p:cNvPr id="138" name="Flowchart: Connector 137">
              <a:extLst>
                <a:ext uri="{FF2B5EF4-FFF2-40B4-BE49-F238E27FC236}">
                  <a16:creationId xmlns:a16="http://schemas.microsoft.com/office/drawing/2014/main" id="{CA4FE993-A2B5-4705-8BBD-4BF64B4ED463}"/>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39" name="TextBox 138">
              <a:extLst>
                <a:ext uri="{FF2B5EF4-FFF2-40B4-BE49-F238E27FC236}">
                  <a16:creationId xmlns:a16="http://schemas.microsoft.com/office/drawing/2014/main" id="{C7D879E8-4363-46F9-B3B4-2896D083412F}"/>
                </a:ext>
              </a:extLst>
            </p:cNvPr>
            <p:cNvSpPr txBox="1"/>
            <p:nvPr/>
          </p:nvSpPr>
          <p:spPr>
            <a:xfrm flipH="1">
              <a:off x="5895503" y="2102706"/>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6</a:t>
              </a:r>
              <a:endParaRPr lang="es-ES" sz="20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2795039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21DBC544-C66A-4194-80B4-9A25F888719E}"/>
              </a:ext>
            </a:extLst>
          </p:cNvPr>
          <p:cNvGrpSpPr/>
          <p:nvPr/>
        </p:nvGrpSpPr>
        <p:grpSpPr>
          <a:xfrm>
            <a:off x="598125" y="1846209"/>
            <a:ext cx="356841" cy="369332"/>
            <a:chOff x="2381535" y="2102706"/>
            <a:chExt cx="743803" cy="769838"/>
          </a:xfrm>
        </p:grpSpPr>
        <p:sp>
          <p:nvSpPr>
            <p:cNvPr id="57" name="Flowchart: Connector 56">
              <a:extLst>
                <a:ext uri="{FF2B5EF4-FFF2-40B4-BE49-F238E27FC236}">
                  <a16:creationId xmlns:a16="http://schemas.microsoft.com/office/drawing/2014/main" id="{D15C32B6-7AA4-4E59-9268-2C1EAEE53CB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58" name="TextBox 57">
              <a:extLst>
                <a:ext uri="{FF2B5EF4-FFF2-40B4-BE49-F238E27FC236}">
                  <a16:creationId xmlns:a16="http://schemas.microsoft.com/office/drawing/2014/main" id="{6488EEA9-0A63-4590-A6E5-090EE58E53B0}"/>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B74EB7A-9688-4AC3-9038-06C99A13B681}"/>
              </a:ext>
            </a:extLst>
          </p:cNvPr>
          <p:cNvGrpSpPr/>
          <p:nvPr/>
        </p:nvGrpSpPr>
        <p:grpSpPr>
          <a:xfrm>
            <a:off x="1446560" y="1846209"/>
            <a:ext cx="356841" cy="369332"/>
            <a:chOff x="3229970" y="2102707"/>
            <a:chExt cx="743803" cy="769839"/>
          </a:xfrm>
        </p:grpSpPr>
        <p:sp>
          <p:nvSpPr>
            <p:cNvPr id="60" name="Flowchart: Connector 59">
              <a:extLst>
                <a:ext uri="{FF2B5EF4-FFF2-40B4-BE49-F238E27FC236}">
                  <a16:creationId xmlns:a16="http://schemas.microsoft.com/office/drawing/2014/main" id="{F71179D8-03E7-4460-A8D4-4338E2155D41}"/>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1" name="TextBox 60">
              <a:extLst>
                <a:ext uri="{FF2B5EF4-FFF2-40B4-BE49-F238E27FC236}">
                  <a16:creationId xmlns:a16="http://schemas.microsoft.com/office/drawing/2014/main" id="{85B90E22-207E-453E-B0DF-96B925850907}"/>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22A0D8C1-7DE9-49C6-8E14-5C84F41B8357}"/>
              </a:ext>
            </a:extLst>
          </p:cNvPr>
          <p:cNvGrpSpPr/>
          <p:nvPr/>
        </p:nvGrpSpPr>
        <p:grpSpPr>
          <a:xfrm>
            <a:off x="2570834" y="1846211"/>
            <a:ext cx="356841" cy="369332"/>
            <a:chOff x="4078405" y="2102708"/>
            <a:chExt cx="743803" cy="769838"/>
          </a:xfrm>
        </p:grpSpPr>
        <p:sp>
          <p:nvSpPr>
            <p:cNvPr id="63" name="Flowchart: Connector 62">
              <a:extLst>
                <a:ext uri="{FF2B5EF4-FFF2-40B4-BE49-F238E27FC236}">
                  <a16:creationId xmlns:a16="http://schemas.microsoft.com/office/drawing/2014/main" id="{150C8944-E3D5-4F51-92B7-9C66A3C9F85F}"/>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4" name="TextBox 63">
              <a:extLst>
                <a:ext uri="{FF2B5EF4-FFF2-40B4-BE49-F238E27FC236}">
                  <a16:creationId xmlns:a16="http://schemas.microsoft.com/office/drawing/2014/main" id="{D5B7E095-E437-4A2B-8669-6AE5C5DE45CA}"/>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4BF6487F-D058-4EB7-BCBE-63AC21581002}"/>
              </a:ext>
            </a:extLst>
          </p:cNvPr>
          <p:cNvGrpSpPr/>
          <p:nvPr/>
        </p:nvGrpSpPr>
        <p:grpSpPr>
          <a:xfrm>
            <a:off x="3419269" y="1846208"/>
            <a:ext cx="356841" cy="369332"/>
            <a:chOff x="4926840" y="2102707"/>
            <a:chExt cx="743803" cy="769839"/>
          </a:xfrm>
        </p:grpSpPr>
        <p:sp>
          <p:nvSpPr>
            <p:cNvPr id="66" name="Flowchart: Connector 65">
              <a:extLst>
                <a:ext uri="{FF2B5EF4-FFF2-40B4-BE49-F238E27FC236}">
                  <a16:creationId xmlns:a16="http://schemas.microsoft.com/office/drawing/2014/main" id="{F9E1EAD8-B687-4944-A2AF-B96FED5A871F}"/>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7" name="TextBox 66">
              <a:extLst>
                <a:ext uri="{FF2B5EF4-FFF2-40B4-BE49-F238E27FC236}">
                  <a16:creationId xmlns:a16="http://schemas.microsoft.com/office/drawing/2014/main" id="{AEF8F23A-C921-44B7-B012-5027D7154EB4}"/>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8074BD1-D023-4B1B-9DD3-23044ED11DDF}"/>
              </a:ext>
            </a:extLst>
          </p:cNvPr>
          <p:cNvGrpSpPr/>
          <p:nvPr/>
        </p:nvGrpSpPr>
        <p:grpSpPr>
          <a:xfrm>
            <a:off x="5792738" y="1797369"/>
            <a:ext cx="369331" cy="369332"/>
            <a:chOff x="5775275" y="2102706"/>
            <a:chExt cx="743803" cy="743805"/>
          </a:xfrm>
        </p:grpSpPr>
        <p:sp>
          <p:nvSpPr>
            <p:cNvPr id="69" name="Flowchart: Connector 68">
              <a:extLst>
                <a:ext uri="{FF2B5EF4-FFF2-40B4-BE49-F238E27FC236}">
                  <a16:creationId xmlns:a16="http://schemas.microsoft.com/office/drawing/2014/main" id="{13CDB0B5-0EEF-4DB1-AF7C-E05B3D390C3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0" name="TextBox 69">
              <a:extLst>
                <a:ext uri="{FF2B5EF4-FFF2-40B4-BE49-F238E27FC236}">
                  <a16:creationId xmlns:a16="http://schemas.microsoft.com/office/drawing/2014/main" id="{CE5F1DBE-A4ED-4785-A174-289A78EE24FD}"/>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B1BA0E92-90B7-4CF8-9E34-5B47D0429DDC}"/>
              </a:ext>
            </a:extLst>
          </p:cNvPr>
          <p:cNvGrpSpPr/>
          <p:nvPr/>
        </p:nvGrpSpPr>
        <p:grpSpPr>
          <a:xfrm>
            <a:off x="6637737" y="1771733"/>
            <a:ext cx="369331" cy="369332"/>
            <a:chOff x="5775275" y="2102706"/>
            <a:chExt cx="743803" cy="743805"/>
          </a:xfrm>
        </p:grpSpPr>
        <p:sp>
          <p:nvSpPr>
            <p:cNvPr id="72" name="Flowchart: Connector 71">
              <a:extLst>
                <a:ext uri="{FF2B5EF4-FFF2-40B4-BE49-F238E27FC236}">
                  <a16:creationId xmlns:a16="http://schemas.microsoft.com/office/drawing/2014/main" id="{9FF93B45-D297-445C-AC2D-E1A6D3879C3F}"/>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3" name="TextBox 72">
              <a:extLst>
                <a:ext uri="{FF2B5EF4-FFF2-40B4-BE49-F238E27FC236}">
                  <a16:creationId xmlns:a16="http://schemas.microsoft.com/office/drawing/2014/main" id="{FBA71E12-3199-40AA-9794-CAA79810FCA3}"/>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9B5BC3C9-DDDE-4797-BF9A-6C9A5B9FFE1D}"/>
              </a:ext>
            </a:extLst>
          </p:cNvPr>
          <p:cNvGrpSpPr/>
          <p:nvPr/>
        </p:nvGrpSpPr>
        <p:grpSpPr>
          <a:xfrm>
            <a:off x="7707455" y="1768418"/>
            <a:ext cx="369331" cy="369332"/>
            <a:chOff x="5775275" y="2102706"/>
            <a:chExt cx="743803" cy="743805"/>
          </a:xfrm>
        </p:grpSpPr>
        <p:sp>
          <p:nvSpPr>
            <p:cNvPr id="75" name="Flowchart: Connector 74">
              <a:extLst>
                <a:ext uri="{FF2B5EF4-FFF2-40B4-BE49-F238E27FC236}">
                  <a16:creationId xmlns:a16="http://schemas.microsoft.com/office/drawing/2014/main" id="{9A191770-B6FF-4043-B458-C613029884EE}"/>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6" name="TextBox 75">
              <a:extLst>
                <a:ext uri="{FF2B5EF4-FFF2-40B4-BE49-F238E27FC236}">
                  <a16:creationId xmlns:a16="http://schemas.microsoft.com/office/drawing/2014/main" id="{2ACF33FF-0A02-4A5C-8321-FAA5FE392E9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77" name="Group 76">
            <a:extLst>
              <a:ext uri="{FF2B5EF4-FFF2-40B4-BE49-F238E27FC236}">
                <a16:creationId xmlns:a16="http://schemas.microsoft.com/office/drawing/2014/main" id="{3422995D-CD77-4BDB-A8D8-2BB05B7A58AC}"/>
              </a:ext>
            </a:extLst>
          </p:cNvPr>
          <p:cNvGrpSpPr/>
          <p:nvPr/>
        </p:nvGrpSpPr>
        <p:grpSpPr>
          <a:xfrm>
            <a:off x="279327" y="2366393"/>
            <a:ext cx="356841" cy="369332"/>
            <a:chOff x="2381535" y="2102706"/>
            <a:chExt cx="743803" cy="769838"/>
          </a:xfrm>
        </p:grpSpPr>
        <p:sp>
          <p:nvSpPr>
            <p:cNvPr id="78" name="Flowchart: Connector 77">
              <a:extLst>
                <a:ext uri="{FF2B5EF4-FFF2-40B4-BE49-F238E27FC236}">
                  <a16:creationId xmlns:a16="http://schemas.microsoft.com/office/drawing/2014/main" id="{B7CFE09F-502E-40B8-867A-FB68E4558D6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9" name="TextBox 78">
              <a:extLst>
                <a:ext uri="{FF2B5EF4-FFF2-40B4-BE49-F238E27FC236}">
                  <a16:creationId xmlns:a16="http://schemas.microsoft.com/office/drawing/2014/main" id="{9CBBA844-86BF-4A17-9392-2F4A412F044A}"/>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80" name="Group 79">
            <a:extLst>
              <a:ext uri="{FF2B5EF4-FFF2-40B4-BE49-F238E27FC236}">
                <a16:creationId xmlns:a16="http://schemas.microsoft.com/office/drawing/2014/main" id="{F6D5F8DB-3F70-4F3B-A8CF-DED7618D9193}"/>
              </a:ext>
            </a:extLst>
          </p:cNvPr>
          <p:cNvGrpSpPr/>
          <p:nvPr/>
        </p:nvGrpSpPr>
        <p:grpSpPr>
          <a:xfrm>
            <a:off x="1232358" y="2360149"/>
            <a:ext cx="356841" cy="369332"/>
            <a:chOff x="3229970" y="2102707"/>
            <a:chExt cx="743803" cy="769839"/>
          </a:xfrm>
        </p:grpSpPr>
        <p:sp>
          <p:nvSpPr>
            <p:cNvPr id="81" name="Flowchart: Connector 80">
              <a:extLst>
                <a:ext uri="{FF2B5EF4-FFF2-40B4-BE49-F238E27FC236}">
                  <a16:creationId xmlns:a16="http://schemas.microsoft.com/office/drawing/2014/main" id="{F4D70672-AF9C-4E27-A45F-36EC84F51A29}"/>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2" name="TextBox 81">
              <a:extLst>
                <a:ext uri="{FF2B5EF4-FFF2-40B4-BE49-F238E27FC236}">
                  <a16:creationId xmlns:a16="http://schemas.microsoft.com/office/drawing/2014/main" id="{84F1907C-2132-4D81-B567-B041F5EC612E}"/>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83" name="Group 82">
            <a:extLst>
              <a:ext uri="{FF2B5EF4-FFF2-40B4-BE49-F238E27FC236}">
                <a16:creationId xmlns:a16="http://schemas.microsoft.com/office/drawing/2014/main" id="{3AA07BAE-51E0-4362-991D-C448DAD39647}"/>
              </a:ext>
            </a:extLst>
          </p:cNvPr>
          <p:cNvGrpSpPr/>
          <p:nvPr/>
        </p:nvGrpSpPr>
        <p:grpSpPr>
          <a:xfrm>
            <a:off x="2252036" y="2366395"/>
            <a:ext cx="356841" cy="369332"/>
            <a:chOff x="4078405" y="2102708"/>
            <a:chExt cx="743803" cy="769838"/>
          </a:xfrm>
        </p:grpSpPr>
        <p:sp>
          <p:nvSpPr>
            <p:cNvPr id="84" name="Flowchart: Connector 83">
              <a:extLst>
                <a:ext uri="{FF2B5EF4-FFF2-40B4-BE49-F238E27FC236}">
                  <a16:creationId xmlns:a16="http://schemas.microsoft.com/office/drawing/2014/main" id="{98E9888C-E354-43CF-9F30-D1DBDDC56C5D}"/>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5" name="TextBox 84">
              <a:extLst>
                <a:ext uri="{FF2B5EF4-FFF2-40B4-BE49-F238E27FC236}">
                  <a16:creationId xmlns:a16="http://schemas.microsoft.com/office/drawing/2014/main" id="{29DBEF5D-CC9C-427B-8C3C-6ADDE66142FE}"/>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86" name="Group 85">
            <a:extLst>
              <a:ext uri="{FF2B5EF4-FFF2-40B4-BE49-F238E27FC236}">
                <a16:creationId xmlns:a16="http://schemas.microsoft.com/office/drawing/2014/main" id="{08381283-DB19-49AF-A633-1DE9ED9963C7}"/>
              </a:ext>
            </a:extLst>
          </p:cNvPr>
          <p:cNvGrpSpPr/>
          <p:nvPr/>
        </p:nvGrpSpPr>
        <p:grpSpPr>
          <a:xfrm>
            <a:off x="3213965" y="2366393"/>
            <a:ext cx="356841" cy="369332"/>
            <a:chOff x="4926840" y="2102707"/>
            <a:chExt cx="743803" cy="769839"/>
          </a:xfrm>
        </p:grpSpPr>
        <p:sp>
          <p:nvSpPr>
            <p:cNvPr id="87" name="Flowchart: Connector 86">
              <a:extLst>
                <a:ext uri="{FF2B5EF4-FFF2-40B4-BE49-F238E27FC236}">
                  <a16:creationId xmlns:a16="http://schemas.microsoft.com/office/drawing/2014/main" id="{5386E668-72E1-4816-AEE6-0FBA6189D89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8" name="TextBox 87">
              <a:extLst>
                <a:ext uri="{FF2B5EF4-FFF2-40B4-BE49-F238E27FC236}">
                  <a16:creationId xmlns:a16="http://schemas.microsoft.com/office/drawing/2014/main" id="{47CDDF0A-577D-4019-8E44-B7FC64E93EEC}"/>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89" name="Group 88">
            <a:extLst>
              <a:ext uri="{FF2B5EF4-FFF2-40B4-BE49-F238E27FC236}">
                <a16:creationId xmlns:a16="http://schemas.microsoft.com/office/drawing/2014/main" id="{E82C2976-F9FB-46EF-83E1-1CC72A77B807}"/>
              </a:ext>
            </a:extLst>
          </p:cNvPr>
          <p:cNvGrpSpPr/>
          <p:nvPr/>
        </p:nvGrpSpPr>
        <p:grpSpPr>
          <a:xfrm>
            <a:off x="6049339" y="2372089"/>
            <a:ext cx="369331" cy="369332"/>
            <a:chOff x="5775275" y="2102706"/>
            <a:chExt cx="743803" cy="743805"/>
          </a:xfrm>
        </p:grpSpPr>
        <p:sp>
          <p:nvSpPr>
            <p:cNvPr id="90" name="Flowchart: Connector 89">
              <a:extLst>
                <a:ext uri="{FF2B5EF4-FFF2-40B4-BE49-F238E27FC236}">
                  <a16:creationId xmlns:a16="http://schemas.microsoft.com/office/drawing/2014/main" id="{C84FC9D3-3738-45B2-A9F1-71470A31FEB9}"/>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1" name="TextBox 90">
              <a:extLst>
                <a:ext uri="{FF2B5EF4-FFF2-40B4-BE49-F238E27FC236}">
                  <a16:creationId xmlns:a16="http://schemas.microsoft.com/office/drawing/2014/main" id="{9EF793EF-E185-479C-87AB-15C47EEC1FD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92" name="Group 91">
            <a:extLst>
              <a:ext uri="{FF2B5EF4-FFF2-40B4-BE49-F238E27FC236}">
                <a16:creationId xmlns:a16="http://schemas.microsoft.com/office/drawing/2014/main" id="{0396B565-7772-434A-B603-18C8DA882520}"/>
              </a:ext>
            </a:extLst>
          </p:cNvPr>
          <p:cNvGrpSpPr/>
          <p:nvPr/>
        </p:nvGrpSpPr>
        <p:grpSpPr>
          <a:xfrm>
            <a:off x="7060119" y="2347659"/>
            <a:ext cx="369331" cy="369332"/>
            <a:chOff x="5775275" y="2102706"/>
            <a:chExt cx="743803" cy="743805"/>
          </a:xfrm>
        </p:grpSpPr>
        <p:sp>
          <p:nvSpPr>
            <p:cNvPr id="93" name="Flowchart: Connector 92">
              <a:extLst>
                <a:ext uri="{FF2B5EF4-FFF2-40B4-BE49-F238E27FC236}">
                  <a16:creationId xmlns:a16="http://schemas.microsoft.com/office/drawing/2014/main" id="{12A8606E-81FF-47BC-8124-55AB98AE39B6}"/>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4" name="TextBox 93">
              <a:extLst>
                <a:ext uri="{FF2B5EF4-FFF2-40B4-BE49-F238E27FC236}">
                  <a16:creationId xmlns:a16="http://schemas.microsoft.com/office/drawing/2014/main" id="{410109F5-E7F5-4E73-9EE9-7C28A1AB3F2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95" name="Group 94">
            <a:extLst>
              <a:ext uri="{FF2B5EF4-FFF2-40B4-BE49-F238E27FC236}">
                <a16:creationId xmlns:a16="http://schemas.microsoft.com/office/drawing/2014/main" id="{8549FF68-081B-487F-B3D0-251D421B0C9F}"/>
              </a:ext>
            </a:extLst>
          </p:cNvPr>
          <p:cNvGrpSpPr/>
          <p:nvPr/>
        </p:nvGrpSpPr>
        <p:grpSpPr>
          <a:xfrm>
            <a:off x="7941399" y="2344344"/>
            <a:ext cx="369331" cy="369332"/>
            <a:chOff x="5775275" y="2102706"/>
            <a:chExt cx="743803" cy="743805"/>
          </a:xfrm>
        </p:grpSpPr>
        <p:sp>
          <p:nvSpPr>
            <p:cNvPr id="96" name="Flowchart: Connector 95">
              <a:extLst>
                <a:ext uri="{FF2B5EF4-FFF2-40B4-BE49-F238E27FC236}">
                  <a16:creationId xmlns:a16="http://schemas.microsoft.com/office/drawing/2014/main" id="{ED7E7628-59AA-4B16-A438-C319512759A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7" name="TextBox 96">
              <a:extLst>
                <a:ext uri="{FF2B5EF4-FFF2-40B4-BE49-F238E27FC236}">
                  <a16:creationId xmlns:a16="http://schemas.microsoft.com/office/drawing/2014/main" id="{6E804046-223C-470E-8C5F-17BCD507E0B0}"/>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98" name="Group 97">
            <a:extLst>
              <a:ext uri="{FF2B5EF4-FFF2-40B4-BE49-F238E27FC236}">
                <a16:creationId xmlns:a16="http://schemas.microsoft.com/office/drawing/2014/main" id="{33948977-258D-4613-BF9A-0C2448D97B7A}"/>
              </a:ext>
            </a:extLst>
          </p:cNvPr>
          <p:cNvGrpSpPr/>
          <p:nvPr/>
        </p:nvGrpSpPr>
        <p:grpSpPr>
          <a:xfrm>
            <a:off x="1439696" y="2867843"/>
            <a:ext cx="356841" cy="369332"/>
            <a:chOff x="2381535" y="2102704"/>
            <a:chExt cx="743803" cy="769838"/>
          </a:xfrm>
        </p:grpSpPr>
        <p:sp>
          <p:nvSpPr>
            <p:cNvPr id="99" name="Flowchart: Connector 98">
              <a:extLst>
                <a:ext uri="{FF2B5EF4-FFF2-40B4-BE49-F238E27FC236}">
                  <a16:creationId xmlns:a16="http://schemas.microsoft.com/office/drawing/2014/main" id="{653D987D-B70B-4174-A25F-2BD4C1ACE38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sp>
          <p:nvSpPr>
            <p:cNvPr id="100" name="TextBox 99">
              <a:extLst>
                <a:ext uri="{FF2B5EF4-FFF2-40B4-BE49-F238E27FC236}">
                  <a16:creationId xmlns:a16="http://schemas.microsoft.com/office/drawing/2014/main" id="{5698BD1A-F12F-4D41-9F2B-2AABE2C123A5}"/>
                </a:ext>
              </a:extLst>
            </p:cNvPr>
            <p:cNvSpPr txBox="1"/>
            <p:nvPr/>
          </p:nvSpPr>
          <p:spPr>
            <a:xfrm flipH="1">
              <a:off x="2481974" y="2102704"/>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101" name="Group 100">
            <a:extLst>
              <a:ext uri="{FF2B5EF4-FFF2-40B4-BE49-F238E27FC236}">
                <a16:creationId xmlns:a16="http://schemas.microsoft.com/office/drawing/2014/main" id="{8BB47719-DDB1-41A2-9765-36F88787FCFF}"/>
              </a:ext>
            </a:extLst>
          </p:cNvPr>
          <p:cNvGrpSpPr/>
          <p:nvPr/>
        </p:nvGrpSpPr>
        <p:grpSpPr>
          <a:xfrm>
            <a:off x="599659" y="2867844"/>
            <a:ext cx="356841" cy="369332"/>
            <a:chOff x="3229970" y="2102707"/>
            <a:chExt cx="743803" cy="769839"/>
          </a:xfrm>
        </p:grpSpPr>
        <p:sp>
          <p:nvSpPr>
            <p:cNvPr id="102" name="Flowchart: Connector 101">
              <a:extLst>
                <a:ext uri="{FF2B5EF4-FFF2-40B4-BE49-F238E27FC236}">
                  <a16:creationId xmlns:a16="http://schemas.microsoft.com/office/drawing/2014/main" id="{0272F3BB-51FC-428D-B391-7389E76E86E3}"/>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3" name="TextBox 102">
              <a:extLst>
                <a:ext uri="{FF2B5EF4-FFF2-40B4-BE49-F238E27FC236}">
                  <a16:creationId xmlns:a16="http://schemas.microsoft.com/office/drawing/2014/main" id="{E8D4E142-E7C4-4E06-B572-D093F3096B26}"/>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104" name="Group 103">
            <a:extLst>
              <a:ext uri="{FF2B5EF4-FFF2-40B4-BE49-F238E27FC236}">
                <a16:creationId xmlns:a16="http://schemas.microsoft.com/office/drawing/2014/main" id="{608FBC57-4197-4E4F-8750-8F7613B5587A}"/>
              </a:ext>
            </a:extLst>
          </p:cNvPr>
          <p:cNvGrpSpPr/>
          <p:nvPr/>
        </p:nvGrpSpPr>
        <p:grpSpPr>
          <a:xfrm>
            <a:off x="3412305" y="2867846"/>
            <a:ext cx="356841" cy="369332"/>
            <a:chOff x="4078405" y="2102708"/>
            <a:chExt cx="743803" cy="769838"/>
          </a:xfrm>
        </p:grpSpPr>
        <p:sp>
          <p:nvSpPr>
            <p:cNvPr id="105" name="Flowchart: Connector 104">
              <a:extLst>
                <a:ext uri="{FF2B5EF4-FFF2-40B4-BE49-F238E27FC236}">
                  <a16:creationId xmlns:a16="http://schemas.microsoft.com/office/drawing/2014/main" id="{4EF731F4-7C05-4FF4-A698-D2A67AB2BF2C}"/>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6" name="TextBox 105">
              <a:extLst>
                <a:ext uri="{FF2B5EF4-FFF2-40B4-BE49-F238E27FC236}">
                  <a16:creationId xmlns:a16="http://schemas.microsoft.com/office/drawing/2014/main" id="{DCA72BA1-63B8-43DF-A2C5-264E40BE8330}"/>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107" name="Group 106">
            <a:extLst>
              <a:ext uri="{FF2B5EF4-FFF2-40B4-BE49-F238E27FC236}">
                <a16:creationId xmlns:a16="http://schemas.microsoft.com/office/drawing/2014/main" id="{85B70435-7982-4C53-94DE-1975F5A60ADE}"/>
              </a:ext>
            </a:extLst>
          </p:cNvPr>
          <p:cNvGrpSpPr/>
          <p:nvPr/>
        </p:nvGrpSpPr>
        <p:grpSpPr>
          <a:xfrm>
            <a:off x="2570834" y="2867843"/>
            <a:ext cx="356841" cy="369332"/>
            <a:chOff x="4926840" y="2102707"/>
            <a:chExt cx="743803" cy="769839"/>
          </a:xfrm>
        </p:grpSpPr>
        <p:sp>
          <p:nvSpPr>
            <p:cNvPr id="108" name="Flowchart: Connector 107">
              <a:extLst>
                <a:ext uri="{FF2B5EF4-FFF2-40B4-BE49-F238E27FC236}">
                  <a16:creationId xmlns:a16="http://schemas.microsoft.com/office/drawing/2014/main" id="{59749D22-7C66-424E-B708-B2CA60B19291}"/>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9" name="TextBox 108">
              <a:extLst>
                <a:ext uri="{FF2B5EF4-FFF2-40B4-BE49-F238E27FC236}">
                  <a16:creationId xmlns:a16="http://schemas.microsoft.com/office/drawing/2014/main" id="{B8DBEFF1-F964-49E1-9624-8D97FF05F90B}"/>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110" name="Group 109">
            <a:extLst>
              <a:ext uri="{FF2B5EF4-FFF2-40B4-BE49-F238E27FC236}">
                <a16:creationId xmlns:a16="http://schemas.microsoft.com/office/drawing/2014/main" id="{7CEDACEE-0095-4844-ACED-4C861A25FDDC}"/>
              </a:ext>
            </a:extLst>
          </p:cNvPr>
          <p:cNvGrpSpPr/>
          <p:nvPr/>
        </p:nvGrpSpPr>
        <p:grpSpPr>
          <a:xfrm>
            <a:off x="5792738" y="2851147"/>
            <a:ext cx="369331" cy="369332"/>
            <a:chOff x="5775275" y="2102706"/>
            <a:chExt cx="743803" cy="743805"/>
          </a:xfrm>
        </p:grpSpPr>
        <p:sp>
          <p:nvSpPr>
            <p:cNvPr id="111" name="Flowchart: Connector 110">
              <a:extLst>
                <a:ext uri="{FF2B5EF4-FFF2-40B4-BE49-F238E27FC236}">
                  <a16:creationId xmlns:a16="http://schemas.microsoft.com/office/drawing/2014/main" id="{D137C4AB-E26B-461A-A0F0-FAEF1E65A3D1}"/>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2" name="TextBox 111">
              <a:extLst>
                <a:ext uri="{FF2B5EF4-FFF2-40B4-BE49-F238E27FC236}">
                  <a16:creationId xmlns:a16="http://schemas.microsoft.com/office/drawing/2014/main" id="{C2C49DA5-C936-486D-8B4E-2B1836819E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113" name="Group 112">
            <a:extLst>
              <a:ext uri="{FF2B5EF4-FFF2-40B4-BE49-F238E27FC236}">
                <a16:creationId xmlns:a16="http://schemas.microsoft.com/office/drawing/2014/main" id="{DB6578C9-E9F4-4672-B834-6B20EC220206}"/>
              </a:ext>
            </a:extLst>
          </p:cNvPr>
          <p:cNvGrpSpPr/>
          <p:nvPr/>
        </p:nvGrpSpPr>
        <p:grpSpPr>
          <a:xfrm>
            <a:off x="6637737" y="2825511"/>
            <a:ext cx="369331" cy="369332"/>
            <a:chOff x="5775275" y="2102706"/>
            <a:chExt cx="743803" cy="743805"/>
          </a:xfrm>
        </p:grpSpPr>
        <p:sp>
          <p:nvSpPr>
            <p:cNvPr id="114" name="Flowchart: Connector 113">
              <a:extLst>
                <a:ext uri="{FF2B5EF4-FFF2-40B4-BE49-F238E27FC236}">
                  <a16:creationId xmlns:a16="http://schemas.microsoft.com/office/drawing/2014/main" id="{AA93E002-997F-408A-901D-06ACC72563D8}"/>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5" name="TextBox 114">
              <a:extLst>
                <a:ext uri="{FF2B5EF4-FFF2-40B4-BE49-F238E27FC236}">
                  <a16:creationId xmlns:a16="http://schemas.microsoft.com/office/drawing/2014/main" id="{80666626-30E3-4A2B-9B17-B35F8371D40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116" name="Group 115">
            <a:extLst>
              <a:ext uri="{FF2B5EF4-FFF2-40B4-BE49-F238E27FC236}">
                <a16:creationId xmlns:a16="http://schemas.microsoft.com/office/drawing/2014/main" id="{B44C000E-1A8E-430E-BBC5-A0F194C7B252}"/>
              </a:ext>
            </a:extLst>
          </p:cNvPr>
          <p:cNvGrpSpPr/>
          <p:nvPr/>
        </p:nvGrpSpPr>
        <p:grpSpPr>
          <a:xfrm>
            <a:off x="7707455" y="2822196"/>
            <a:ext cx="369331" cy="369332"/>
            <a:chOff x="5775275" y="2102706"/>
            <a:chExt cx="743803" cy="743805"/>
          </a:xfrm>
        </p:grpSpPr>
        <p:sp>
          <p:nvSpPr>
            <p:cNvPr id="117" name="Flowchart: Connector 116">
              <a:extLst>
                <a:ext uri="{FF2B5EF4-FFF2-40B4-BE49-F238E27FC236}">
                  <a16:creationId xmlns:a16="http://schemas.microsoft.com/office/drawing/2014/main" id="{A3547FA8-C9AB-42EE-9FE3-83F8361B350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8" name="TextBox 117">
              <a:extLst>
                <a:ext uri="{FF2B5EF4-FFF2-40B4-BE49-F238E27FC236}">
                  <a16:creationId xmlns:a16="http://schemas.microsoft.com/office/drawing/2014/main" id="{3D5E813C-66B0-4063-8DA7-6AB4098B6D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119" name="Group 118">
            <a:extLst>
              <a:ext uri="{FF2B5EF4-FFF2-40B4-BE49-F238E27FC236}">
                <a16:creationId xmlns:a16="http://schemas.microsoft.com/office/drawing/2014/main" id="{D14640E9-C50A-4F7C-8994-EE9D46DBD28F}"/>
              </a:ext>
            </a:extLst>
          </p:cNvPr>
          <p:cNvGrpSpPr/>
          <p:nvPr/>
        </p:nvGrpSpPr>
        <p:grpSpPr>
          <a:xfrm>
            <a:off x="2683995" y="3398571"/>
            <a:ext cx="403733" cy="403735"/>
            <a:chOff x="2381535" y="2102706"/>
            <a:chExt cx="743803" cy="743806"/>
          </a:xfrm>
        </p:grpSpPr>
        <p:sp>
          <p:nvSpPr>
            <p:cNvPr id="120" name="Flowchart: Connector 119">
              <a:extLst>
                <a:ext uri="{FF2B5EF4-FFF2-40B4-BE49-F238E27FC236}">
                  <a16:creationId xmlns:a16="http://schemas.microsoft.com/office/drawing/2014/main" id="{C0B2C3FA-2F8D-477C-BC29-53261EBD8177}"/>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1" name="TextBox 120">
              <a:extLst>
                <a:ext uri="{FF2B5EF4-FFF2-40B4-BE49-F238E27FC236}">
                  <a16:creationId xmlns:a16="http://schemas.microsoft.com/office/drawing/2014/main" id="{8889502C-51B5-418E-9BD0-27AAC14F55D9}"/>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122" name="Group 121">
            <a:extLst>
              <a:ext uri="{FF2B5EF4-FFF2-40B4-BE49-F238E27FC236}">
                <a16:creationId xmlns:a16="http://schemas.microsoft.com/office/drawing/2014/main" id="{E041CFA5-7010-417F-8945-FBDF4A6123D4}"/>
              </a:ext>
            </a:extLst>
          </p:cNvPr>
          <p:cNvGrpSpPr/>
          <p:nvPr/>
        </p:nvGrpSpPr>
        <p:grpSpPr>
          <a:xfrm>
            <a:off x="987125" y="3387130"/>
            <a:ext cx="403733" cy="403734"/>
            <a:chOff x="3229970" y="2102707"/>
            <a:chExt cx="743803" cy="743805"/>
          </a:xfrm>
        </p:grpSpPr>
        <p:sp>
          <p:nvSpPr>
            <p:cNvPr id="123" name="Flowchart: Connector 122">
              <a:extLst>
                <a:ext uri="{FF2B5EF4-FFF2-40B4-BE49-F238E27FC236}">
                  <a16:creationId xmlns:a16="http://schemas.microsoft.com/office/drawing/2014/main" id="{01D4E33B-F7B4-4FC7-B83C-93A5604A6668}"/>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4" name="TextBox 123">
              <a:extLst>
                <a:ext uri="{FF2B5EF4-FFF2-40B4-BE49-F238E27FC236}">
                  <a16:creationId xmlns:a16="http://schemas.microsoft.com/office/drawing/2014/main" id="{48DB7A3B-87C0-471C-AFFF-93DA24FFBBE2}"/>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125" name="Group 124">
            <a:extLst>
              <a:ext uri="{FF2B5EF4-FFF2-40B4-BE49-F238E27FC236}">
                <a16:creationId xmlns:a16="http://schemas.microsoft.com/office/drawing/2014/main" id="{E264332F-B84F-4608-9710-121E33D36F72}"/>
              </a:ext>
            </a:extLst>
          </p:cNvPr>
          <p:cNvGrpSpPr/>
          <p:nvPr/>
        </p:nvGrpSpPr>
        <p:grpSpPr>
          <a:xfrm>
            <a:off x="3532431" y="3381176"/>
            <a:ext cx="403733" cy="403734"/>
            <a:chOff x="4078405" y="2102708"/>
            <a:chExt cx="743803" cy="743804"/>
          </a:xfrm>
        </p:grpSpPr>
        <p:sp>
          <p:nvSpPr>
            <p:cNvPr id="126" name="Flowchart: Connector 125">
              <a:extLst>
                <a:ext uri="{FF2B5EF4-FFF2-40B4-BE49-F238E27FC236}">
                  <a16:creationId xmlns:a16="http://schemas.microsoft.com/office/drawing/2014/main" id="{77DF3D3D-4202-4FA1-A17C-82FF8110A214}"/>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7" name="TextBox 126">
              <a:extLst>
                <a:ext uri="{FF2B5EF4-FFF2-40B4-BE49-F238E27FC236}">
                  <a16:creationId xmlns:a16="http://schemas.microsoft.com/office/drawing/2014/main" id="{D5C1C635-D815-4138-A53C-CE48E45A9493}"/>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128" name="Group 127">
            <a:extLst>
              <a:ext uri="{FF2B5EF4-FFF2-40B4-BE49-F238E27FC236}">
                <a16:creationId xmlns:a16="http://schemas.microsoft.com/office/drawing/2014/main" id="{789E31FD-468E-452D-80B1-F57D514FF13D}"/>
              </a:ext>
            </a:extLst>
          </p:cNvPr>
          <p:cNvGrpSpPr/>
          <p:nvPr/>
        </p:nvGrpSpPr>
        <p:grpSpPr>
          <a:xfrm>
            <a:off x="1855514" y="3382988"/>
            <a:ext cx="403733" cy="404252"/>
            <a:chOff x="4926840" y="2102707"/>
            <a:chExt cx="743803" cy="744759"/>
          </a:xfrm>
        </p:grpSpPr>
        <p:sp>
          <p:nvSpPr>
            <p:cNvPr id="129" name="Flowchart: Connector 128">
              <a:extLst>
                <a:ext uri="{FF2B5EF4-FFF2-40B4-BE49-F238E27FC236}">
                  <a16:creationId xmlns:a16="http://schemas.microsoft.com/office/drawing/2014/main" id="{51030C46-46EF-44B5-8E2B-A149E5FAF9A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0" name="TextBox 129">
              <a:extLst>
                <a:ext uri="{FF2B5EF4-FFF2-40B4-BE49-F238E27FC236}">
                  <a16:creationId xmlns:a16="http://schemas.microsoft.com/office/drawing/2014/main" id="{4EFB72E1-DD4B-44C9-B1C9-CEDF0D3DB5A6}"/>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131" name="Group 130">
            <a:extLst>
              <a:ext uri="{FF2B5EF4-FFF2-40B4-BE49-F238E27FC236}">
                <a16:creationId xmlns:a16="http://schemas.microsoft.com/office/drawing/2014/main" id="{A681474C-2985-414F-BC95-899EC70BC4CD}"/>
              </a:ext>
            </a:extLst>
          </p:cNvPr>
          <p:cNvGrpSpPr/>
          <p:nvPr/>
        </p:nvGrpSpPr>
        <p:grpSpPr>
          <a:xfrm>
            <a:off x="5580911" y="3383762"/>
            <a:ext cx="403733" cy="403734"/>
            <a:chOff x="5775275" y="2102706"/>
            <a:chExt cx="743803" cy="743805"/>
          </a:xfrm>
        </p:grpSpPr>
        <p:sp>
          <p:nvSpPr>
            <p:cNvPr id="132" name="Flowchart: Connector 131">
              <a:extLst>
                <a:ext uri="{FF2B5EF4-FFF2-40B4-BE49-F238E27FC236}">
                  <a16:creationId xmlns:a16="http://schemas.microsoft.com/office/drawing/2014/main" id="{1C98E92C-ED85-41D7-8D3F-1A1F9EEF64B1}"/>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3" name="TextBox 132">
              <a:extLst>
                <a:ext uri="{FF2B5EF4-FFF2-40B4-BE49-F238E27FC236}">
                  <a16:creationId xmlns:a16="http://schemas.microsoft.com/office/drawing/2014/main" id="{0A41D6C7-35FD-4CB2-B577-9811F5F3ACF0}"/>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134" name="Group 133">
            <a:extLst>
              <a:ext uri="{FF2B5EF4-FFF2-40B4-BE49-F238E27FC236}">
                <a16:creationId xmlns:a16="http://schemas.microsoft.com/office/drawing/2014/main" id="{E847FF72-AAEE-430A-8F96-91EDB66A6162}"/>
              </a:ext>
            </a:extLst>
          </p:cNvPr>
          <p:cNvGrpSpPr/>
          <p:nvPr/>
        </p:nvGrpSpPr>
        <p:grpSpPr>
          <a:xfrm>
            <a:off x="7290829" y="3396759"/>
            <a:ext cx="403733" cy="403734"/>
            <a:chOff x="5775275" y="2102706"/>
            <a:chExt cx="743803" cy="743805"/>
          </a:xfrm>
        </p:grpSpPr>
        <p:sp>
          <p:nvSpPr>
            <p:cNvPr id="135" name="Flowchart: Connector 134">
              <a:extLst>
                <a:ext uri="{FF2B5EF4-FFF2-40B4-BE49-F238E27FC236}">
                  <a16:creationId xmlns:a16="http://schemas.microsoft.com/office/drawing/2014/main" id="{6CF5157E-B76F-462A-B9E4-DBF098DED8B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p>
          </p:txBody>
        </p:sp>
        <p:sp>
          <p:nvSpPr>
            <p:cNvPr id="136" name="TextBox 135">
              <a:extLst>
                <a:ext uri="{FF2B5EF4-FFF2-40B4-BE49-F238E27FC236}">
                  <a16:creationId xmlns:a16="http://schemas.microsoft.com/office/drawing/2014/main" id="{5664E0B7-AF99-41E0-B0E5-51AB842AAC1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137" name="Group 136">
            <a:extLst>
              <a:ext uri="{FF2B5EF4-FFF2-40B4-BE49-F238E27FC236}">
                <a16:creationId xmlns:a16="http://schemas.microsoft.com/office/drawing/2014/main" id="{758D8827-62CA-4271-9FF9-0B7E18E8131C}"/>
              </a:ext>
            </a:extLst>
          </p:cNvPr>
          <p:cNvGrpSpPr/>
          <p:nvPr/>
        </p:nvGrpSpPr>
        <p:grpSpPr>
          <a:xfrm>
            <a:off x="6435870" y="3390081"/>
            <a:ext cx="403733" cy="403734"/>
            <a:chOff x="5775275" y="2102706"/>
            <a:chExt cx="743803" cy="743805"/>
          </a:xfrm>
        </p:grpSpPr>
        <p:sp>
          <p:nvSpPr>
            <p:cNvPr id="138" name="Flowchart: Connector 137">
              <a:extLst>
                <a:ext uri="{FF2B5EF4-FFF2-40B4-BE49-F238E27FC236}">
                  <a16:creationId xmlns:a16="http://schemas.microsoft.com/office/drawing/2014/main" id="{E320934C-432A-4F38-95D8-B46DF3C8A69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9" name="TextBox 138">
              <a:extLst>
                <a:ext uri="{FF2B5EF4-FFF2-40B4-BE49-F238E27FC236}">
                  <a16:creationId xmlns:a16="http://schemas.microsoft.com/office/drawing/2014/main" id="{A4AADF1B-1E4C-48A5-A6AF-C56A9E4734A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140" name="Group 139">
            <a:extLst>
              <a:ext uri="{FF2B5EF4-FFF2-40B4-BE49-F238E27FC236}">
                <a16:creationId xmlns:a16="http://schemas.microsoft.com/office/drawing/2014/main" id="{8B653F70-8B5D-4B42-84A5-A5EA3007DFD4}"/>
              </a:ext>
            </a:extLst>
          </p:cNvPr>
          <p:cNvGrpSpPr/>
          <p:nvPr/>
        </p:nvGrpSpPr>
        <p:grpSpPr>
          <a:xfrm>
            <a:off x="1900997" y="3382333"/>
            <a:ext cx="488056" cy="528464"/>
            <a:chOff x="2381535" y="2102706"/>
            <a:chExt cx="743803" cy="805386"/>
          </a:xfrm>
        </p:grpSpPr>
        <p:sp>
          <p:nvSpPr>
            <p:cNvPr id="141" name="Flowchart: Connector 140">
              <a:extLst>
                <a:ext uri="{FF2B5EF4-FFF2-40B4-BE49-F238E27FC236}">
                  <a16:creationId xmlns:a16="http://schemas.microsoft.com/office/drawing/2014/main" id="{2FE1948D-DFF4-4CB5-827B-62D27B2954EE}"/>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42" name="TextBox 141">
              <a:extLst>
                <a:ext uri="{FF2B5EF4-FFF2-40B4-BE49-F238E27FC236}">
                  <a16:creationId xmlns:a16="http://schemas.microsoft.com/office/drawing/2014/main" id="{1F11F89A-1A88-425B-9DFB-A0C906ABE36D}"/>
                </a:ext>
              </a:extLst>
            </p:cNvPr>
            <p:cNvSpPr txBox="1"/>
            <p:nvPr/>
          </p:nvSpPr>
          <p:spPr>
            <a:xfrm flipH="1">
              <a:off x="2483724" y="2102706"/>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1</a:t>
              </a:r>
              <a:endParaRPr lang="es-ES" sz="2800" dirty="0">
                <a:solidFill>
                  <a:schemeClr val="lt1">
                    <a:alpha val="0"/>
                  </a:schemeClr>
                </a:solidFill>
                <a:latin typeface="Fira Code"/>
                <a:ea typeface="Fira Code"/>
                <a:cs typeface="Fira Code"/>
                <a:sym typeface="Fira Code"/>
              </a:endParaRPr>
            </a:p>
          </p:txBody>
        </p:sp>
      </p:grpSp>
      <p:grpSp>
        <p:nvGrpSpPr>
          <p:cNvPr id="143" name="Group 142">
            <a:extLst>
              <a:ext uri="{FF2B5EF4-FFF2-40B4-BE49-F238E27FC236}">
                <a16:creationId xmlns:a16="http://schemas.microsoft.com/office/drawing/2014/main" id="{EA44C2B8-7011-4EE7-813B-CA9E5093C3EC}"/>
              </a:ext>
            </a:extLst>
          </p:cNvPr>
          <p:cNvGrpSpPr/>
          <p:nvPr/>
        </p:nvGrpSpPr>
        <p:grpSpPr>
          <a:xfrm>
            <a:off x="2749432" y="3382334"/>
            <a:ext cx="488056" cy="528464"/>
            <a:chOff x="3229970" y="2102707"/>
            <a:chExt cx="743803" cy="805386"/>
          </a:xfrm>
        </p:grpSpPr>
        <p:sp>
          <p:nvSpPr>
            <p:cNvPr id="144" name="Flowchart: Connector 143">
              <a:extLst>
                <a:ext uri="{FF2B5EF4-FFF2-40B4-BE49-F238E27FC236}">
                  <a16:creationId xmlns:a16="http://schemas.microsoft.com/office/drawing/2014/main" id="{66D4A843-B31F-4273-9080-03D98A11CD6B}"/>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45" name="TextBox 144">
              <a:extLst>
                <a:ext uri="{FF2B5EF4-FFF2-40B4-BE49-F238E27FC236}">
                  <a16:creationId xmlns:a16="http://schemas.microsoft.com/office/drawing/2014/main" id="{60868983-F29C-45E5-A357-DCD09156FDC2}"/>
                </a:ext>
              </a:extLst>
            </p:cNvPr>
            <p:cNvSpPr txBox="1"/>
            <p:nvPr/>
          </p:nvSpPr>
          <p:spPr>
            <a:xfrm flipH="1">
              <a:off x="3350523" y="2102707"/>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2</a:t>
              </a:r>
              <a:endParaRPr lang="es-ES" sz="2800" dirty="0">
                <a:solidFill>
                  <a:schemeClr val="lt1">
                    <a:alpha val="0"/>
                  </a:schemeClr>
                </a:solidFill>
                <a:latin typeface="Fira Code"/>
                <a:ea typeface="Fira Code"/>
                <a:cs typeface="Fira Code"/>
                <a:sym typeface="Fira Code"/>
              </a:endParaRPr>
            </a:p>
          </p:txBody>
        </p:sp>
      </p:grpSp>
      <p:grpSp>
        <p:nvGrpSpPr>
          <p:cNvPr id="146" name="Group 145">
            <a:extLst>
              <a:ext uri="{FF2B5EF4-FFF2-40B4-BE49-F238E27FC236}">
                <a16:creationId xmlns:a16="http://schemas.microsoft.com/office/drawing/2014/main" id="{452F50B4-23B5-4B01-93F9-2121080D69C6}"/>
              </a:ext>
            </a:extLst>
          </p:cNvPr>
          <p:cNvGrpSpPr/>
          <p:nvPr/>
        </p:nvGrpSpPr>
        <p:grpSpPr>
          <a:xfrm>
            <a:off x="3597867" y="3382335"/>
            <a:ext cx="488056" cy="528464"/>
            <a:chOff x="4078405" y="2102708"/>
            <a:chExt cx="743803" cy="805386"/>
          </a:xfrm>
        </p:grpSpPr>
        <p:sp>
          <p:nvSpPr>
            <p:cNvPr id="147" name="Flowchart: Connector 146">
              <a:extLst>
                <a:ext uri="{FF2B5EF4-FFF2-40B4-BE49-F238E27FC236}">
                  <a16:creationId xmlns:a16="http://schemas.microsoft.com/office/drawing/2014/main" id="{1C17D155-5A08-4952-80B8-ED2B7BBA671A}"/>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48" name="TextBox 147">
              <a:extLst>
                <a:ext uri="{FF2B5EF4-FFF2-40B4-BE49-F238E27FC236}">
                  <a16:creationId xmlns:a16="http://schemas.microsoft.com/office/drawing/2014/main" id="{3560A057-72DE-42DA-9F46-C6084CAB1042}"/>
                </a:ext>
              </a:extLst>
            </p:cNvPr>
            <p:cNvSpPr txBox="1"/>
            <p:nvPr/>
          </p:nvSpPr>
          <p:spPr>
            <a:xfrm flipH="1">
              <a:off x="4180758" y="2102708"/>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3</a:t>
              </a:r>
              <a:endParaRPr lang="es-ES" sz="2800" dirty="0">
                <a:solidFill>
                  <a:schemeClr val="lt1">
                    <a:alpha val="0"/>
                  </a:schemeClr>
                </a:solidFill>
                <a:latin typeface="Fira Code"/>
                <a:ea typeface="Fira Code"/>
                <a:cs typeface="Fira Code"/>
                <a:sym typeface="Fira Code"/>
              </a:endParaRPr>
            </a:p>
          </p:txBody>
        </p:sp>
      </p:grpSp>
      <p:grpSp>
        <p:nvGrpSpPr>
          <p:cNvPr id="149" name="Group 148">
            <a:extLst>
              <a:ext uri="{FF2B5EF4-FFF2-40B4-BE49-F238E27FC236}">
                <a16:creationId xmlns:a16="http://schemas.microsoft.com/office/drawing/2014/main" id="{5F7AFD0C-44E2-455E-9B45-EB03536B5CF8}"/>
              </a:ext>
            </a:extLst>
          </p:cNvPr>
          <p:cNvGrpSpPr/>
          <p:nvPr/>
        </p:nvGrpSpPr>
        <p:grpSpPr>
          <a:xfrm>
            <a:off x="4446302" y="3382334"/>
            <a:ext cx="488056" cy="528464"/>
            <a:chOff x="4926840" y="2102707"/>
            <a:chExt cx="743803" cy="805386"/>
          </a:xfrm>
        </p:grpSpPr>
        <p:sp>
          <p:nvSpPr>
            <p:cNvPr id="150" name="Flowchart: Connector 149">
              <a:extLst>
                <a:ext uri="{FF2B5EF4-FFF2-40B4-BE49-F238E27FC236}">
                  <a16:creationId xmlns:a16="http://schemas.microsoft.com/office/drawing/2014/main" id="{132BBEC3-0B69-4C3C-B3F2-3E93C392EDE2}"/>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51" name="TextBox 150">
              <a:extLst>
                <a:ext uri="{FF2B5EF4-FFF2-40B4-BE49-F238E27FC236}">
                  <a16:creationId xmlns:a16="http://schemas.microsoft.com/office/drawing/2014/main" id="{B7E6ED50-FE66-4B05-B3D1-00C45990D4A6}"/>
                </a:ext>
              </a:extLst>
            </p:cNvPr>
            <p:cNvSpPr txBox="1"/>
            <p:nvPr/>
          </p:nvSpPr>
          <p:spPr>
            <a:xfrm flipH="1">
              <a:off x="5047068" y="2102707"/>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4</a:t>
              </a:r>
              <a:endParaRPr lang="es-ES" sz="2800" dirty="0">
                <a:solidFill>
                  <a:schemeClr val="lt1">
                    <a:alpha val="0"/>
                  </a:schemeClr>
                </a:solidFill>
                <a:latin typeface="Fira Code"/>
                <a:ea typeface="Fira Code"/>
                <a:cs typeface="Fira Code"/>
                <a:sym typeface="Fira Code"/>
              </a:endParaRPr>
            </a:p>
          </p:txBody>
        </p:sp>
      </p:grpSp>
      <p:grpSp>
        <p:nvGrpSpPr>
          <p:cNvPr id="152" name="Group 151">
            <a:extLst>
              <a:ext uri="{FF2B5EF4-FFF2-40B4-BE49-F238E27FC236}">
                <a16:creationId xmlns:a16="http://schemas.microsoft.com/office/drawing/2014/main" id="{894647D1-0E75-491E-823F-33F2DCD9FD07}"/>
              </a:ext>
            </a:extLst>
          </p:cNvPr>
          <p:cNvGrpSpPr/>
          <p:nvPr/>
        </p:nvGrpSpPr>
        <p:grpSpPr>
          <a:xfrm>
            <a:off x="5294737" y="3382333"/>
            <a:ext cx="488056" cy="528464"/>
            <a:chOff x="5775275" y="2102706"/>
            <a:chExt cx="743803" cy="805386"/>
          </a:xfrm>
        </p:grpSpPr>
        <p:sp>
          <p:nvSpPr>
            <p:cNvPr id="153" name="Flowchart: Connector 152">
              <a:extLst>
                <a:ext uri="{FF2B5EF4-FFF2-40B4-BE49-F238E27FC236}">
                  <a16:creationId xmlns:a16="http://schemas.microsoft.com/office/drawing/2014/main" id="{B7A0076C-E5DB-431F-9ABA-F0250818009F}"/>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54" name="TextBox 153">
              <a:extLst>
                <a:ext uri="{FF2B5EF4-FFF2-40B4-BE49-F238E27FC236}">
                  <a16:creationId xmlns:a16="http://schemas.microsoft.com/office/drawing/2014/main" id="{0A0DC64C-2765-4031-841F-22933EE1F7DD}"/>
                </a:ext>
              </a:extLst>
            </p:cNvPr>
            <p:cNvSpPr txBox="1"/>
            <p:nvPr/>
          </p:nvSpPr>
          <p:spPr>
            <a:xfrm flipH="1">
              <a:off x="5895503" y="2102706"/>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5</a:t>
              </a:r>
              <a:endParaRPr lang="es-ES" sz="2800" dirty="0">
                <a:solidFill>
                  <a:schemeClr val="lt1">
                    <a:alpha val="0"/>
                  </a:schemeClr>
                </a:solidFill>
                <a:latin typeface="Fira Code"/>
                <a:ea typeface="Fira Code"/>
                <a:cs typeface="Fira Code"/>
                <a:sym typeface="Fira Code"/>
              </a:endParaRPr>
            </a:p>
          </p:txBody>
        </p:sp>
      </p:grpSp>
      <p:grpSp>
        <p:nvGrpSpPr>
          <p:cNvPr id="155" name="Group 154">
            <a:extLst>
              <a:ext uri="{FF2B5EF4-FFF2-40B4-BE49-F238E27FC236}">
                <a16:creationId xmlns:a16="http://schemas.microsoft.com/office/drawing/2014/main" id="{A0F40014-5ACE-4DBB-99A5-4FCFA6AD461E}"/>
              </a:ext>
            </a:extLst>
          </p:cNvPr>
          <p:cNvGrpSpPr/>
          <p:nvPr/>
        </p:nvGrpSpPr>
        <p:grpSpPr>
          <a:xfrm>
            <a:off x="6139736" y="3356697"/>
            <a:ext cx="488056" cy="528464"/>
            <a:chOff x="5775275" y="2102706"/>
            <a:chExt cx="743803" cy="805386"/>
          </a:xfrm>
        </p:grpSpPr>
        <p:sp>
          <p:nvSpPr>
            <p:cNvPr id="156" name="Flowchart: Connector 155">
              <a:extLst>
                <a:ext uri="{FF2B5EF4-FFF2-40B4-BE49-F238E27FC236}">
                  <a16:creationId xmlns:a16="http://schemas.microsoft.com/office/drawing/2014/main" id="{0E95B5AA-09E5-44E9-AABA-899982785DA2}"/>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57" name="TextBox 156">
              <a:extLst>
                <a:ext uri="{FF2B5EF4-FFF2-40B4-BE49-F238E27FC236}">
                  <a16:creationId xmlns:a16="http://schemas.microsoft.com/office/drawing/2014/main" id="{DC59F3BE-758A-4DEF-8836-E858ABD4FF37}"/>
                </a:ext>
              </a:extLst>
            </p:cNvPr>
            <p:cNvSpPr txBox="1"/>
            <p:nvPr/>
          </p:nvSpPr>
          <p:spPr>
            <a:xfrm flipH="1">
              <a:off x="5895503" y="2102706"/>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6</a:t>
              </a:r>
              <a:endParaRPr lang="es-ES" sz="2800" dirty="0">
                <a:solidFill>
                  <a:schemeClr val="lt1">
                    <a:alpha val="0"/>
                  </a:schemeClr>
                </a:solidFill>
                <a:latin typeface="Fira Code"/>
                <a:ea typeface="Fira Code"/>
                <a:cs typeface="Fira Code"/>
                <a:sym typeface="Fira Code"/>
              </a:endParaRPr>
            </a:p>
          </p:txBody>
        </p:sp>
      </p:grpSp>
      <p:grpSp>
        <p:nvGrpSpPr>
          <p:cNvPr id="158" name="Group 157">
            <a:extLst>
              <a:ext uri="{FF2B5EF4-FFF2-40B4-BE49-F238E27FC236}">
                <a16:creationId xmlns:a16="http://schemas.microsoft.com/office/drawing/2014/main" id="{8315AC16-770F-4B7F-9F12-F8EE98CFEEE8}"/>
              </a:ext>
            </a:extLst>
          </p:cNvPr>
          <p:cNvGrpSpPr/>
          <p:nvPr/>
        </p:nvGrpSpPr>
        <p:grpSpPr>
          <a:xfrm>
            <a:off x="7007094" y="3356696"/>
            <a:ext cx="488056" cy="528464"/>
            <a:chOff x="5775275" y="2102706"/>
            <a:chExt cx="743803" cy="805386"/>
          </a:xfrm>
        </p:grpSpPr>
        <p:sp>
          <p:nvSpPr>
            <p:cNvPr id="159" name="Flowchart: Connector 158">
              <a:extLst>
                <a:ext uri="{FF2B5EF4-FFF2-40B4-BE49-F238E27FC236}">
                  <a16:creationId xmlns:a16="http://schemas.microsoft.com/office/drawing/2014/main" id="{F08034AA-1E45-46A4-BE36-AD54A499CC4B}"/>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60" name="TextBox 159">
              <a:extLst>
                <a:ext uri="{FF2B5EF4-FFF2-40B4-BE49-F238E27FC236}">
                  <a16:creationId xmlns:a16="http://schemas.microsoft.com/office/drawing/2014/main" id="{48085DA9-B323-454C-95E1-869E85B0A8AB}"/>
                </a:ext>
              </a:extLst>
            </p:cNvPr>
            <p:cNvSpPr txBox="1"/>
            <p:nvPr/>
          </p:nvSpPr>
          <p:spPr>
            <a:xfrm flipH="1">
              <a:off x="5895503" y="2102706"/>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7</a:t>
              </a:r>
              <a:endParaRPr lang="es-ES" sz="28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1750373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21DBC544-C66A-4194-80B4-9A25F888719E}"/>
              </a:ext>
            </a:extLst>
          </p:cNvPr>
          <p:cNvGrpSpPr/>
          <p:nvPr/>
        </p:nvGrpSpPr>
        <p:grpSpPr>
          <a:xfrm>
            <a:off x="598125" y="1846209"/>
            <a:ext cx="356841" cy="369332"/>
            <a:chOff x="2381535" y="2102706"/>
            <a:chExt cx="743803" cy="769838"/>
          </a:xfrm>
        </p:grpSpPr>
        <p:sp>
          <p:nvSpPr>
            <p:cNvPr id="57" name="Flowchart: Connector 56">
              <a:extLst>
                <a:ext uri="{FF2B5EF4-FFF2-40B4-BE49-F238E27FC236}">
                  <a16:creationId xmlns:a16="http://schemas.microsoft.com/office/drawing/2014/main" id="{D15C32B6-7AA4-4E59-9268-2C1EAEE53CB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58" name="TextBox 57">
              <a:extLst>
                <a:ext uri="{FF2B5EF4-FFF2-40B4-BE49-F238E27FC236}">
                  <a16:creationId xmlns:a16="http://schemas.microsoft.com/office/drawing/2014/main" id="{6488EEA9-0A63-4590-A6E5-090EE58E53B0}"/>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B74EB7A-9688-4AC3-9038-06C99A13B681}"/>
              </a:ext>
            </a:extLst>
          </p:cNvPr>
          <p:cNvGrpSpPr/>
          <p:nvPr/>
        </p:nvGrpSpPr>
        <p:grpSpPr>
          <a:xfrm>
            <a:off x="1446560" y="1846209"/>
            <a:ext cx="356841" cy="369332"/>
            <a:chOff x="3229970" y="2102707"/>
            <a:chExt cx="743803" cy="769839"/>
          </a:xfrm>
        </p:grpSpPr>
        <p:sp>
          <p:nvSpPr>
            <p:cNvPr id="60" name="Flowchart: Connector 59">
              <a:extLst>
                <a:ext uri="{FF2B5EF4-FFF2-40B4-BE49-F238E27FC236}">
                  <a16:creationId xmlns:a16="http://schemas.microsoft.com/office/drawing/2014/main" id="{F71179D8-03E7-4460-A8D4-4338E2155D41}"/>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1" name="TextBox 60">
              <a:extLst>
                <a:ext uri="{FF2B5EF4-FFF2-40B4-BE49-F238E27FC236}">
                  <a16:creationId xmlns:a16="http://schemas.microsoft.com/office/drawing/2014/main" id="{85B90E22-207E-453E-B0DF-96B925850907}"/>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22A0D8C1-7DE9-49C6-8E14-5C84F41B8357}"/>
              </a:ext>
            </a:extLst>
          </p:cNvPr>
          <p:cNvGrpSpPr/>
          <p:nvPr/>
        </p:nvGrpSpPr>
        <p:grpSpPr>
          <a:xfrm>
            <a:off x="2570834" y="1846211"/>
            <a:ext cx="356841" cy="369332"/>
            <a:chOff x="4078405" y="2102708"/>
            <a:chExt cx="743803" cy="769838"/>
          </a:xfrm>
        </p:grpSpPr>
        <p:sp>
          <p:nvSpPr>
            <p:cNvPr id="63" name="Flowchart: Connector 62">
              <a:extLst>
                <a:ext uri="{FF2B5EF4-FFF2-40B4-BE49-F238E27FC236}">
                  <a16:creationId xmlns:a16="http://schemas.microsoft.com/office/drawing/2014/main" id="{150C8944-E3D5-4F51-92B7-9C66A3C9F85F}"/>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4" name="TextBox 63">
              <a:extLst>
                <a:ext uri="{FF2B5EF4-FFF2-40B4-BE49-F238E27FC236}">
                  <a16:creationId xmlns:a16="http://schemas.microsoft.com/office/drawing/2014/main" id="{D5B7E095-E437-4A2B-8669-6AE5C5DE45CA}"/>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4BF6487F-D058-4EB7-BCBE-63AC21581002}"/>
              </a:ext>
            </a:extLst>
          </p:cNvPr>
          <p:cNvGrpSpPr/>
          <p:nvPr/>
        </p:nvGrpSpPr>
        <p:grpSpPr>
          <a:xfrm>
            <a:off x="3419269" y="1846208"/>
            <a:ext cx="356841" cy="369332"/>
            <a:chOff x="4926840" y="2102707"/>
            <a:chExt cx="743803" cy="769839"/>
          </a:xfrm>
        </p:grpSpPr>
        <p:sp>
          <p:nvSpPr>
            <p:cNvPr id="66" name="Flowchart: Connector 65">
              <a:extLst>
                <a:ext uri="{FF2B5EF4-FFF2-40B4-BE49-F238E27FC236}">
                  <a16:creationId xmlns:a16="http://schemas.microsoft.com/office/drawing/2014/main" id="{F9E1EAD8-B687-4944-A2AF-B96FED5A871F}"/>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7" name="TextBox 66">
              <a:extLst>
                <a:ext uri="{FF2B5EF4-FFF2-40B4-BE49-F238E27FC236}">
                  <a16:creationId xmlns:a16="http://schemas.microsoft.com/office/drawing/2014/main" id="{AEF8F23A-C921-44B7-B012-5027D7154EB4}"/>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8074BD1-D023-4B1B-9DD3-23044ED11DDF}"/>
              </a:ext>
            </a:extLst>
          </p:cNvPr>
          <p:cNvGrpSpPr/>
          <p:nvPr/>
        </p:nvGrpSpPr>
        <p:grpSpPr>
          <a:xfrm>
            <a:off x="5792738" y="1797369"/>
            <a:ext cx="369331" cy="369332"/>
            <a:chOff x="5775275" y="2102706"/>
            <a:chExt cx="743803" cy="743805"/>
          </a:xfrm>
        </p:grpSpPr>
        <p:sp>
          <p:nvSpPr>
            <p:cNvPr id="69" name="Flowchart: Connector 68">
              <a:extLst>
                <a:ext uri="{FF2B5EF4-FFF2-40B4-BE49-F238E27FC236}">
                  <a16:creationId xmlns:a16="http://schemas.microsoft.com/office/drawing/2014/main" id="{13CDB0B5-0EEF-4DB1-AF7C-E05B3D390C3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0" name="TextBox 69">
              <a:extLst>
                <a:ext uri="{FF2B5EF4-FFF2-40B4-BE49-F238E27FC236}">
                  <a16:creationId xmlns:a16="http://schemas.microsoft.com/office/drawing/2014/main" id="{CE5F1DBE-A4ED-4785-A174-289A78EE24FD}"/>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B1BA0E92-90B7-4CF8-9E34-5B47D0429DDC}"/>
              </a:ext>
            </a:extLst>
          </p:cNvPr>
          <p:cNvGrpSpPr/>
          <p:nvPr/>
        </p:nvGrpSpPr>
        <p:grpSpPr>
          <a:xfrm>
            <a:off x="6637737" y="1771733"/>
            <a:ext cx="369331" cy="369332"/>
            <a:chOff x="5775275" y="2102706"/>
            <a:chExt cx="743803" cy="743805"/>
          </a:xfrm>
        </p:grpSpPr>
        <p:sp>
          <p:nvSpPr>
            <p:cNvPr id="72" name="Flowchart: Connector 71">
              <a:extLst>
                <a:ext uri="{FF2B5EF4-FFF2-40B4-BE49-F238E27FC236}">
                  <a16:creationId xmlns:a16="http://schemas.microsoft.com/office/drawing/2014/main" id="{9FF93B45-D297-445C-AC2D-E1A6D3879C3F}"/>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3" name="TextBox 72">
              <a:extLst>
                <a:ext uri="{FF2B5EF4-FFF2-40B4-BE49-F238E27FC236}">
                  <a16:creationId xmlns:a16="http://schemas.microsoft.com/office/drawing/2014/main" id="{FBA71E12-3199-40AA-9794-CAA79810FCA3}"/>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9B5BC3C9-DDDE-4797-BF9A-6C9A5B9FFE1D}"/>
              </a:ext>
            </a:extLst>
          </p:cNvPr>
          <p:cNvGrpSpPr/>
          <p:nvPr/>
        </p:nvGrpSpPr>
        <p:grpSpPr>
          <a:xfrm>
            <a:off x="7707455" y="1768418"/>
            <a:ext cx="369331" cy="369332"/>
            <a:chOff x="5775275" y="2102706"/>
            <a:chExt cx="743803" cy="743805"/>
          </a:xfrm>
        </p:grpSpPr>
        <p:sp>
          <p:nvSpPr>
            <p:cNvPr id="75" name="Flowchart: Connector 74">
              <a:extLst>
                <a:ext uri="{FF2B5EF4-FFF2-40B4-BE49-F238E27FC236}">
                  <a16:creationId xmlns:a16="http://schemas.microsoft.com/office/drawing/2014/main" id="{9A191770-B6FF-4043-B458-C613029884EE}"/>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6" name="TextBox 75">
              <a:extLst>
                <a:ext uri="{FF2B5EF4-FFF2-40B4-BE49-F238E27FC236}">
                  <a16:creationId xmlns:a16="http://schemas.microsoft.com/office/drawing/2014/main" id="{2ACF33FF-0A02-4A5C-8321-FAA5FE392E9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77" name="Group 76">
            <a:extLst>
              <a:ext uri="{FF2B5EF4-FFF2-40B4-BE49-F238E27FC236}">
                <a16:creationId xmlns:a16="http://schemas.microsoft.com/office/drawing/2014/main" id="{3422995D-CD77-4BDB-A8D8-2BB05B7A58AC}"/>
              </a:ext>
            </a:extLst>
          </p:cNvPr>
          <p:cNvGrpSpPr/>
          <p:nvPr/>
        </p:nvGrpSpPr>
        <p:grpSpPr>
          <a:xfrm>
            <a:off x="279327" y="2366393"/>
            <a:ext cx="356841" cy="369332"/>
            <a:chOff x="2381535" y="2102706"/>
            <a:chExt cx="743803" cy="769838"/>
          </a:xfrm>
        </p:grpSpPr>
        <p:sp>
          <p:nvSpPr>
            <p:cNvPr id="78" name="Flowchart: Connector 77">
              <a:extLst>
                <a:ext uri="{FF2B5EF4-FFF2-40B4-BE49-F238E27FC236}">
                  <a16:creationId xmlns:a16="http://schemas.microsoft.com/office/drawing/2014/main" id="{B7CFE09F-502E-40B8-867A-FB68E4558D6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9" name="TextBox 78">
              <a:extLst>
                <a:ext uri="{FF2B5EF4-FFF2-40B4-BE49-F238E27FC236}">
                  <a16:creationId xmlns:a16="http://schemas.microsoft.com/office/drawing/2014/main" id="{9CBBA844-86BF-4A17-9392-2F4A412F044A}"/>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80" name="Group 79">
            <a:extLst>
              <a:ext uri="{FF2B5EF4-FFF2-40B4-BE49-F238E27FC236}">
                <a16:creationId xmlns:a16="http://schemas.microsoft.com/office/drawing/2014/main" id="{F6D5F8DB-3F70-4F3B-A8CF-DED7618D9193}"/>
              </a:ext>
            </a:extLst>
          </p:cNvPr>
          <p:cNvGrpSpPr/>
          <p:nvPr/>
        </p:nvGrpSpPr>
        <p:grpSpPr>
          <a:xfrm>
            <a:off x="1232358" y="2360149"/>
            <a:ext cx="356841" cy="369332"/>
            <a:chOff x="3229970" y="2102707"/>
            <a:chExt cx="743803" cy="769839"/>
          </a:xfrm>
        </p:grpSpPr>
        <p:sp>
          <p:nvSpPr>
            <p:cNvPr id="81" name="Flowchart: Connector 80">
              <a:extLst>
                <a:ext uri="{FF2B5EF4-FFF2-40B4-BE49-F238E27FC236}">
                  <a16:creationId xmlns:a16="http://schemas.microsoft.com/office/drawing/2014/main" id="{F4D70672-AF9C-4E27-A45F-36EC84F51A29}"/>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2" name="TextBox 81">
              <a:extLst>
                <a:ext uri="{FF2B5EF4-FFF2-40B4-BE49-F238E27FC236}">
                  <a16:creationId xmlns:a16="http://schemas.microsoft.com/office/drawing/2014/main" id="{84F1907C-2132-4D81-B567-B041F5EC612E}"/>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83" name="Group 82">
            <a:extLst>
              <a:ext uri="{FF2B5EF4-FFF2-40B4-BE49-F238E27FC236}">
                <a16:creationId xmlns:a16="http://schemas.microsoft.com/office/drawing/2014/main" id="{3AA07BAE-51E0-4362-991D-C448DAD39647}"/>
              </a:ext>
            </a:extLst>
          </p:cNvPr>
          <p:cNvGrpSpPr/>
          <p:nvPr/>
        </p:nvGrpSpPr>
        <p:grpSpPr>
          <a:xfrm>
            <a:off x="2252036" y="2366395"/>
            <a:ext cx="356841" cy="369332"/>
            <a:chOff x="4078405" y="2102708"/>
            <a:chExt cx="743803" cy="769838"/>
          </a:xfrm>
        </p:grpSpPr>
        <p:sp>
          <p:nvSpPr>
            <p:cNvPr id="84" name="Flowchart: Connector 83">
              <a:extLst>
                <a:ext uri="{FF2B5EF4-FFF2-40B4-BE49-F238E27FC236}">
                  <a16:creationId xmlns:a16="http://schemas.microsoft.com/office/drawing/2014/main" id="{98E9888C-E354-43CF-9F30-D1DBDDC56C5D}"/>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5" name="TextBox 84">
              <a:extLst>
                <a:ext uri="{FF2B5EF4-FFF2-40B4-BE49-F238E27FC236}">
                  <a16:creationId xmlns:a16="http://schemas.microsoft.com/office/drawing/2014/main" id="{29DBEF5D-CC9C-427B-8C3C-6ADDE66142FE}"/>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86" name="Group 85">
            <a:extLst>
              <a:ext uri="{FF2B5EF4-FFF2-40B4-BE49-F238E27FC236}">
                <a16:creationId xmlns:a16="http://schemas.microsoft.com/office/drawing/2014/main" id="{08381283-DB19-49AF-A633-1DE9ED9963C7}"/>
              </a:ext>
            </a:extLst>
          </p:cNvPr>
          <p:cNvGrpSpPr/>
          <p:nvPr/>
        </p:nvGrpSpPr>
        <p:grpSpPr>
          <a:xfrm>
            <a:off x="3213965" y="2366393"/>
            <a:ext cx="356841" cy="369332"/>
            <a:chOff x="4926840" y="2102707"/>
            <a:chExt cx="743803" cy="769839"/>
          </a:xfrm>
        </p:grpSpPr>
        <p:sp>
          <p:nvSpPr>
            <p:cNvPr id="87" name="Flowchart: Connector 86">
              <a:extLst>
                <a:ext uri="{FF2B5EF4-FFF2-40B4-BE49-F238E27FC236}">
                  <a16:creationId xmlns:a16="http://schemas.microsoft.com/office/drawing/2014/main" id="{5386E668-72E1-4816-AEE6-0FBA6189D89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8" name="TextBox 87">
              <a:extLst>
                <a:ext uri="{FF2B5EF4-FFF2-40B4-BE49-F238E27FC236}">
                  <a16:creationId xmlns:a16="http://schemas.microsoft.com/office/drawing/2014/main" id="{47CDDF0A-577D-4019-8E44-B7FC64E93EEC}"/>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89" name="Group 88">
            <a:extLst>
              <a:ext uri="{FF2B5EF4-FFF2-40B4-BE49-F238E27FC236}">
                <a16:creationId xmlns:a16="http://schemas.microsoft.com/office/drawing/2014/main" id="{E82C2976-F9FB-46EF-83E1-1CC72A77B807}"/>
              </a:ext>
            </a:extLst>
          </p:cNvPr>
          <p:cNvGrpSpPr/>
          <p:nvPr/>
        </p:nvGrpSpPr>
        <p:grpSpPr>
          <a:xfrm>
            <a:off x="6049339" y="2372089"/>
            <a:ext cx="369331" cy="369332"/>
            <a:chOff x="5775275" y="2102706"/>
            <a:chExt cx="743803" cy="743805"/>
          </a:xfrm>
        </p:grpSpPr>
        <p:sp>
          <p:nvSpPr>
            <p:cNvPr id="90" name="Flowchart: Connector 89">
              <a:extLst>
                <a:ext uri="{FF2B5EF4-FFF2-40B4-BE49-F238E27FC236}">
                  <a16:creationId xmlns:a16="http://schemas.microsoft.com/office/drawing/2014/main" id="{C84FC9D3-3738-45B2-A9F1-71470A31FEB9}"/>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1" name="TextBox 90">
              <a:extLst>
                <a:ext uri="{FF2B5EF4-FFF2-40B4-BE49-F238E27FC236}">
                  <a16:creationId xmlns:a16="http://schemas.microsoft.com/office/drawing/2014/main" id="{9EF793EF-E185-479C-87AB-15C47EEC1FD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92" name="Group 91">
            <a:extLst>
              <a:ext uri="{FF2B5EF4-FFF2-40B4-BE49-F238E27FC236}">
                <a16:creationId xmlns:a16="http://schemas.microsoft.com/office/drawing/2014/main" id="{0396B565-7772-434A-B603-18C8DA882520}"/>
              </a:ext>
            </a:extLst>
          </p:cNvPr>
          <p:cNvGrpSpPr/>
          <p:nvPr/>
        </p:nvGrpSpPr>
        <p:grpSpPr>
          <a:xfrm>
            <a:off x="7060119" y="2347659"/>
            <a:ext cx="369331" cy="369332"/>
            <a:chOff x="5775275" y="2102706"/>
            <a:chExt cx="743803" cy="743805"/>
          </a:xfrm>
        </p:grpSpPr>
        <p:sp>
          <p:nvSpPr>
            <p:cNvPr id="93" name="Flowchart: Connector 92">
              <a:extLst>
                <a:ext uri="{FF2B5EF4-FFF2-40B4-BE49-F238E27FC236}">
                  <a16:creationId xmlns:a16="http://schemas.microsoft.com/office/drawing/2014/main" id="{12A8606E-81FF-47BC-8124-55AB98AE39B6}"/>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4" name="TextBox 93">
              <a:extLst>
                <a:ext uri="{FF2B5EF4-FFF2-40B4-BE49-F238E27FC236}">
                  <a16:creationId xmlns:a16="http://schemas.microsoft.com/office/drawing/2014/main" id="{410109F5-E7F5-4E73-9EE9-7C28A1AB3F2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95" name="Group 94">
            <a:extLst>
              <a:ext uri="{FF2B5EF4-FFF2-40B4-BE49-F238E27FC236}">
                <a16:creationId xmlns:a16="http://schemas.microsoft.com/office/drawing/2014/main" id="{8549FF68-081B-487F-B3D0-251D421B0C9F}"/>
              </a:ext>
            </a:extLst>
          </p:cNvPr>
          <p:cNvGrpSpPr/>
          <p:nvPr/>
        </p:nvGrpSpPr>
        <p:grpSpPr>
          <a:xfrm>
            <a:off x="7941399" y="2344344"/>
            <a:ext cx="369331" cy="369332"/>
            <a:chOff x="5775275" y="2102706"/>
            <a:chExt cx="743803" cy="743805"/>
          </a:xfrm>
        </p:grpSpPr>
        <p:sp>
          <p:nvSpPr>
            <p:cNvPr id="96" name="Flowchart: Connector 95">
              <a:extLst>
                <a:ext uri="{FF2B5EF4-FFF2-40B4-BE49-F238E27FC236}">
                  <a16:creationId xmlns:a16="http://schemas.microsoft.com/office/drawing/2014/main" id="{ED7E7628-59AA-4B16-A438-C319512759A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7" name="TextBox 96">
              <a:extLst>
                <a:ext uri="{FF2B5EF4-FFF2-40B4-BE49-F238E27FC236}">
                  <a16:creationId xmlns:a16="http://schemas.microsoft.com/office/drawing/2014/main" id="{6E804046-223C-470E-8C5F-17BCD507E0B0}"/>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98" name="Group 97">
            <a:extLst>
              <a:ext uri="{FF2B5EF4-FFF2-40B4-BE49-F238E27FC236}">
                <a16:creationId xmlns:a16="http://schemas.microsoft.com/office/drawing/2014/main" id="{33948977-258D-4613-BF9A-0C2448D97B7A}"/>
              </a:ext>
            </a:extLst>
          </p:cNvPr>
          <p:cNvGrpSpPr/>
          <p:nvPr/>
        </p:nvGrpSpPr>
        <p:grpSpPr>
          <a:xfrm>
            <a:off x="1439696" y="2867843"/>
            <a:ext cx="356841" cy="369332"/>
            <a:chOff x="2381535" y="2102704"/>
            <a:chExt cx="743803" cy="769838"/>
          </a:xfrm>
        </p:grpSpPr>
        <p:sp>
          <p:nvSpPr>
            <p:cNvPr id="99" name="Flowchart: Connector 98">
              <a:extLst>
                <a:ext uri="{FF2B5EF4-FFF2-40B4-BE49-F238E27FC236}">
                  <a16:creationId xmlns:a16="http://schemas.microsoft.com/office/drawing/2014/main" id="{653D987D-B70B-4174-A25F-2BD4C1ACE38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sp>
          <p:nvSpPr>
            <p:cNvPr id="100" name="TextBox 99">
              <a:extLst>
                <a:ext uri="{FF2B5EF4-FFF2-40B4-BE49-F238E27FC236}">
                  <a16:creationId xmlns:a16="http://schemas.microsoft.com/office/drawing/2014/main" id="{5698BD1A-F12F-4D41-9F2B-2AABE2C123A5}"/>
                </a:ext>
              </a:extLst>
            </p:cNvPr>
            <p:cNvSpPr txBox="1"/>
            <p:nvPr/>
          </p:nvSpPr>
          <p:spPr>
            <a:xfrm flipH="1">
              <a:off x="2481974" y="2102704"/>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101" name="Group 100">
            <a:extLst>
              <a:ext uri="{FF2B5EF4-FFF2-40B4-BE49-F238E27FC236}">
                <a16:creationId xmlns:a16="http://schemas.microsoft.com/office/drawing/2014/main" id="{8BB47719-DDB1-41A2-9765-36F88787FCFF}"/>
              </a:ext>
            </a:extLst>
          </p:cNvPr>
          <p:cNvGrpSpPr/>
          <p:nvPr/>
        </p:nvGrpSpPr>
        <p:grpSpPr>
          <a:xfrm>
            <a:off x="599659" y="2867844"/>
            <a:ext cx="356841" cy="369332"/>
            <a:chOff x="3229970" y="2102707"/>
            <a:chExt cx="743803" cy="769839"/>
          </a:xfrm>
        </p:grpSpPr>
        <p:sp>
          <p:nvSpPr>
            <p:cNvPr id="102" name="Flowchart: Connector 101">
              <a:extLst>
                <a:ext uri="{FF2B5EF4-FFF2-40B4-BE49-F238E27FC236}">
                  <a16:creationId xmlns:a16="http://schemas.microsoft.com/office/drawing/2014/main" id="{0272F3BB-51FC-428D-B391-7389E76E86E3}"/>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3" name="TextBox 102">
              <a:extLst>
                <a:ext uri="{FF2B5EF4-FFF2-40B4-BE49-F238E27FC236}">
                  <a16:creationId xmlns:a16="http://schemas.microsoft.com/office/drawing/2014/main" id="{E8D4E142-E7C4-4E06-B572-D093F3096B26}"/>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104" name="Group 103">
            <a:extLst>
              <a:ext uri="{FF2B5EF4-FFF2-40B4-BE49-F238E27FC236}">
                <a16:creationId xmlns:a16="http://schemas.microsoft.com/office/drawing/2014/main" id="{608FBC57-4197-4E4F-8750-8F7613B5587A}"/>
              </a:ext>
            </a:extLst>
          </p:cNvPr>
          <p:cNvGrpSpPr/>
          <p:nvPr/>
        </p:nvGrpSpPr>
        <p:grpSpPr>
          <a:xfrm>
            <a:off x="3412305" y="2867846"/>
            <a:ext cx="356841" cy="369332"/>
            <a:chOff x="4078405" y="2102708"/>
            <a:chExt cx="743803" cy="769838"/>
          </a:xfrm>
        </p:grpSpPr>
        <p:sp>
          <p:nvSpPr>
            <p:cNvPr id="105" name="Flowchart: Connector 104">
              <a:extLst>
                <a:ext uri="{FF2B5EF4-FFF2-40B4-BE49-F238E27FC236}">
                  <a16:creationId xmlns:a16="http://schemas.microsoft.com/office/drawing/2014/main" id="{4EF731F4-7C05-4FF4-A698-D2A67AB2BF2C}"/>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6" name="TextBox 105">
              <a:extLst>
                <a:ext uri="{FF2B5EF4-FFF2-40B4-BE49-F238E27FC236}">
                  <a16:creationId xmlns:a16="http://schemas.microsoft.com/office/drawing/2014/main" id="{DCA72BA1-63B8-43DF-A2C5-264E40BE8330}"/>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107" name="Group 106">
            <a:extLst>
              <a:ext uri="{FF2B5EF4-FFF2-40B4-BE49-F238E27FC236}">
                <a16:creationId xmlns:a16="http://schemas.microsoft.com/office/drawing/2014/main" id="{85B70435-7982-4C53-94DE-1975F5A60ADE}"/>
              </a:ext>
            </a:extLst>
          </p:cNvPr>
          <p:cNvGrpSpPr/>
          <p:nvPr/>
        </p:nvGrpSpPr>
        <p:grpSpPr>
          <a:xfrm>
            <a:off x="2570834" y="2867843"/>
            <a:ext cx="356841" cy="369332"/>
            <a:chOff x="4926840" y="2102707"/>
            <a:chExt cx="743803" cy="769839"/>
          </a:xfrm>
        </p:grpSpPr>
        <p:sp>
          <p:nvSpPr>
            <p:cNvPr id="108" name="Flowchart: Connector 107">
              <a:extLst>
                <a:ext uri="{FF2B5EF4-FFF2-40B4-BE49-F238E27FC236}">
                  <a16:creationId xmlns:a16="http://schemas.microsoft.com/office/drawing/2014/main" id="{59749D22-7C66-424E-B708-B2CA60B19291}"/>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9" name="TextBox 108">
              <a:extLst>
                <a:ext uri="{FF2B5EF4-FFF2-40B4-BE49-F238E27FC236}">
                  <a16:creationId xmlns:a16="http://schemas.microsoft.com/office/drawing/2014/main" id="{B8DBEFF1-F964-49E1-9624-8D97FF05F90B}"/>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110" name="Group 109">
            <a:extLst>
              <a:ext uri="{FF2B5EF4-FFF2-40B4-BE49-F238E27FC236}">
                <a16:creationId xmlns:a16="http://schemas.microsoft.com/office/drawing/2014/main" id="{7CEDACEE-0095-4844-ACED-4C861A25FDDC}"/>
              </a:ext>
            </a:extLst>
          </p:cNvPr>
          <p:cNvGrpSpPr/>
          <p:nvPr/>
        </p:nvGrpSpPr>
        <p:grpSpPr>
          <a:xfrm>
            <a:off x="5792738" y="2851147"/>
            <a:ext cx="369331" cy="369332"/>
            <a:chOff x="5775275" y="2102706"/>
            <a:chExt cx="743803" cy="743805"/>
          </a:xfrm>
        </p:grpSpPr>
        <p:sp>
          <p:nvSpPr>
            <p:cNvPr id="111" name="Flowchart: Connector 110">
              <a:extLst>
                <a:ext uri="{FF2B5EF4-FFF2-40B4-BE49-F238E27FC236}">
                  <a16:creationId xmlns:a16="http://schemas.microsoft.com/office/drawing/2014/main" id="{D137C4AB-E26B-461A-A0F0-FAEF1E65A3D1}"/>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2" name="TextBox 111">
              <a:extLst>
                <a:ext uri="{FF2B5EF4-FFF2-40B4-BE49-F238E27FC236}">
                  <a16:creationId xmlns:a16="http://schemas.microsoft.com/office/drawing/2014/main" id="{C2C49DA5-C936-486D-8B4E-2B1836819E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113" name="Group 112">
            <a:extLst>
              <a:ext uri="{FF2B5EF4-FFF2-40B4-BE49-F238E27FC236}">
                <a16:creationId xmlns:a16="http://schemas.microsoft.com/office/drawing/2014/main" id="{DB6578C9-E9F4-4672-B834-6B20EC220206}"/>
              </a:ext>
            </a:extLst>
          </p:cNvPr>
          <p:cNvGrpSpPr/>
          <p:nvPr/>
        </p:nvGrpSpPr>
        <p:grpSpPr>
          <a:xfrm>
            <a:off x="6637737" y="2825511"/>
            <a:ext cx="369331" cy="369332"/>
            <a:chOff x="5775275" y="2102706"/>
            <a:chExt cx="743803" cy="743805"/>
          </a:xfrm>
        </p:grpSpPr>
        <p:sp>
          <p:nvSpPr>
            <p:cNvPr id="114" name="Flowchart: Connector 113">
              <a:extLst>
                <a:ext uri="{FF2B5EF4-FFF2-40B4-BE49-F238E27FC236}">
                  <a16:creationId xmlns:a16="http://schemas.microsoft.com/office/drawing/2014/main" id="{AA93E002-997F-408A-901D-06ACC72563D8}"/>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5" name="TextBox 114">
              <a:extLst>
                <a:ext uri="{FF2B5EF4-FFF2-40B4-BE49-F238E27FC236}">
                  <a16:creationId xmlns:a16="http://schemas.microsoft.com/office/drawing/2014/main" id="{80666626-30E3-4A2B-9B17-B35F8371D40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116" name="Group 115">
            <a:extLst>
              <a:ext uri="{FF2B5EF4-FFF2-40B4-BE49-F238E27FC236}">
                <a16:creationId xmlns:a16="http://schemas.microsoft.com/office/drawing/2014/main" id="{B44C000E-1A8E-430E-BBC5-A0F194C7B252}"/>
              </a:ext>
            </a:extLst>
          </p:cNvPr>
          <p:cNvGrpSpPr/>
          <p:nvPr/>
        </p:nvGrpSpPr>
        <p:grpSpPr>
          <a:xfrm>
            <a:off x="7707455" y="2822196"/>
            <a:ext cx="369331" cy="369332"/>
            <a:chOff x="5775275" y="2102706"/>
            <a:chExt cx="743803" cy="743805"/>
          </a:xfrm>
        </p:grpSpPr>
        <p:sp>
          <p:nvSpPr>
            <p:cNvPr id="117" name="Flowchart: Connector 116">
              <a:extLst>
                <a:ext uri="{FF2B5EF4-FFF2-40B4-BE49-F238E27FC236}">
                  <a16:creationId xmlns:a16="http://schemas.microsoft.com/office/drawing/2014/main" id="{A3547FA8-C9AB-42EE-9FE3-83F8361B350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8" name="TextBox 117">
              <a:extLst>
                <a:ext uri="{FF2B5EF4-FFF2-40B4-BE49-F238E27FC236}">
                  <a16:creationId xmlns:a16="http://schemas.microsoft.com/office/drawing/2014/main" id="{3D5E813C-66B0-4063-8DA7-6AB4098B6D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119" name="Group 118">
            <a:extLst>
              <a:ext uri="{FF2B5EF4-FFF2-40B4-BE49-F238E27FC236}">
                <a16:creationId xmlns:a16="http://schemas.microsoft.com/office/drawing/2014/main" id="{D14640E9-C50A-4F7C-8994-EE9D46DBD28F}"/>
              </a:ext>
            </a:extLst>
          </p:cNvPr>
          <p:cNvGrpSpPr/>
          <p:nvPr/>
        </p:nvGrpSpPr>
        <p:grpSpPr>
          <a:xfrm>
            <a:off x="2683995" y="3398571"/>
            <a:ext cx="403733" cy="403735"/>
            <a:chOff x="2381535" y="2102706"/>
            <a:chExt cx="743803" cy="743806"/>
          </a:xfrm>
        </p:grpSpPr>
        <p:sp>
          <p:nvSpPr>
            <p:cNvPr id="120" name="Flowchart: Connector 119">
              <a:extLst>
                <a:ext uri="{FF2B5EF4-FFF2-40B4-BE49-F238E27FC236}">
                  <a16:creationId xmlns:a16="http://schemas.microsoft.com/office/drawing/2014/main" id="{C0B2C3FA-2F8D-477C-BC29-53261EBD8177}"/>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1" name="TextBox 120">
              <a:extLst>
                <a:ext uri="{FF2B5EF4-FFF2-40B4-BE49-F238E27FC236}">
                  <a16:creationId xmlns:a16="http://schemas.microsoft.com/office/drawing/2014/main" id="{8889502C-51B5-418E-9BD0-27AAC14F55D9}"/>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122" name="Group 121">
            <a:extLst>
              <a:ext uri="{FF2B5EF4-FFF2-40B4-BE49-F238E27FC236}">
                <a16:creationId xmlns:a16="http://schemas.microsoft.com/office/drawing/2014/main" id="{E041CFA5-7010-417F-8945-FBDF4A6123D4}"/>
              </a:ext>
            </a:extLst>
          </p:cNvPr>
          <p:cNvGrpSpPr/>
          <p:nvPr/>
        </p:nvGrpSpPr>
        <p:grpSpPr>
          <a:xfrm>
            <a:off x="987125" y="3387130"/>
            <a:ext cx="403733" cy="403734"/>
            <a:chOff x="3229970" y="2102707"/>
            <a:chExt cx="743803" cy="743805"/>
          </a:xfrm>
        </p:grpSpPr>
        <p:sp>
          <p:nvSpPr>
            <p:cNvPr id="123" name="Flowchart: Connector 122">
              <a:extLst>
                <a:ext uri="{FF2B5EF4-FFF2-40B4-BE49-F238E27FC236}">
                  <a16:creationId xmlns:a16="http://schemas.microsoft.com/office/drawing/2014/main" id="{01D4E33B-F7B4-4FC7-B83C-93A5604A6668}"/>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4" name="TextBox 123">
              <a:extLst>
                <a:ext uri="{FF2B5EF4-FFF2-40B4-BE49-F238E27FC236}">
                  <a16:creationId xmlns:a16="http://schemas.microsoft.com/office/drawing/2014/main" id="{48DB7A3B-87C0-471C-AFFF-93DA24FFBBE2}"/>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125" name="Group 124">
            <a:extLst>
              <a:ext uri="{FF2B5EF4-FFF2-40B4-BE49-F238E27FC236}">
                <a16:creationId xmlns:a16="http://schemas.microsoft.com/office/drawing/2014/main" id="{E264332F-B84F-4608-9710-121E33D36F72}"/>
              </a:ext>
            </a:extLst>
          </p:cNvPr>
          <p:cNvGrpSpPr/>
          <p:nvPr/>
        </p:nvGrpSpPr>
        <p:grpSpPr>
          <a:xfrm>
            <a:off x="3532431" y="3381176"/>
            <a:ext cx="403733" cy="403734"/>
            <a:chOff x="4078405" y="2102708"/>
            <a:chExt cx="743803" cy="743804"/>
          </a:xfrm>
        </p:grpSpPr>
        <p:sp>
          <p:nvSpPr>
            <p:cNvPr id="126" name="Flowchart: Connector 125">
              <a:extLst>
                <a:ext uri="{FF2B5EF4-FFF2-40B4-BE49-F238E27FC236}">
                  <a16:creationId xmlns:a16="http://schemas.microsoft.com/office/drawing/2014/main" id="{77DF3D3D-4202-4FA1-A17C-82FF8110A214}"/>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7" name="TextBox 126">
              <a:extLst>
                <a:ext uri="{FF2B5EF4-FFF2-40B4-BE49-F238E27FC236}">
                  <a16:creationId xmlns:a16="http://schemas.microsoft.com/office/drawing/2014/main" id="{D5C1C635-D815-4138-A53C-CE48E45A9493}"/>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128" name="Group 127">
            <a:extLst>
              <a:ext uri="{FF2B5EF4-FFF2-40B4-BE49-F238E27FC236}">
                <a16:creationId xmlns:a16="http://schemas.microsoft.com/office/drawing/2014/main" id="{789E31FD-468E-452D-80B1-F57D514FF13D}"/>
              </a:ext>
            </a:extLst>
          </p:cNvPr>
          <p:cNvGrpSpPr/>
          <p:nvPr/>
        </p:nvGrpSpPr>
        <p:grpSpPr>
          <a:xfrm>
            <a:off x="1855514" y="3382988"/>
            <a:ext cx="403733" cy="404252"/>
            <a:chOff x="4926840" y="2102707"/>
            <a:chExt cx="743803" cy="744759"/>
          </a:xfrm>
        </p:grpSpPr>
        <p:sp>
          <p:nvSpPr>
            <p:cNvPr id="129" name="Flowchart: Connector 128">
              <a:extLst>
                <a:ext uri="{FF2B5EF4-FFF2-40B4-BE49-F238E27FC236}">
                  <a16:creationId xmlns:a16="http://schemas.microsoft.com/office/drawing/2014/main" id="{51030C46-46EF-44B5-8E2B-A149E5FAF9A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0" name="TextBox 129">
              <a:extLst>
                <a:ext uri="{FF2B5EF4-FFF2-40B4-BE49-F238E27FC236}">
                  <a16:creationId xmlns:a16="http://schemas.microsoft.com/office/drawing/2014/main" id="{4EFB72E1-DD4B-44C9-B1C9-CEDF0D3DB5A6}"/>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131" name="Group 130">
            <a:extLst>
              <a:ext uri="{FF2B5EF4-FFF2-40B4-BE49-F238E27FC236}">
                <a16:creationId xmlns:a16="http://schemas.microsoft.com/office/drawing/2014/main" id="{A681474C-2985-414F-BC95-899EC70BC4CD}"/>
              </a:ext>
            </a:extLst>
          </p:cNvPr>
          <p:cNvGrpSpPr/>
          <p:nvPr/>
        </p:nvGrpSpPr>
        <p:grpSpPr>
          <a:xfrm>
            <a:off x="5580911" y="3383762"/>
            <a:ext cx="403733" cy="403734"/>
            <a:chOff x="5775275" y="2102706"/>
            <a:chExt cx="743803" cy="743805"/>
          </a:xfrm>
        </p:grpSpPr>
        <p:sp>
          <p:nvSpPr>
            <p:cNvPr id="132" name="Flowchart: Connector 131">
              <a:extLst>
                <a:ext uri="{FF2B5EF4-FFF2-40B4-BE49-F238E27FC236}">
                  <a16:creationId xmlns:a16="http://schemas.microsoft.com/office/drawing/2014/main" id="{1C98E92C-ED85-41D7-8D3F-1A1F9EEF64B1}"/>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3" name="TextBox 132">
              <a:extLst>
                <a:ext uri="{FF2B5EF4-FFF2-40B4-BE49-F238E27FC236}">
                  <a16:creationId xmlns:a16="http://schemas.microsoft.com/office/drawing/2014/main" id="{0A41D6C7-35FD-4CB2-B577-9811F5F3ACF0}"/>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134" name="Group 133">
            <a:extLst>
              <a:ext uri="{FF2B5EF4-FFF2-40B4-BE49-F238E27FC236}">
                <a16:creationId xmlns:a16="http://schemas.microsoft.com/office/drawing/2014/main" id="{E847FF72-AAEE-430A-8F96-91EDB66A6162}"/>
              </a:ext>
            </a:extLst>
          </p:cNvPr>
          <p:cNvGrpSpPr/>
          <p:nvPr/>
        </p:nvGrpSpPr>
        <p:grpSpPr>
          <a:xfrm>
            <a:off x="7290829" y="3396759"/>
            <a:ext cx="403733" cy="403734"/>
            <a:chOff x="5775275" y="2102706"/>
            <a:chExt cx="743803" cy="743805"/>
          </a:xfrm>
        </p:grpSpPr>
        <p:sp>
          <p:nvSpPr>
            <p:cNvPr id="135" name="Flowchart: Connector 134">
              <a:extLst>
                <a:ext uri="{FF2B5EF4-FFF2-40B4-BE49-F238E27FC236}">
                  <a16:creationId xmlns:a16="http://schemas.microsoft.com/office/drawing/2014/main" id="{6CF5157E-B76F-462A-B9E4-DBF098DED8B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p>
          </p:txBody>
        </p:sp>
        <p:sp>
          <p:nvSpPr>
            <p:cNvPr id="136" name="TextBox 135">
              <a:extLst>
                <a:ext uri="{FF2B5EF4-FFF2-40B4-BE49-F238E27FC236}">
                  <a16:creationId xmlns:a16="http://schemas.microsoft.com/office/drawing/2014/main" id="{5664E0B7-AF99-41E0-B0E5-51AB842AAC1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137" name="Group 136">
            <a:extLst>
              <a:ext uri="{FF2B5EF4-FFF2-40B4-BE49-F238E27FC236}">
                <a16:creationId xmlns:a16="http://schemas.microsoft.com/office/drawing/2014/main" id="{758D8827-62CA-4271-9FF9-0B7E18E8131C}"/>
              </a:ext>
            </a:extLst>
          </p:cNvPr>
          <p:cNvGrpSpPr/>
          <p:nvPr/>
        </p:nvGrpSpPr>
        <p:grpSpPr>
          <a:xfrm>
            <a:off x="6435870" y="3390081"/>
            <a:ext cx="403733" cy="403734"/>
            <a:chOff x="5775275" y="2102706"/>
            <a:chExt cx="743803" cy="743805"/>
          </a:xfrm>
        </p:grpSpPr>
        <p:sp>
          <p:nvSpPr>
            <p:cNvPr id="138" name="Flowchart: Connector 137">
              <a:extLst>
                <a:ext uri="{FF2B5EF4-FFF2-40B4-BE49-F238E27FC236}">
                  <a16:creationId xmlns:a16="http://schemas.microsoft.com/office/drawing/2014/main" id="{E320934C-432A-4F38-95D8-B46DF3C8A69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9" name="TextBox 138">
              <a:extLst>
                <a:ext uri="{FF2B5EF4-FFF2-40B4-BE49-F238E27FC236}">
                  <a16:creationId xmlns:a16="http://schemas.microsoft.com/office/drawing/2014/main" id="{A4AADF1B-1E4C-48A5-A6AF-C56A9E4734A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140" name="Group 139">
            <a:extLst>
              <a:ext uri="{FF2B5EF4-FFF2-40B4-BE49-F238E27FC236}">
                <a16:creationId xmlns:a16="http://schemas.microsoft.com/office/drawing/2014/main" id="{0FBDBFA4-B8C9-4987-95A5-F58CEDBA6877}"/>
              </a:ext>
            </a:extLst>
          </p:cNvPr>
          <p:cNvGrpSpPr/>
          <p:nvPr/>
        </p:nvGrpSpPr>
        <p:grpSpPr>
          <a:xfrm>
            <a:off x="1833942" y="3936938"/>
            <a:ext cx="488056" cy="528464"/>
            <a:chOff x="2381535" y="2102706"/>
            <a:chExt cx="743803" cy="805386"/>
          </a:xfrm>
        </p:grpSpPr>
        <p:sp>
          <p:nvSpPr>
            <p:cNvPr id="141" name="Flowchart: Connector 140">
              <a:extLst>
                <a:ext uri="{FF2B5EF4-FFF2-40B4-BE49-F238E27FC236}">
                  <a16:creationId xmlns:a16="http://schemas.microsoft.com/office/drawing/2014/main" id="{92033A82-1DFD-427A-BFAA-94727C4D4BA4}"/>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42" name="TextBox 141">
              <a:extLst>
                <a:ext uri="{FF2B5EF4-FFF2-40B4-BE49-F238E27FC236}">
                  <a16:creationId xmlns:a16="http://schemas.microsoft.com/office/drawing/2014/main" id="{C252E215-27F6-4289-A741-6C366102CC07}"/>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43" name="Group 142">
            <a:extLst>
              <a:ext uri="{FF2B5EF4-FFF2-40B4-BE49-F238E27FC236}">
                <a16:creationId xmlns:a16="http://schemas.microsoft.com/office/drawing/2014/main" id="{B07B40A8-5B09-43B2-A2AF-4543CE4DD0E7}"/>
              </a:ext>
            </a:extLst>
          </p:cNvPr>
          <p:cNvGrpSpPr/>
          <p:nvPr/>
        </p:nvGrpSpPr>
        <p:grpSpPr>
          <a:xfrm>
            <a:off x="2682377" y="3936939"/>
            <a:ext cx="488056" cy="528464"/>
            <a:chOff x="3229970" y="2102707"/>
            <a:chExt cx="743803" cy="805386"/>
          </a:xfrm>
        </p:grpSpPr>
        <p:sp>
          <p:nvSpPr>
            <p:cNvPr id="144" name="Flowchart: Connector 143">
              <a:extLst>
                <a:ext uri="{FF2B5EF4-FFF2-40B4-BE49-F238E27FC236}">
                  <a16:creationId xmlns:a16="http://schemas.microsoft.com/office/drawing/2014/main" id="{0DD81385-07FE-4645-BB4A-9AF165951AAA}"/>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45" name="TextBox 144">
              <a:extLst>
                <a:ext uri="{FF2B5EF4-FFF2-40B4-BE49-F238E27FC236}">
                  <a16:creationId xmlns:a16="http://schemas.microsoft.com/office/drawing/2014/main" id="{DB67BCD3-4059-4A36-AF60-7B073C9ABB2B}"/>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46" name="Group 145">
            <a:extLst>
              <a:ext uri="{FF2B5EF4-FFF2-40B4-BE49-F238E27FC236}">
                <a16:creationId xmlns:a16="http://schemas.microsoft.com/office/drawing/2014/main" id="{9DC06939-3D9C-4402-A334-0EE9FEE9148B}"/>
              </a:ext>
            </a:extLst>
          </p:cNvPr>
          <p:cNvGrpSpPr/>
          <p:nvPr/>
        </p:nvGrpSpPr>
        <p:grpSpPr>
          <a:xfrm>
            <a:off x="3530812" y="3936940"/>
            <a:ext cx="488056" cy="528464"/>
            <a:chOff x="4078405" y="2102708"/>
            <a:chExt cx="743803" cy="805386"/>
          </a:xfrm>
        </p:grpSpPr>
        <p:sp>
          <p:nvSpPr>
            <p:cNvPr id="147" name="Flowchart: Connector 146">
              <a:extLst>
                <a:ext uri="{FF2B5EF4-FFF2-40B4-BE49-F238E27FC236}">
                  <a16:creationId xmlns:a16="http://schemas.microsoft.com/office/drawing/2014/main" id="{AFD526CB-5F4E-47CB-A5BA-0F79ED53182B}"/>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48" name="TextBox 147">
              <a:extLst>
                <a:ext uri="{FF2B5EF4-FFF2-40B4-BE49-F238E27FC236}">
                  <a16:creationId xmlns:a16="http://schemas.microsoft.com/office/drawing/2014/main" id="{614FF1BB-081B-416D-9FFF-7DF4EC04478A}"/>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49" name="Group 148">
            <a:extLst>
              <a:ext uri="{FF2B5EF4-FFF2-40B4-BE49-F238E27FC236}">
                <a16:creationId xmlns:a16="http://schemas.microsoft.com/office/drawing/2014/main" id="{DA5AD348-0E61-465F-AC48-C9CEE9F0C2E0}"/>
              </a:ext>
            </a:extLst>
          </p:cNvPr>
          <p:cNvGrpSpPr/>
          <p:nvPr/>
        </p:nvGrpSpPr>
        <p:grpSpPr>
          <a:xfrm>
            <a:off x="4379247" y="3936939"/>
            <a:ext cx="488056" cy="528464"/>
            <a:chOff x="4926840" y="2102707"/>
            <a:chExt cx="743803" cy="805386"/>
          </a:xfrm>
        </p:grpSpPr>
        <p:sp>
          <p:nvSpPr>
            <p:cNvPr id="150" name="Flowchart: Connector 149">
              <a:extLst>
                <a:ext uri="{FF2B5EF4-FFF2-40B4-BE49-F238E27FC236}">
                  <a16:creationId xmlns:a16="http://schemas.microsoft.com/office/drawing/2014/main" id="{1019D98B-BE62-475E-B8A5-A1B3B66212A1}"/>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51" name="TextBox 150">
              <a:extLst>
                <a:ext uri="{FF2B5EF4-FFF2-40B4-BE49-F238E27FC236}">
                  <a16:creationId xmlns:a16="http://schemas.microsoft.com/office/drawing/2014/main" id="{00A4393C-0BC0-44BB-8814-3C98366108E0}"/>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152" name="Group 151">
            <a:extLst>
              <a:ext uri="{FF2B5EF4-FFF2-40B4-BE49-F238E27FC236}">
                <a16:creationId xmlns:a16="http://schemas.microsoft.com/office/drawing/2014/main" id="{3FC3FBCE-EFC2-46F2-A3F0-87BA1183B521}"/>
              </a:ext>
            </a:extLst>
          </p:cNvPr>
          <p:cNvGrpSpPr/>
          <p:nvPr/>
        </p:nvGrpSpPr>
        <p:grpSpPr>
          <a:xfrm>
            <a:off x="5227682" y="3936938"/>
            <a:ext cx="488056" cy="528464"/>
            <a:chOff x="5775275" y="2102706"/>
            <a:chExt cx="743803" cy="805386"/>
          </a:xfrm>
        </p:grpSpPr>
        <p:sp>
          <p:nvSpPr>
            <p:cNvPr id="153" name="Flowchart: Connector 152">
              <a:extLst>
                <a:ext uri="{FF2B5EF4-FFF2-40B4-BE49-F238E27FC236}">
                  <a16:creationId xmlns:a16="http://schemas.microsoft.com/office/drawing/2014/main" id="{60810691-1BEE-4F0C-802B-6D070097D49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54" name="TextBox 153">
              <a:extLst>
                <a:ext uri="{FF2B5EF4-FFF2-40B4-BE49-F238E27FC236}">
                  <a16:creationId xmlns:a16="http://schemas.microsoft.com/office/drawing/2014/main" id="{CD9F11E7-B447-4D59-A0EC-BD7B9A1DB6AA}"/>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55" name="Group 154">
            <a:extLst>
              <a:ext uri="{FF2B5EF4-FFF2-40B4-BE49-F238E27FC236}">
                <a16:creationId xmlns:a16="http://schemas.microsoft.com/office/drawing/2014/main" id="{3D0374EE-4C27-4F13-BF17-0A51C823F791}"/>
              </a:ext>
            </a:extLst>
          </p:cNvPr>
          <p:cNvGrpSpPr/>
          <p:nvPr/>
        </p:nvGrpSpPr>
        <p:grpSpPr>
          <a:xfrm>
            <a:off x="6072681" y="3911302"/>
            <a:ext cx="488056" cy="528464"/>
            <a:chOff x="5775275" y="2102706"/>
            <a:chExt cx="743803" cy="805386"/>
          </a:xfrm>
        </p:grpSpPr>
        <p:sp>
          <p:nvSpPr>
            <p:cNvPr id="156" name="Flowchart: Connector 155">
              <a:extLst>
                <a:ext uri="{FF2B5EF4-FFF2-40B4-BE49-F238E27FC236}">
                  <a16:creationId xmlns:a16="http://schemas.microsoft.com/office/drawing/2014/main" id="{83CFC9C7-811A-4803-BED2-F7075F8EDF14}"/>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57" name="TextBox 156">
              <a:extLst>
                <a:ext uri="{FF2B5EF4-FFF2-40B4-BE49-F238E27FC236}">
                  <a16:creationId xmlns:a16="http://schemas.microsoft.com/office/drawing/2014/main" id="{326B3481-10BB-44FC-BBC1-A82FD2DC909D}"/>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158" name="Group 157">
            <a:extLst>
              <a:ext uri="{FF2B5EF4-FFF2-40B4-BE49-F238E27FC236}">
                <a16:creationId xmlns:a16="http://schemas.microsoft.com/office/drawing/2014/main" id="{3B7E1444-F04D-40C8-8513-E501F60096FF}"/>
              </a:ext>
            </a:extLst>
          </p:cNvPr>
          <p:cNvGrpSpPr/>
          <p:nvPr/>
        </p:nvGrpSpPr>
        <p:grpSpPr>
          <a:xfrm>
            <a:off x="6940039" y="3911301"/>
            <a:ext cx="488056" cy="528464"/>
            <a:chOff x="5775275" y="2102706"/>
            <a:chExt cx="743803" cy="805386"/>
          </a:xfrm>
        </p:grpSpPr>
        <p:sp>
          <p:nvSpPr>
            <p:cNvPr id="159" name="Flowchart: Connector 158">
              <a:extLst>
                <a:ext uri="{FF2B5EF4-FFF2-40B4-BE49-F238E27FC236}">
                  <a16:creationId xmlns:a16="http://schemas.microsoft.com/office/drawing/2014/main" id="{301655BA-E932-4C45-AA53-2A30F613271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60" name="TextBox 159">
              <a:extLst>
                <a:ext uri="{FF2B5EF4-FFF2-40B4-BE49-F238E27FC236}">
                  <a16:creationId xmlns:a16="http://schemas.microsoft.com/office/drawing/2014/main" id="{2F4420A7-B717-405A-B0B9-C47150BE4B91}"/>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spTree>
    <p:extLst>
      <p:ext uri="{BB962C8B-B14F-4D97-AF65-F5344CB8AC3E}">
        <p14:creationId xmlns:p14="http://schemas.microsoft.com/office/powerpoint/2010/main" val="22017459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Coding</a:t>
            </a:r>
            <a:r>
              <a:rPr lang="en" dirty="0">
                <a:solidFill>
                  <a:schemeClr val="accent3"/>
                </a:solidFill>
              </a:rPr>
              <a:t>{</a:t>
            </a:r>
            <a:endParaRPr dirty="0">
              <a:solidFill>
                <a:schemeClr val="lt1"/>
              </a:solidFill>
            </a:endParaRPr>
          </a:p>
        </p:txBody>
      </p:sp>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0" y="0"/>
            <a:ext cx="9144000" cy="570594"/>
          </a:xfrm>
          <a:prstGeom prst="rect">
            <a:avLst/>
          </a:prstGeom>
          <a:solidFill>
            <a:schemeClr val="accent5"/>
          </a:solidFill>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grpSp>
        <p:nvGrpSpPr>
          <p:cNvPr id="2531" name="Google Shape;2531;p48"/>
          <p:cNvGrpSpPr/>
          <p:nvPr/>
        </p:nvGrpSpPr>
        <p:grpSpPr>
          <a:xfrm>
            <a:off x="4994678" y="1173377"/>
            <a:ext cx="3439196" cy="2775803"/>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E7D03472-49BC-470D-A85F-A0A16352871A}"/>
                  </a:ext>
                </a:extLst>
              </p:cNvPr>
              <p:cNvGraphicFramePr>
                <a:graphicFrameLocks noChangeAspect="1"/>
              </p:cNvGraphicFramePr>
              <p:nvPr>
                <p:extLst>
                  <p:ext uri="{D42A27DB-BD31-4B8C-83A1-F6EECF244321}">
                    <p14:modId xmlns:p14="http://schemas.microsoft.com/office/powerpoint/2010/main" val="3131713688"/>
                  </p:ext>
                </p:extLst>
              </p:nvPr>
            </p:nvGraphicFramePr>
            <p:xfrm>
              <a:off x="5151119" y="1316139"/>
              <a:ext cx="3173691" cy="1785201"/>
            </p:xfrm>
            <a:graphic>
              <a:graphicData uri="http://schemas.microsoft.com/office/powerpoint/2016/sectionzoom">
                <psez:sectionZm>
                  <psez:sectionZmObj sectionId="{0ECC3A84-E65A-4E2E-BC71-8164C36F22BF}">
                    <psez:zmPr id="{23DE9CAB-C7D1-4EE9-A464-9AD0D6FD2190}" transitionDur="1000">
                      <p166:blipFill xmlns:p166="http://schemas.microsoft.com/office/powerpoint/2016/6/main">
                        <a:blip r:embed="rId3"/>
                        <a:stretch>
                          <a:fillRect/>
                        </a:stretch>
                      </p166:blipFill>
                      <p166:spPr xmlns:p166="http://schemas.microsoft.com/office/powerpoint/2016/6/main">
                        <a:xfrm>
                          <a:off x="0" y="0"/>
                          <a:ext cx="3173691" cy="1785201"/>
                        </a:xfrm>
                        <a:prstGeom prst="rect">
                          <a:avLst/>
                        </a:prstGeom>
                        <a:ln w="3175">
                          <a:solidFill>
                            <a:prstClr val="ltGray"/>
                          </a:solidFill>
                        </a:ln>
                      </p166:spPr>
                    </psez:zmPr>
                  </psez:sectionZmObj>
                </psez:sectionZm>
              </a:graphicData>
            </a:graphic>
          </p:graphicFrame>
        </mc:Choice>
        <mc:Fallback xmlns="">
          <p:pic>
            <p:nvPicPr>
              <p:cNvPr id="3" name="Section Zoom 2">
                <a:hlinkClick r:id="rId4" action="ppaction://hlinksldjump"/>
                <a:extLst>
                  <a:ext uri="{FF2B5EF4-FFF2-40B4-BE49-F238E27FC236}">
                    <a16:creationId xmlns:a16="http://schemas.microsoft.com/office/drawing/2014/main" id="{E7D03472-49BC-470D-A85F-A0A16352871A}"/>
                  </a:ext>
                </a:extLst>
              </p:cNvPr>
              <p:cNvPicPr>
                <a:picLocks noGrp="1" noRot="1" noChangeAspect="1" noMove="1" noResize="1" noEditPoints="1" noAdjustHandles="1" noChangeArrowheads="1" noChangeShapeType="1"/>
              </p:cNvPicPr>
              <p:nvPr/>
            </p:nvPicPr>
            <p:blipFill>
              <a:blip r:embed="rId5"/>
              <a:stretch>
                <a:fillRect/>
              </a:stretch>
            </p:blipFill>
            <p:spPr>
              <a:xfrm>
                <a:off x="5151119" y="1316139"/>
                <a:ext cx="3173691" cy="1785201"/>
              </a:xfrm>
              <a:prstGeom prst="rect">
                <a:avLst/>
              </a:prstGeom>
              <a:ln w="3175">
                <a:solidFill>
                  <a:prstClr val="ltGray"/>
                </a:solidFill>
              </a:ln>
            </p:spPr>
          </p:pic>
        </mc:Fallback>
      </mc:AlternateContent>
    </p:spTree>
    <p:extLst>
      <p:ext uri="{BB962C8B-B14F-4D97-AF65-F5344CB8AC3E}">
        <p14:creationId xmlns:p14="http://schemas.microsoft.com/office/powerpoint/2010/main" val="2724537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
        <p:nvSpPr>
          <p:cNvPr id="2" name="TextBox 1">
            <a:extLst>
              <a:ext uri="{FF2B5EF4-FFF2-40B4-BE49-F238E27FC236}">
                <a16:creationId xmlns:a16="http://schemas.microsoft.com/office/drawing/2014/main" id="{77513BE2-31CA-4B5E-B5C9-B1FC4E1A5F1F}"/>
              </a:ext>
            </a:extLst>
          </p:cNvPr>
          <p:cNvSpPr txBox="1"/>
          <p:nvPr/>
        </p:nvSpPr>
        <p:spPr>
          <a:xfrm>
            <a:off x="262218" y="0"/>
            <a:ext cx="5062817" cy="5432256"/>
          </a:xfrm>
          <a:prstGeom prst="rect">
            <a:avLst/>
          </a:prstGeom>
          <a:noFill/>
        </p:spPr>
        <p:txBody>
          <a:bodyPr wrap="square" rtlCol="0">
            <a:spAutoFit/>
          </a:bodyPr>
          <a:lstStyle/>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template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class</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T&gt;</a:t>
            </a: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void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 * array,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middle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a:solidFill>
                  <a:schemeClr val="accent2">
                    <a:lumMod val="75000"/>
                  </a:schemeClr>
                </a:solidFill>
                <a:latin typeface="Source Code Pro" panose="020B0309030403020204" pitchFamily="49" charset="0"/>
                <a:ea typeface="Source Code Pro" panose="020B0309030403020204" pitchFamily="49" charset="0"/>
              </a:rPr>
              <a:t>//Variables iteradoras</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i,j,k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a:solidFill>
                  <a:schemeClr val="accent2">
                    <a:lumMod val="75000"/>
                  </a:schemeClr>
                </a:solidFill>
                <a:latin typeface="Source Code Pro" panose="020B0309030403020204" pitchFamily="49" charset="0"/>
                <a:ea typeface="Source Code Pro" panose="020B0309030403020204" pitchFamily="49" charset="0"/>
              </a:rPr>
              <a:t>//Variables con el número de elementos para dividir el arreglo</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=middle-first+1;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last-middle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a:solidFill>
                  <a:schemeClr val="accent2">
                    <a:lumMod val="75000"/>
                  </a:schemeClr>
                </a:solidFill>
                <a:latin typeface="Source Code Pro" panose="020B0309030403020204" pitchFamily="49" charset="0"/>
                <a:ea typeface="Source Code Pro" panose="020B0309030403020204" pitchFamily="49" charset="0"/>
              </a:rPr>
              <a:t>//Inicializando los arreglos</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    //Rellenando cada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subarreglo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for</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i=0; i&lt;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LeftTotal;i</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[i]=array[</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first+i</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for</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j=0; j&lt;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RightTotal;j</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[j]=array[middle+1+j];</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i=0;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j=0;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k=</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a:solidFill>
                  <a:schemeClr val="accent2">
                    <a:lumMod val="75000"/>
                  </a:schemeClr>
                </a:solidFill>
                <a:latin typeface="Source Code Pro" panose="020B0309030403020204" pitchFamily="49" charset="0"/>
                <a:ea typeface="Source Code Pro" panose="020B0309030403020204" pitchFamily="49" charset="0"/>
              </a:rPr>
              <a:t>//Mezcla de los dos arreglos</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while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&amp;&amp; j&lt;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array[k]=</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i++;</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array[k]=</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j++</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k++;</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sz="900" dirty="0">
              <a:latin typeface="Source Code Pro" panose="020B0309030403020204" pitchFamily="49" charset="0"/>
              <a:ea typeface="Source Code Pro" panose="020B0309030403020204" pitchFamily="49" charset="0"/>
            </a:endParaRPr>
          </a:p>
        </p:txBody>
      </p:sp>
      <p:sp>
        <p:nvSpPr>
          <p:cNvPr id="3" name="TextBox 2">
            <a:extLst>
              <a:ext uri="{FF2B5EF4-FFF2-40B4-BE49-F238E27FC236}">
                <a16:creationId xmlns:a16="http://schemas.microsoft.com/office/drawing/2014/main" id="{7FB1CEB0-F0C7-410D-AAC9-9F945E0B6F37}"/>
              </a:ext>
            </a:extLst>
          </p:cNvPr>
          <p:cNvSpPr txBox="1"/>
          <p:nvPr/>
        </p:nvSpPr>
        <p:spPr>
          <a:xfrm>
            <a:off x="5553636" y="863590"/>
            <a:ext cx="3395382" cy="3416320"/>
          </a:xfrm>
          <a:prstGeom prst="rect">
            <a:avLst/>
          </a:prstGeom>
          <a:noFill/>
          <a:ln>
            <a:solidFill>
              <a:schemeClr val="accent6"/>
            </a:solidFill>
          </a:ln>
        </p:spPr>
        <p:txBody>
          <a:bodyPr wrap="square" rtlCol="0">
            <a:spAutoFit/>
          </a:bodyPr>
          <a:lstStyle/>
          <a:p>
            <a:endParaRPr lang="es-ES" sz="900" dirty="0">
              <a:latin typeface="Source Code Pro" panose="020B0309030403020204" pitchFamily="49" charset="0"/>
              <a:ea typeface="Source Code Pro" panose="020B0309030403020204" pitchFamily="49" charset="0"/>
            </a:endParaRPr>
          </a:p>
          <a:p>
            <a:r>
              <a:rPr lang="es-ES" sz="900" dirty="0">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while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array[k]=</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j++</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k++;</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while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array[k]=</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i++;</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k++;</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template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class</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T&gt;</a:t>
            </a: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void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array,int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middle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)/2;</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(array,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middle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(array, middle+1,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(array,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middle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p:txBody>
      </p:sp>
      <p:sp>
        <p:nvSpPr>
          <p:cNvPr id="4" name="TextBox 3">
            <a:extLst>
              <a:ext uri="{FF2B5EF4-FFF2-40B4-BE49-F238E27FC236}">
                <a16:creationId xmlns:a16="http://schemas.microsoft.com/office/drawing/2014/main" id="{083FA9F8-0849-4A59-A62A-01878279A7B9}"/>
              </a:ext>
            </a:extLst>
          </p:cNvPr>
          <p:cNvSpPr txBox="1"/>
          <p:nvPr/>
        </p:nvSpPr>
        <p:spPr>
          <a:xfrm>
            <a:off x="3361" y="0"/>
            <a:ext cx="383241" cy="5293757"/>
          </a:xfrm>
          <a:prstGeom prst="rect">
            <a:avLst/>
          </a:prstGeom>
          <a:noFill/>
        </p:spPr>
        <p:txBody>
          <a:bodyPr wrap="square" rtlCol="0">
            <a:spAutoFit/>
          </a:bodyPr>
          <a:lstStyle/>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37</a:t>
            </a:r>
            <a:endParaRPr lang="es-ES" sz="900" dirty="0">
              <a:solidFill>
                <a:schemeClr val="accent5">
                  <a:lumMod val="50000"/>
                  <a:lumOff val="50000"/>
                </a:schemeClr>
              </a:solidFill>
              <a:latin typeface="Quantico" panose="02000000000000000000" pitchFamily="2" charset="0"/>
              <a:ea typeface="Source Code Pro" panose="020B0309030403020204" pitchFamily="49" charset="0"/>
            </a:endParaRPr>
          </a:p>
        </p:txBody>
      </p:sp>
      <p:sp>
        <p:nvSpPr>
          <p:cNvPr id="5" name="TextBox 4">
            <a:extLst>
              <a:ext uri="{FF2B5EF4-FFF2-40B4-BE49-F238E27FC236}">
                <a16:creationId xmlns:a16="http://schemas.microsoft.com/office/drawing/2014/main" id="{B2CA7FBA-19AD-4AD3-A90E-F09FA89C3249}"/>
              </a:ext>
            </a:extLst>
          </p:cNvPr>
          <p:cNvSpPr txBox="1"/>
          <p:nvPr/>
        </p:nvSpPr>
        <p:spPr>
          <a:xfrm>
            <a:off x="5170395" y="863590"/>
            <a:ext cx="383241" cy="3554819"/>
          </a:xfrm>
          <a:prstGeom prst="rect">
            <a:avLst/>
          </a:prstGeom>
          <a:noFill/>
        </p:spPr>
        <p:txBody>
          <a:bodyPr wrap="square" rtlCol="0">
            <a:spAutoFit/>
          </a:bodyPr>
          <a:lstStyle/>
          <a:p>
            <a:r>
              <a:rPr lang="en-029" sz="900" dirty="0">
                <a:solidFill>
                  <a:schemeClr val="accent5">
                    <a:lumMod val="50000"/>
                    <a:lumOff val="50000"/>
                  </a:schemeClr>
                </a:solidFill>
                <a:latin typeface="Quantico" panose="02000000000000000000" pitchFamily="2" charset="0"/>
              </a:rPr>
              <a:t>38</a:t>
            </a:r>
          </a:p>
          <a:p>
            <a:r>
              <a:rPr lang="en-029" sz="900" dirty="0">
                <a:solidFill>
                  <a:schemeClr val="accent5">
                    <a:lumMod val="50000"/>
                    <a:lumOff val="50000"/>
                  </a:schemeClr>
                </a:solidFill>
                <a:latin typeface="Quantico" panose="02000000000000000000" pitchFamily="2" charset="0"/>
              </a:rPr>
              <a:t>39</a:t>
            </a:r>
          </a:p>
          <a:p>
            <a:r>
              <a:rPr lang="en-029" sz="900" dirty="0">
                <a:solidFill>
                  <a:schemeClr val="accent5">
                    <a:lumMod val="50000"/>
                    <a:lumOff val="50000"/>
                  </a:schemeClr>
                </a:solidFill>
                <a:latin typeface="Quantico" panose="02000000000000000000" pitchFamily="2" charset="0"/>
              </a:rPr>
              <a:t>40</a:t>
            </a:r>
          </a:p>
          <a:p>
            <a:r>
              <a:rPr lang="en-029" sz="900" dirty="0">
                <a:solidFill>
                  <a:schemeClr val="accent5">
                    <a:lumMod val="50000"/>
                    <a:lumOff val="50000"/>
                  </a:schemeClr>
                </a:solidFill>
                <a:latin typeface="Quantico" panose="02000000000000000000" pitchFamily="2" charset="0"/>
              </a:rPr>
              <a:t>41</a:t>
            </a:r>
          </a:p>
          <a:p>
            <a:r>
              <a:rPr lang="en-029" sz="900" dirty="0">
                <a:solidFill>
                  <a:schemeClr val="accent5">
                    <a:lumMod val="50000"/>
                    <a:lumOff val="50000"/>
                  </a:schemeClr>
                </a:solidFill>
                <a:latin typeface="Quantico" panose="02000000000000000000" pitchFamily="2" charset="0"/>
              </a:rPr>
              <a:t>42</a:t>
            </a:r>
          </a:p>
          <a:p>
            <a:r>
              <a:rPr lang="en-029" sz="900" dirty="0">
                <a:solidFill>
                  <a:schemeClr val="accent5">
                    <a:lumMod val="50000"/>
                    <a:lumOff val="50000"/>
                  </a:schemeClr>
                </a:solidFill>
                <a:latin typeface="Quantico" panose="02000000000000000000" pitchFamily="2" charset="0"/>
              </a:rPr>
              <a:t>43</a:t>
            </a:r>
          </a:p>
          <a:p>
            <a:r>
              <a:rPr lang="en-029" sz="900" dirty="0">
                <a:solidFill>
                  <a:schemeClr val="accent5">
                    <a:lumMod val="50000"/>
                    <a:lumOff val="50000"/>
                  </a:schemeClr>
                </a:solidFill>
                <a:latin typeface="Quantico" panose="02000000000000000000" pitchFamily="2" charset="0"/>
              </a:rPr>
              <a:t>44</a:t>
            </a:r>
          </a:p>
          <a:p>
            <a:r>
              <a:rPr lang="en-029" sz="900" dirty="0">
                <a:solidFill>
                  <a:schemeClr val="accent5">
                    <a:lumMod val="50000"/>
                    <a:lumOff val="50000"/>
                  </a:schemeClr>
                </a:solidFill>
                <a:latin typeface="Quantico" panose="02000000000000000000" pitchFamily="2" charset="0"/>
              </a:rPr>
              <a:t>45</a:t>
            </a:r>
          </a:p>
          <a:p>
            <a:r>
              <a:rPr lang="en-029" sz="900" dirty="0">
                <a:solidFill>
                  <a:schemeClr val="accent5">
                    <a:lumMod val="50000"/>
                    <a:lumOff val="50000"/>
                  </a:schemeClr>
                </a:solidFill>
                <a:latin typeface="Quantico" panose="02000000000000000000" pitchFamily="2" charset="0"/>
              </a:rPr>
              <a:t>46</a:t>
            </a:r>
          </a:p>
          <a:p>
            <a:r>
              <a:rPr lang="en-029" sz="900" dirty="0">
                <a:solidFill>
                  <a:schemeClr val="accent5">
                    <a:lumMod val="50000"/>
                    <a:lumOff val="50000"/>
                  </a:schemeClr>
                </a:solidFill>
                <a:latin typeface="Quantico" panose="02000000000000000000" pitchFamily="2" charset="0"/>
              </a:rPr>
              <a:t>47</a:t>
            </a:r>
          </a:p>
          <a:p>
            <a:r>
              <a:rPr lang="en-029" sz="900" dirty="0">
                <a:solidFill>
                  <a:schemeClr val="accent5">
                    <a:lumMod val="50000"/>
                    <a:lumOff val="50000"/>
                  </a:schemeClr>
                </a:solidFill>
                <a:latin typeface="Quantico" panose="02000000000000000000" pitchFamily="2" charset="0"/>
              </a:rPr>
              <a:t>48</a:t>
            </a:r>
          </a:p>
          <a:p>
            <a:r>
              <a:rPr lang="en-029" sz="900" dirty="0">
                <a:solidFill>
                  <a:schemeClr val="accent5">
                    <a:lumMod val="50000"/>
                    <a:lumOff val="50000"/>
                  </a:schemeClr>
                </a:solidFill>
                <a:latin typeface="Quantico" panose="02000000000000000000" pitchFamily="2" charset="0"/>
              </a:rPr>
              <a:t>49</a:t>
            </a:r>
          </a:p>
          <a:p>
            <a:r>
              <a:rPr lang="en-029" sz="900" dirty="0">
                <a:solidFill>
                  <a:schemeClr val="accent5">
                    <a:lumMod val="50000"/>
                    <a:lumOff val="50000"/>
                  </a:schemeClr>
                </a:solidFill>
                <a:latin typeface="Quantico" panose="02000000000000000000" pitchFamily="2" charset="0"/>
              </a:rPr>
              <a:t>50</a:t>
            </a:r>
          </a:p>
          <a:p>
            <a:r>
              <a:rPr lang="en-029" sz="900" dirty="0">
                <a:solidFill>
                  <a:schemeClr val="accent5">
                    <a:lumMod val="50000"/>
                    <a:lumOff val="50000"/>
                  </a:schemeClr>
                </a:solidFill>
                <a:latin typeface="Quantico" panose="02000000000000000000" pitchFamily="2" charset="0"/>
              </a:rPr>
              <a:t>51</a:t>
            </a:r>
          </a:p>
          <a:p>
            <a:r>
              <a:rPr lang="en-029" sz="900" dirty="0">
                <a:solidFill>
                  <a:schemeClr val="accent5">
                    <a:lumMod val="50000"/>
                    <a:lumOff val="50000"/>
                  </a:schemeClr>
                </a:solidFill>
                <a:latin typeface="Quantico" panose="02000000000000000000" pitchFamily="2" charset="0"/>
              </a:rPr>
              <a:t>52</a:t>
            </a:r>
          </a:p>
          <a:p>
            <a:r>
              <a:rPr lang="en-029" sz="900" dirty="0">
                <a:solidFill>
                  <a:schemeClr val="accent5">
                    <a:lumMod val="50000"/>
                    <a:lumOff val="50000"/>
                  </a:schemeClr>
                </a:solidFill>
                <a:latin typeface="Quantico" panose="02000000000000000000" pitchFamily="2" charset="0"/>
              </a:rPr>
              <a:t>53</a:t>
            </a:r>
          </a:p>
          <a:p>
            <a:r>
              <a:rPr lang="en-029" sz="900" dirty="0">
                <a:solidFill>
                  <a:schemeClr val="accent5">
                    <a:lumMod val="50000"/>
                    <a:lumOff val="50000"/>
                  </a:schemeClr>
                </a:solidFill>
                <a:latin typeface="Quantico" panose="02000000000000000000" pitchFamily="2" charset="0"/>
              </a:rPr>
              <a:t>54</a:t>
            </a:r>
          </a:p>
          <a:p>
            <a:r>
              <a:rPr lang="en-029" sz="900" dirty="0">
                <a:solidFill>
                  <a:schemeClr val="accent5">
                    <a:lumMod val="50000"/>
                    <a:lumOff val="50000"/>
                  </a:schemeClr>
                </a:solidFill>
                <a:latin typeface="Quantico" panose="02000000000000000000" pitchFamily="2" charset="0"/>
              </a:rPr>
              <a:t>55</a:t>
            </a:r>
          </a:p>
          <a:p>
            <a:r>
              <a:rPr lang="en-029" sz="900" dirty="0">
                <a:solidFill>
                  <a:schemeClr val="accent5">
                    <a:lumMod val="50000"/>
                    <a:lumOff val="50000"/>
                  </a:schemeClr>
                </a:solidFill>
                <a:latin typeface="Quantico" panose="02000000000000000000" pitchFamily="2" charset="0"/>
              </a:rPr>
              <a:t>56</a:t>
            </a:r>
          </a:p>
          <a:p>
            <a:r>
              <a:rPr lang="en-029" sz="900" dirty="0">
                <a:solidFill>
                  <a:schemeClr val="accent5">
                    <a:lumMod val="50000"/>
                    <a:lumOff val="50000"/>
                  </a:schemeClr>
                </a:solidFill>
                <a:latin typeface="Quantico" panose="02000000000000000000" pitchFamily="2" charset="0"/>
              </a:rPr>
              <a:t>57</a:t>
            </a:r>
          </a:p>
          <a:p>
            <a:r>
              <a:rPr lang="en-029" sz="900" dirty="0">
                <a:solidFill>
                  <a:schemeClr val="accent5">
                    <a:lumMod val="50000"/>
                    <a:lumOff val="50000"/>
                  </a:schemeClr>
                </a:solidFill>
                <a:latin typeface="Quantico" panose="02000000000000000000" pitchFamily="2" charset="0"/>
              </a:rPr>
              <a:t>58</a:t>
            </a:r>
          </a:p>
          <a:p>
            <a:r>
              <a:rPr lang="en-029" sz="900" dirty="0">
                <a:solidFill>
                  <a:schemeClr val="accent5">
                    <a:lumMod val="50000"/>
                    <a:lumOff val="50000"/>
                  </a:schemeClr>
                </a:solidFill>
                <a:latin typeface="Quantico" panose="02000000000000000000" pitchFamily="2" charset="0"/>
              </a:rPr>
              <a:t>59</a:t>
            </a:r>
          </a:p>
          <a:p>
            <a:r>
              <a:rPr lang="en-029" sz="900" dirty="0">
                <a:solidFill>
                  <a:schemeClr val="accent5">
                    <a:lumMod val="50000"/>
                    <a:lumOff val="50000"/>
                  </a:schemeClr>
                </a:solidFill>
                <a:latin typeface="Quantico" panose="02000000000000000000" pitchFamily="2" charset="0"/>
              </a:rPr>
              <a:t>60</a:t>
            </a:r>
          </a:p>
          <a:p>
            <a:r>
              <a:rPr lang="en-029" sz="900" dirty="0">
                <a:solidFill>
                  <a:schemeClr val="accent5">
                    <a:lumMod val="50000"/>
                    <a:lumOff val="50000"/>
                  </a:schemeClr>
                </a:solidFill>
                <a:latin typeface="Quantico" panose="02000000000000000000" pitchFamily="2" charset="0"/>
              </a:rPr>
              <a:t>61</a:t>
            </a:r>
          </a:p>
          <a:p>
            <a:endParaRPr lang="es-ES" sz="900" dirty="0">
              <a:solidFill>
                <a:schemeClr val="accent5">
                  <a:lumMod val="50000"/>
                  <a:lumOff val="50000"/>
                </a:schemeClr>
              </a:solidFill>
              <a:latin typeface="Quantico" panose="02000000000000000000" pitchFamily="2" charset="0"/>
            </a:endParaRPr>
          </a:p>
        </p:txBody>
      </p:sp>
    </p:spTree>
    <p:extLst>
      <p:ext uri="{BB962C8B-B14F-4D97-AF65-F5344CB8AC3E}">
        <p14:creationId xmlns:p14="http://schemas.microsoft.com/office/powerpoint/2010/main" val="20631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451"/>
                            </p:stCondLst>
                            <p:childTnLst>
                              <p:par>
                                <p:cTn id="8" presetID="1" presetClass="entr" presetSubtype="0" fill="hold" grpId="0" nodeType="afterEffect">
                                  <p:stCondLst>
                                    <p:cond delay="0"/>
                                  </p:stCondLst>
                                  <p:iterate type="lt">
                                    <p:tmAbs val="10"/>
                                  </p:iterate>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01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558439" y="1534350"/>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Big O Notation</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2633475" y="1622594"/>
            <a:ext cx="6242829" cy="23554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b="0" i="0" dirty="0">
                <a:solidFill>
                  <a:srgbClr val="C4C0B9"/>
                </a:solidFill>
                <a:effectLst/>
                <a:latin typeface="Söhne"/>
              </a:rPr>
              <a:t>Big O notation in C++ is a way to express the time complexity of an algorithm or the upper bound on the growth rate of the algorithm's running time. It provides a high-level understanding of how the performance of an algorithm scales with the size of the input.</a:t>
            </a:r>
            <a:r>
              <a:rPr lang="en" dirty="0"/>
              <a:t>&gt;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b</a:t>
            </a:r>
            <a:r>
              <a:rPr lang="en" sz="1400" dirty="0">
                <a:solidFill>
                  <a:schemeClr val="accent3"/>
                </a:solidFill>
              </a:rPr>
              <a:t>ig_o.h</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importance.h</a:t>
            </a:r>
            <a:endParaRPr sz="1400" dirty="0">
              <a:solidFill>
                <a:schemeClr val="accent3"/>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501"/>
                                        </p:tgtEl>
                                        <p:attrNameLst>
                                          <p:attrName>style.visibility</p:attrName>
                                        </p:attrNameLst>
                                      </p:cBhvr>
                                      <p:to>
                                        <p:strVal val="visible"/>
                                      </p:to>
                                    </p:set>
                                  </p:childTnLst>
                                </p:cTn>
                              </p:par>
                            </p:childTnLst>
                          </p:cTn>
                        </p:par>
                        <p:par>
                          <p:cTn id="7" fill="hold">
                            <p:stCondLst>
                              <p:cond delay="651"/>
                            </p:stCondLst>
                            <p:childTnLst>
                              <p:par>
                                <p:cTn id="8" presetID="1" presetClass="entr" presetSubtype="0" fill="hold" nodeType="afterEffect">
                                  <p:stCondLst>
                                    <p:cond delay="0"/>
                                  </p:stCondLst>
                                  <p:iterate type="lt">
                                    <p:tmAbs val="50"/>
                                  </p:iterate>
                                  <p:childTnLst>
                                    <p:set>
                                      <p:cBhvr>
                                        <p:cTn id="9"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cxnSp>
        <p:nvCxnSpPr>
          <p:cNvPr id="27" name="Google Shape;10154;p59">
            <a:extLst>
              <a:ext uri="{FF2B5EF4-FFF2-40B4-BE49-F238E27FC236}">
                <a16:creationId xmlns:a16="http://schemas.microsoft.com/office/drawing/2014/main" id="{8737E8DF-C361-449A-AB38-EF279C1F2C7D}"/>
              </a:ext>
            </a:extLst>
          </p:cNvPr>
          <p:cNvCxnSpPr>
            <a:cxnSpLocks/>
            <a:stCxn id="39" idx="2"/>
            <a:endCxn id="37" idx="0"/>
          </p:cNvCxnSpPr>
          <p:nvPr/>
        </p:nvCxnSpPr>
        <p:spPr>
          <a:xfrm rot="16200000" flipH="1">
            <a:off x="5286052" y="188832"/>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cxnSp>
        <p:nvCxnSpPr>
          <p:cNvPr id="28" name="Google Shape;10157;p59">
            <a:extLst>
              <a:ext uri="{FF2B5EF4-FFF2-40B4-BE49-F238E27FC236}">
                <a16:creationId xmlns:a16="http://schemas.microsoft.com/office/drawing/2014/main" id="{28DA0ADD-85E8-4827-8308-6E1F9B816AB3}"/>
              </a:ext>
            </a:extLst>
          </p:cNvPr>
          <p:cNvCxnSpPr>
            <a:cxnSpLocks/>
            <a:stCxn id="38" idx="0"/>
            <a:endCxn id="39" idx="2"/>
          </p:cNvCxnSpPr>
          <p:nvPr/>
        </p:nvCxnSpPr>
        <p:spPr>
          <a:xfrm rot="16200000">
            <a:off x="3088633" y="187970"/>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grpSp>
        <p:nvGrpSpPr>
          <p:cNvPr id="122" name="Group 121">
            <a:extLst>
              <a:ext uri="{FF2B5EF4-FFF2-40B4-BE49-F238E27FC236}">
                <a16:creationId xmlns:a16="http://schemas.microsoft.com/office/drawing/2014/main" id="{A084A8FF-2B49-4B69-AF4E-E1580AA30104}"/>
              </a:ext>
            </a:extLst>
          </p:cNvPr>
          <p:cNvGrpSpPr/>
          <p:nvPr/>
        </p:nvGrpSpPr>
        <p:grpSpPr>
          <a:xfrm>
            <a:off x="1420415" y="1671426"/>
            <a:ext cx="6303158" cy="744406"/>
            <a:chOff x="1420415" y="1671426"/>
            <a:chExt cx="6303158" cy="744406"/>
          </a:xfrm>
        </p:grpSpPr>
        <p:sp>
          <p:nvSpPr>
            <p:cNvPr id="37" name="Google Shape;10156;p59">
              <a:extLst>
                <a:ext uri="{FF2B5EF4-FFF2-40B4-BE49-F238E27FC236}">
                  <a16:creationId xmlns:a16="http://schemas.microsoft.com/office/drawing/2014/main" id="{6CBEB20F-5FDE-409E-BECE-C0B625C667D6}"/>
                </a:ext>
              </a:extLst>
            </p:cNvPr>
            <p:cNvSpPr/>
            <p:nvPr/>
          </p:nvSpPr>
          <p:spPr>
            <a:xfrm>
              <a:off x="5815253"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8" name="Google Shape;10158;p59">
              <a:extLst>
                <a:ext uri="{FF2B5EF4-FFF2-40B4-BE49-F238E27FC236}">
                  <a16:creationId xmlns:a16="http://schemas.microsoft.com/office/drawing/2014/main" id="{9277804F-C8B4-4BE2-B026-AF2F360D5410}"/>
                </a:ext>
              </a:extLst>
            </p:cNvPr>
            <p:cNvSpPr/>
            <p:nvPr/>
          </p:nvSpPr>
          <p:spPr>
            <a:xfrm>
              <a:off x="1420415"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sp>
        <p:nvSpPr>
          <p:cNvPr id="39" name="Google Shape;10155;p59">
            <a:extLst>
              <a:ext uri="{FF2B5EF4-FFF2-40B4-BE49-F238E27FC236}">
                <a16:creationId xmlns:a16="http://schemas.microsoft.com/office/drawing/2014/main" id="{6C82E287-08B7-41BC-B227-2EFE4895FF7F}"/>
              </a:ext>
            </a:extLst>
          </p:cNvPr>
          <p:cNvSpPr/>
          <p:nvPr/>
        </p:nvSpPr>
        <p:spPr>
          <a:xfrm>
            <a:off x="3617834" y="158484"/>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 name="Google Shape;10156;p59">
            <a:extLst>
              <a:ext uri="{FF2B5EF4-FFF2-40B4-BE49-F238E27FC236}">
                <a16:creationId xmlns:a16="http://schemas.microsoft.com/office/drawing/2014/main" id="{4D756AC2-F782-4FE9-9465-D6112143AF8B}"/>
              </a:ext>
            </a:extLst>
          </p:cNvPr>
          <p:cNvSpPr/>
          <p:nvPr/>
        </p:nvSpPr>
        <p:spPr>
          <a:xfrm>
            <a:off x="3744589" y="1569397"/>
            <a:ext cx="1654809" cy="645515"/>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44" name="Google Shape;10157;p59">
            <a:extLst>
              <a:ext uri="{FF2B5EF4-FFF2-40B4-BE49-F238E27FC236}">
                <a16:creationId xmlns:a16="http://schemas.microsoft.com/office/drawing/2014/main" id="{78AA94C3-8CA1-494B-965C-7A0BCE3D1611}"/>
              </a:ext>
            </a:extLst>
          </p:cNvPr>
          <p:cNvCxnSpPr>
            <a:cxnSpLocks/>
            <a:stCxn id="43" idx="0"/>
            <a:endCxn id="39" idx="2"/>
          </p:cNvCxnSpPr>
          <p:nvPr/>
        </p:nvCxnSpPr>
        <p:spPr>
          <a:xfrm flipV="1">
            <a:off x="4571994" y="902890"/>
            <a:ext cx="0" cy="666507"/>
          </a:xfrm>
          <a:prstGeom prst="straightConnector1">
            <a:avLst/>
          </a:prstGeom>
          <a:noFill/>
          <a:ln w="12700" cap="flat" cmpd="sng">
            <a:solidFill>
              <a:schemeClr val="accent6"/>
            </a:solidFill>
            <a:prstDash val="solid"/>
            <a:round/>
            <a:headEnd type="none" w="sm" len="sm"/>
            <a:tailEnd type="none" w="sm" len="sm"/>
          </a:ln>
        </p:spPr>
      </p:cxnSp>
      <p:grpSp>
        <p:nvGrpSpPr>
          <p:cNvPr id="110" name="Group 109">
            <a:extLst>
              <a:ext uri="{FF2B5EF4-FFF2-40B4-BE49-F238E27FC236}">
                <a16:creationId xmlns:a16="http://schemas.microsoft.com/office/drawing/2014/main" id="{709E5C94-A799-45C0-A397-3CBF83517289}"/>
              </a:ext>
            </a:extLst>
          </p:cNvPr>
          <p:cNvGrpSpPr/>
          <p:nvPr/>
        </p:nvGrpSpPr>
        <p:grpSpPr>
          <a:xfrm>
            <a:off x="358710" y="2214051"/>
            <a:ext cx="4002905" cy="2119137"/>
            <a:chOff x="358710" y="2214051"/>
            <a:chExt cx="4002905" cy="2119137"/>
          </a:xfrm>
        </p:grpSpPr>
        <p:cxnSp>
          <p:nvCxnSpPr>
            <p:cNvPr id="52" name="Google Shape;10157;p59">
              <a:extLst>
                <a:ext uri="{FF2B5EF4-FFF2-40B4-BE49-F238E27FC236}">
                  <a16:creationId xmlns:a16="http://schemas.microsoft.com/office/drawing/2014/main" id="{FFC90AE4-8B24-4760-92CD-3926F0ADFF91}"/>
                </a:ext>
              </a:extLst>
            </p:cNvPr>
            <p:cNvCxnSpPr>
              <a:cxnSpLocks/>
            </p:cNvCxnSpPr>
            <p:nvPr/>
          </p:nvCxnSpPr>
          <p:spPr>
            <a:xfrm flipV="1">
              <a:off x="1004561" y="2242820"/>
              <a:ext cx="485026" cy="1131690"/>
            </a:xfrm>
            <a:prstGeom prst="straightConnector1">
              <a:avLst/>
            </a:prstGeom>
            <a:noFill/>
            <a:ln w="12700" cap="flat" cmpd="sng">
              <a:solidFill>
                <a:schemeClr val="accent6"/>
              </a:solidFill>
              <a:prstDash val="solid"/>
              <a:round/>
              <a:headEnd type="none" w="sm" len="sm"/>
              <a:tailEnd type="none" w="sm" len="sm"/>
            </a:ln>
          </p:spPr>
        </p:cxnSp>
        <p:cxnSp>
          <p:nvCxnSpPr>
            <p:cNvPr id="58" name="Google Shape;10157;p59">
              <a:extLst>
                <a:ext uri="{FF2B5EF4-FFF2-40B4-BE49-F238E27FC236}">
                  <a16:creationId xmlns:a16="http://schemas.microsoft.com/office/drawing/2014/main" id="{E6DF11BE-963F-4A9A-992D-323288FE5AF0}"/>
                </a:ext>
              </a:extLst>
            </p:cNvPr>
            <p:cNvCxnSpPr>
              <a:cxnSpLocks/>
              <a:stCxn id="80" idx="0"/>
            </p:cNvCxnSpPr>
            <p:nvPr/>
          </p:nvCxnSpPr>
          <p:spPr>
            <a:xfrm flipH="1" flipV="1">
              <a:off x="3286203"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60" name="Google Shape;10157;p59">
              <a:extLst>
                <a:ext uri="{FF2B5EF4-FFF2-40B4-BE49-F238E27FC236}">
                  <a16:creationId xmlns:a16="http://schemas.microsoft.com/office/drawing/2014/main" id="{E9E44AA2-449F-4639-80A7-D2B6045E0775}"/>
                </a:ext>
              </a:extLst>
            </p:cNvPr>
            <p:cNvCxnSpPr>
              <a:cxnSpLocks/>
              <a:stCxn id="78" idx="0"/>
            </p:cNvCxnSpPr>
            <p:nvPr/>
          </p:nvCxnSpPr>
          <p:spPr>
            <a:xfrm flipV="1">
              <a:off x="2360163"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77" name="Google Shape;10158;p59">
              <a:extLst>
                <a:ext uri="{FF2B5EF4-FFF2-40B4-BE49-F238E27FC236}">
                  <a16:creationId xmlns:a16="http://schemas.microsoft.com/office/drawing/2014/main" id="{27047419-90DB-42A9-AF2E-A7B0CBD1B619}"/>
                </a:ext>
              </a:extLst>
            </p:cNvPr>
            <p:cNvSpPr/>
            <p:nvPr/>
          </p:nvSpPr>
          <p:spPr>
            <a:xfrm>
              <a:off x="358710"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78" name="Google Shape;10158;p59">
              <a:extLst>
                <a:ext uri="{FF2B5EF4-FFF2-40B4-BE49-F238E27FC236}">
                  <a16:creationId xmlns:a16="http://schemas.microsoft.com/office/drawing/2014/main" id="{D50AB00F-F2E6-41F0-A734-0CD222F0F82F}"/>
                </a:ext>
              </a:extLst>
            </p:cNvPr>
            <p:cNvSpPr/>
            <p:nvPr/>
          </p:nvSpPr>
          <p:spPr>
            <a:xfrm>
              <a:off x="1714312"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0" name="Google Shape;10158;p59">
              <a:extLst>
                <a:ext uri="{FF2B5EF4-FFF2-40B4-BE49-F238E27FC236}">
                  <a16:creationId xmlns:a16="http://schemas.microsoft.com/office/drawing/2014/main" id="{F058BB28-EDED-4749-8C51-B0C8F72CE693}"/>
                </a:ext>
              </a:extLst>
            </p:cNvPr>
            <p:cNvSpPr/>
            <p:nvPr/>
          </p:nvSpPr>
          <p:spPr>
            <a:xfrm>
              <a:off x="3069914"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112" name="Group 111">
            <a:extLst>
              <a:ext uri="{FF2B5EF4-FFF2-40B4-BE49-F238E27FC236}">
                <a16:creationId xmlns:a16="http://schemas.microsoft.com/office/drawing/2014/main" id="{BF3BEEC7-5C89-43F2-8F04-872A1EAC2FB1}"/>
              </a:ext>
            </a:extLst>
          </p:cNvPr>
          <p:cNvGrpSpPr/>
          <p:nvPr/>
        </p:nvGrpSpPr>
        <p:grpSpPr>
          <a:xfrm>
            <a:off x="5902" y="3413845"/>
            <a:ext cx="4664022" cy="797680"/>
            <a:chOff x="5902" y="3413845"/>
            <a:chExt cx="4664022" cy="797680"/>
          </a:xfrm>
        </p:grpSpPr>
        <p:sp>
          <p:nvSpPr>
            <p:cNvPr id="82" name="TextBox 81">
              <a:extLst>
                <a:ext uri="{FF2B5EF4-FFF2-40B4-BE49-F238E27FC236}">
                  <a16:creationId xmlns:a16="http://schemas.microsoft.com/office/drawing/2014/main" id="{7724052A-0ECD-421F-8AD9-98DEC99CB409}"/>
                </a:ext>
              </a:extLst>
            </p:cNvPr>
            <p:cNvSpPr txBox="1"/>
            <p:nvPr/>
          </p:nvSpPr>
          <p:spPr>
            <a:xfrm>
              <a:off x="5902" y="3413845"/>
              <a:ext cx="1997315" cy="461665"/>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Convert_to</a:t>
              </a:r>
              <a:r>
                <a:rPr lang="en-029"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_</a:t>
              </a:r>
            </a:p>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string.m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3" name="TextBox 82">
              <a:extLst>
                <a:ext uri="{FF2B5EF4-FFF2-40B4-BE49-F238E27FC236}">
                  <a16:creationId xmlns:a16="http://schemas.microsoft.com/office/drawing/2014/main" id="{FA9904C8-A833-4044-9453-3A1A4A0AE29F}"/>
                </a:ext>
              </a:extLst>
            </p:cNvPr>
            <p:cNvSpPr txBox="1"/>
            <p:nvPr/>
          </p:nvSpPr>
          <p:spPr>
            <a:xfrm>
              <a:off x="1406002" y="3934526"/>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generating.m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4" name="TextBox 83">
              <a:extLst>
                <a:ext uri="{FF2B5EF4-FFF2-40B4-BE49-F238E27FC236}">
                  <a16:creationId xmlns:a16="http://schemas.microsoft.com/office/drawing/2014/main" id="{F4853BDC-9397-4C6B-ADC9-6CA9F0B9E8C6}"/>
                </a:ext>
              </a:extLst>
            </p:cNvPr>
            <p:cNvSpPr txBox="1"/>
            <p:nvPr/>
          </p:nvSpPr>
          <p:spPr>
            <a:xfrm>
              <a:off x="2761604" y="3466422"/>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graphics.m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grpSp>
      <p:grpSp>
        <p:nvGrpSpPr>
          <p:cNvPr id="111" name="Group 110">
            <a:extLst>
              <a:ext uri="{FF2B5EF4-FFF2-40B4-BE49-F238E27FC236}">
                <a16:creationId xmlns:a16="http://schemas.microsoft.com/office/drawing/2014/main" id="{F1CB426F-F2FF-4BDE-AF78-552A9A9C96E4}"/>
              </a:ext>
            </a:extLst>
          </p:cNvPr>
          <p:cNvGrpSpPr/>
          <p:nvPr/>
        </p:nvGrpSpPr>
        <p:grpSpPr>
          <a:xfrm>
            <a:off x="4777469" y="2214051"/>
            <a:ext cx="4002905" cy="2119137"/>
            <a:chOff x="4777469" y="2214051"/>
            <a:chExt cx="4002905" cy="2119137"/>
          </a:xfrm>
        </p:grpSpPr>
        <p:cxnSp>
          <p:nvCxnSpPr>
            <p:cNvPr id="85" name="Google Shape;10157;p59">
              <a:extLst>
                <a:ext uri="{FF2B5EF4-FFF2-40B4-BE49-F238E27FC236}">
                  <a16:creationId xmlns:a16="http://schemas.microsoft.com/office/drawing/2014/main" id="{98EF983F-E902-4400-B0DB-DDAFEA796935}"/>
                </a:ext>
              </a:extLst>
            </p:cNvPr>
            <p:cNvCxnSpPr>
              <a:cxnSpLocks/>
            </p:cNvCxnSpPr>
            <p:nvPr/>
          </p:nvCxnSpPr>
          <p:spPr>
            <a:xfrm flipV="1">
              <a:off x="5423320" y="2280287"/>
              <a:ext cx="476502" cy="1094223"/>
            </a:xfrm>
            <a:prstGeom prst="straightConnector1">
              <a:avLst/>
            </a:prstGeom>
            <a:noFill/>
            <a:ln w="12700" cap="flat" cmpd="sng">
              <a:solidFill>
                <a:schemeClr val="accent6"/>
              </a:solidFill>
              <a:prstDash val="solid"/>
              <a:round/>
              <a:headEnd type="none" w="sm" len="sm"/>
              <a:tailEnd type="none" w="sm" len="sm"/>
            </a:ln>
          </p:spPr>
        </p:cxnSp>
        <p:cxnSp>
          <p:nvCxnSpPr>
            <p:cNvPr id="86" name="Google Shape;10157;p59">
              <a:extLst>
                <a:ext uri="{FF2B5EF4-FFF2-40B4-BE49-F238E27FC236}">
                  <a16:creationId xmlns:a16="http://schemas.microsoft.com/office/drawing/2014/main" id="{887E14B2-B0C1-40B7-A0FA-CAECC749A15F}"/>
                </a:ext>
              </a:extLst>
            </p:cNvPr>
            <p:cNvCxnSpPr>
              <a:cxnSpLocks/>
              <a:stCxn id="90" idx="0"/>
            </p:cNvCxnSpPr>
            <p:nvPr/>
          </p:nvCxnSpPr>
          <p:spPr>
            <a:xfrm flipH="1" flipV="1">
              <a:off x="7704962"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87" name="Google Shape;10157;p59">
              <a:extLst>
                <a:ext uri="{FF2B5EF4-FFF2-40B4-BE49-F238E27FC236}">
                  <a16:creationId xmlns:a16="http://schemas.microsoft.com/office/drawing/2014/main" id="{B417A37E-7619-4DA3-984B-CB4EA7ED92B8}"/>
                </a:ext>
              </a:extLst>
            </p:cNvPr>
            <p:cNvCxnSpPr>
              <a:cxnSpLocks/>
              <a:stCxn id="89" idx="0"/>
            </p:cNvCxnSpPr>
            <p:nvPr/>
          </p:nvCxnSpPr>
          <p:spPr>
            <a:xfrm flipV="1">
              <a:off x="6778922"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88" name="Google Shape;10158;p59">
              <a:extLst>
                <a:ext uri="{FF2B5EF4-FFF2-40B4-BE49-F238E27FC236}">
                  <a16:creationId xmlns:a16="http://schemas.microsoft.com/office/drawing/2014/main" id="{AED18984-CC06-4382-BA45-F2DF15231C06}"/>
                </a:ext>
              </a:extLst>
            </p:cNvPr>
            <p:cNvSpPr/>
            <p:nvPr/>
          </p:nvSpPr>
          <p:spPr>
            <a:xfrm>
              <a:off x="4777469"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9" name="Google Shape;10158;p59">
              <a:extLst>
                <a:ext uri="{FF2B5EF4-FFF2-40B4-BE49-F238E27FC236}">
                  <a16:creationId xmlns:a16="http://schemas.microsoft.com/office/drawing/2014/main" id="{AAD1B444-81C8-470D-BD97-747C40DDD2A1}"/>
                </a:ext>
              </a:extLst>
            </p:cNvPr>
            <p:cNvSpPr/>
            <p:nvPr/>
          </p:nvSpPr>
          <p:spPr>
            <a:xfrm>
              <a:off x="6133071"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0" name="Google Shape;10158;p59">
              <a:extLst>
                <a:ext uri="{FF2B5EF4-FFF2-40B4-BE49-F238E27FC236}">
                  <a16:creationId xmlns:a16="http://schemas.microsoft.com/office/drawing/2014/main" id="{47EB6B41-E3EB-41A6-8C21-F8AF9CD535EF}"/>
                </a:ext>
              </a:extLst>
            </p:cNvPr>
            <p:cNvSpPr/>
            <p:nvPr/>
          </p:nvSpPr>
          <p:spPr>
            <a:xfrm>
              <a:off x="7488673"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108" name="Group 107">
            <a:extLst>
              <a:ext uri="{FF2B5EF4-FFF2-40B4-BE49-F238E27FC236}">
                <a16:creationId xmlns:a16="http://schemas.microsoft.com/office/drawing/2014/main" id="{D95BAD0D-9111-4AB1-8940-1739D735629D}"/>
              </a:ext>
            </a:extLst>
          </p:cNvPr>
          <p:cNvGrpSpPr/>
          <p:nvPr/>
        </p:nvGrpSpPr>
        <p:grpSpPr>
          <a:xfrm>
            <a:off x="3744589" y="291135"/>
            <a:ext cx="2432320" cy="439606"/>
            <a:chOff x="3744589" y="291135"/>
            <a:chExt cx="2432320" cy="439606"/>
          </a:xfrm>
        </p:grpSpPr>
        <p:sp>
          <p:nvSpPr>
            <p:cNvPr id="40" name="TextBox 39">
              <a:extLst>
                <a:ext uri="{FF2B5EF4-FFF2-40B4-BE49-F238E27FC236}">
                  <a16:creationId xmlns:a16="http://schemas.microsoft.com/office/drawing/2014/main" id="{0AC0D1C9-1AA3-4A78-9DFE-C7A0850BAC28}"/>
                </a:ext>
              </a:extLst>
            </p:cNvPr>
            <p:cNvSpPr txBox="1"/>
            <p:nvPr/>
          </p:nvSpPr>
          <p:spPr>
            <a:xfrm>
              <a:off x="4179594" y="330631"/>
              <a:ext cx="1997315" cy="400110"/>
            </a:xfrm>
            <a:prstGeom prst="rect">
              <a:avLst/>
            </a:prstGeom>
            <a:noFill/>
          </p:spPr>
          <p:txBody>
            <a:bodyPr wrap="square" rtlCol="0">
              <a:spAutoFit/>
            </a:bodyPr>
            <a:lstStyle/>
            <a:p>
              <a:pPr algn="just"/>
              <a:r>
                <a:rPr lang="en-029" sz="2000" b="1" dirty="0">
                  <a:latin typeface="Source Code Pro Black" panose="020B0309030403020204" pitchFamily="49" charset="0"/>
                  <a:ea typeface="Source Code Pro Black" panose="020B0309030403020204" pitchFamily="49" charset="0"/>
                </a:rPr>
                <a:t>GitHub</a:t>
              </a:r>
              <a:endParaRPr lang="es-ES" sz="2000" b="1" dirty="0">
                <a:latin typeface="Source Code Pro Black" panose="020B0309030403020204" pitchFamily="49" charset="0"/>
                <a:ea typeface="Source Code Pro Black" panose="020B0309030403020204" pitchFamily="49" charset="0"/>
              </a:endParaRPr>
            </a:p>
          </p:txBody>
        </p:sp>
        <p:pic>
          <p:nvPicPr>
            <p:cNvPr id="104" name="Picture 103">
              <a:extLst>
                <a:ext uri="{FF2B5EF4-FFF2-40B4-BE49-F238E27FC236}">
                  <a16:creationId xmlns:a16="http://schemas.microsoft.com/office/drawing/2014/main" id="{2D6C8539-5D0D-46F5-819B-A7142C048E7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00"/>
                      </a14:imgEffect>
                    </a14:imgLayer>
                  </a14:imgProps>
                </a:ext>
              </a:extLst>
            </a:blip>
            <a:stretch>
              <a:fillRect/>
            </a:stretch>
          </p:blipFill>
          <p:spPr>
            <a:xfrm>
              <a:off x="3744589" y="291135"/>
              <a:ext cx="435005" cy="435005"/>
            </a:xfrm>
            <a:prstGeom prst="rect">
              <a:avLst/>
            </a:prstGeom>
          </p:spPr>
        </p:pic>
      </p:grpSp>
      <p:grpSp>
        <p:nvGrpSpPr>
          <p:cNvPr id="109" name="Group 108">
            <a:extLst>
              <a:ext uri="{FF2B5EF4-FFF2-40B4-BE49-F238E27FC236}">
                <a16:creationId xmlns:a16="http://schemas.microsoft.com/office/drawing/2014/main" id="{81323347-752E-44B7-AFAF-363494668CCF}"/>
              </a:ext>
            </a:extLst>
          </p:cNvPr>
          <p:cNvGrpSpPr/>
          <p:nvPr/>
        </p:nvGrpSpPr>
        <p:grpSpPr>
          <a:xfrm>
            <a:off x="1397232" y="1704211"/>
            <a:ext cx="6590963" cy="564888"/>
            <a:chOff x="1397232" y="1704211"/>
            <a:chExt cx="6590963" cy="564888"/>
          </a:xfrm>
        </p:grpSpPr>
        <p:sp>
          <p:nvSpPr>
            <p:cNvPr id="41" name="TextBox 40">
              <a:extLst>
                <a:ext uri="{FF2B5EF4-FFF2-40B4-BE49-F238E27FC236}">
                  <a16:creationId xmlns:a16="http://schemas.microsoft.com/office/drawing/2014/main" id="{A1631CCB-AB2F-4D09-8AC5-F30345F198AD}"/>
                </a:ext>
              </a:extLst>
            </p:cNvPr>
            <p:cNvSpPr txBox="1"/>
            <p:nvPr/>
          </p:nvSpPr>
          <p:spPr>
            <a:xfrm>
              <a:off x="1602724" y="1842710"/>
              <a:ext cx="1997315" cy="400110"/>
            </a:xfrm>
            <a:prstGeom prst="rect">
              <a:avLst/>
            </a:prstGeom>
            <a:noFill/>
            <a:ln>
              <a:noFill/>
            </a:ln>
          </p:spPr>
          <p:txBody>
            <a:bodyPr wrap="square" rtlCol="0">
              <a:spAutoFit/>
            </a:bodyPr>
            <a:lstStyle/>
            <a:p>
              <a:pPr algn="ctr"/>
              <a:r>
                <a:rPr lang="en-029" sz="20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MatLab</a:t>
              </a:r>
              <a:endParaRPr lang="es-ES" sz="20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42" name="TextBox 41">
              <a:extLst>
                <a:ext uri="{FF2B5EF4-FFF2-40B4-BE49-F238E27FC236}">
                  <a16:creationId xmlns:a16="http://schemas.microsoft.com/office/drawing/2014/main" id="{C211F460-A14E-49D1-9B61-60CCC1508D3A}"/>
                </a:ext>
              </a:extLst>
            </p:cNvPr>
            <p:cNvSpPr txBox="1"/>
            <p:nvPr/>
          </p:nvSpPr>
          <p:spPr>
            <a:xfrm>
              <a:off x="5990880" y="1842710"/>
              <a:ext cx="1997315" cy="400110"/>
            </a:xfrm>
            <a:prstGeom prst="rect">
              <a:avLst/>
            </a:prstGeom>
            <a:noFill/>
            <a:ln>
              <a:noFill/>
            </a:ln>
          </p:spPr>
          <p:txBody>
            <a:bodyPr wrap="square" rtlCol="0">
              <a:spAutoFit/>
            </a:bodyPr>
            <a:lstStyle/>
            <a:p>
              <a:pPr algn="ctr"/>
              <a:r>
                <a:rPr lang="en-029" sz="2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Include</a:t>
              </a:r>
            </a:p>
          </p:txBody>
        </p:sp>
        <p:sp>
          <p:nvSpPr>
            <p:cNvPr id="49" name="TextBox 48">
              <a:extLst>
                <a:ext uri="{FF2B5EF4-FFF2-40B4-BE49-F238E27FC236}">
                  <a16:creationId xmlns:a16="http://schemas.microsoft.com/office/drawing/2014/main" id="{28ADC152-1094-43E8-B432-165F5FB20B2C}"/>
                </a:ext>
              </a:extLst>
            </p:cNvPr>
            <p:cNvSpPr txBox="1"/>
            <p:nvPr/>
          </p:nvSpPr>
          <p:spPr>
            <a:xfrm>
              <a:off x="3528839" y="1704211"/>
              <a:ext cx="1997315" cy="338554"/>
            </a:xfrm>
            <a:prstGeom prst="rect">
              <a:avLst/>
            </a:prstGeom>
            <a:noFill/>
          </p:spPr>
          <p:txBody>
            <a:bodyPr wrap="square" rtlCol="0">
              <a:spAutoFit/>
            </a:bodyPr>
            <a:lstStyle/>
            <a:p>
              <a:pPr algn="ctr"/>
              <a:r>
                <a:rPr lang="en-029" sz="1600" dirty="0">
                  <a:solidFill>
                    <a:schemeClr val="accent6"/>
                  </a:solidFill>
                  <a:latin typeface="Source Code Pro Black" panose="020B0309030403020204" pitchFamily="49" charset="0"/>
                  <a:ea typeface="Source Code Pro Black" panose="020B0309030403020204" pitchFamily="49" charset="0"/>
                </a:rPr>
                <a:t>.git/</a:t>
              </a:r>
              <a:r>
                <a:rPr lang="en-029" sz="1600" dirty="0" err="1">
                  <a:solidFill>
                    <a:schemeClr val="accent6"/>
                  </a:solidFill>
                  <a:latin typeface="Source Code Pro Black" panose="020B0309030403020204" pitchFamily="49" charset="0"/>
                  <a:ea typeface="Source Code Pro Black" panose="020B0309030403020204" pitchFamily="49" charset="0"/>
                </a:rPr>
                <a:t>src</a:t>
              </a:r>
              <a:endParaRPr lang="en-029" sz="1600" dirty="0">
                <a:solidFill>
                  <a:schemeClr val="accent6"/>
                </a:solidFill>
                <a:latin typeface="Source Code Pro Black" panose="020B0309030403020204" pitchFamily="49" charset="0"/>
                <a:ea typeface="Source Code Pro Black" panose="020B0309030403020204" pitchFamily="49" charset="0"/>
              </a:endParaRPr>
            </a:p>
          </p:txBody>
        </p:sp>
        <p:pic>
          <p:nvPicPr>
            <p:cNvPr id="102" name="Picture 101">
              <a:extLst>
                <a:ext uri="{FF2B5EF4-FFF2-40B4-BE49-F238E27FC236}">
                  <a16:creationId xmlns:a16="http://schemas.microsoft.com/office/drawing/2014/main" id="{C2C7AE6B-A82D-419B-A2E4-4A52B52CF882}"/>
                </a:ext>
              </a:extLst>
            </p:cNvPr>
            <p:cNvPicPr>
              <a:picLocks noChangeAspect="1"/>
            </p:cNvPicPr>
            <p:nvPr/>
          </p:nvPicPr>
          <p:blipFill>
            <a:blip r:embed="rId5">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1397232" y="1853969"/>
              <a:ext cx="738008" cy="415130"/>
            </a:xfrm>
            <a:prstGeom prst="rect">
              <a:avLst/>
            </a:prstGeom>
          </p:spPr>
        </p:pic>
        <p:pic>
          <p:nvPicPr>
            <p:cNvPr id="106" name="Picture 105">
              <a:extLst>
                <a:ext uri="{FF2B5EF4-FFF2-40B4-BE49-F238E27FC236}">
                  <a16:creationId xmlns:a16="http://schemas.microsoft.com/office/drawing/2014/main" id="{03057D35-4E9C-4623-82EF-A1530F3BEE7E}"/>
                </a:ext>
              </a:extLst>
            </p:cNvPr>
            <p:cNvPicPr>
              <a:picLocks noChangeAspect="1"/>
            </p:cNvPicPr>
            <p:nvPr/>
          </p:nvPicPr>
          <p:blipFill>
            <a:blip r:embed="rId7"/>
            <a:stretch>
              <a:fillRect/>
            </a:stretch>
          </p:blipFill>
          <p:spPr>
            <a:xfrm>
              <a:off x="5946513" y="1860844"/>
              <a:ext cx="398190" cy="400110"/>
            </a:xfrm>
            <a:prstGeom prst="rect">
              <a:avLst/>
            </a:prstGeom>
          </p:spPr>
        </p:pic>
      </p:grpSp>
    </p:spTree>
    <p:extLst>
      <p:ext uri="{BB962C8B-B14F-4D97-AF65-F5344CB8AC3E}">
        <p14:creationId xmlns:p14="http://schemas.microsoft.com/office/powerpoint/2010/main" val="378705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down)">
                                      <p:cBhvr>
                                        <p:cTn id="7" dur="580">
                                          <p:stCondLst>
                                            <p:cond delay="0"/>
                                          </p:stCondLst>
                                        </p:cTn>
                                        <p:tgtEl>
                                          <p:spTgt spid="108"/>
                                        </p:tgtEl>
                                      </p:cBhvr>
                                    </p:animEffect>
                                    <p:anim calcmode="lin" valueType="num">
                                      <p:cBhvr>
                                        <p:cTn id="8" dur="1822" tmFilter="0,0; 0.14,0.36; 0.43,0.73; 0.71,0.91; 1.0,1.0">
                                          <p:stCondLst>
                                            <p:cond delay="0"/>
                                          </p:stCondLst>
                                        </p:cTn>
                                        <p:tgtEl>
                                          <p:spTgt spid="10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8"/>
                                        </p:tgtEl>
                                        <p:attrNameLst>
                                          <p:attrName>ppt_y</p:attrName>
                                        </p:attrNameLst>
                                      </p:cBhvr>
                                      <p:tavLst>
                                        <p:tav tm="0" fmla="#ppt_y-sin(pi*$)/81">
                                          <p:val>
                                            <p:fltVal val="0"/>
                                          </p:val>
                                        </p:tav>
                                        <p:tav tm="100000">
                                          <p:val>
                                            <p:fltVal val="1"/>
                                          </p:val>
                                        </p:tav>
                                      </p:tavLst>
                                    </p:anim>
                                    <p:animScale>
                                      <p:cBhvr>
                                        <p:cTn id="13" dur="26">
                                          <p:stCondLst>
                                            <p:cond delay="650"/>
                                          </p:stCondLst>
                                        </p:cTn>
                                        <p:tgtEl>
                                          <p:spTgt spid="108"/>
                                        </p:tgtEl>
                                      </p:cBhvr>
                                      <p:to x="100000" y="60000"/>
                                    </p:animScale>
                                    <p:animScale>
                                      <p:cBhvr>
                                        <p:cTn id="14" dur="166" decel="50000">
                                          <p:stCondLst>
                                            <p:cond delay="676"/>
                                          </p:stCondLst>
                                        </p:cTn>
                                        <p:tgtEl>
                                          <p:spTgt spid="108"/>
                                        </p:tgtEl>
                                      </p:cBhvr>
                                      <p:to x="100000" y="100000"/>
                                    </p:animScale>
                                    <p:animScale>
                                      <p:cBhvr>
                                        <p:cTn id="15" dur="26">
                                          <p:stCondLst>
                                            <p:cond delay="1312"/>
                                          </p:stCondLst>
                                        </p:cTn>
                                        <p:tgtEl>
                                          <p:spTgt spid="108"/>
                                        </p:tgtEl>
                                      </p:cBhvr>
                                      <p:to x="100000" y="80000"/>
                                    </p:animScale>
                                    <p:animScale>
                                      <p:cBhvr>
                                        <p:cTn id="16" dur="166" decel="50000">
                                          <p:stCondLst>
                                            <p:cond delay="1338"/>
                                          </p:stCondLst>
                                        </p:cTn>
                                        <p:tgtEl>
                                          <p:spTgt spid="108"/>
                                        </p:tgtEl>
                                      </p:cBhvr>
                                      <p:to x="100000" y="100000"/>
                                    </p:animScale>
                                    <p:animScale>
                                      <p:cBhvr>
                                        <p:cTn id="17" dur="26">
                                          <p:stCondLst>
                                            <p:cond delay="1642"/>
                                          </p:stCondLst>
                                        </p:cTn>
                                        <p:tgtEl>
                                          <p:spTgt spid="108"/>
                                        </p:tgtEl>
                                      </p:cBhvr>
                                      <p:to x="100000" y="90000"/>
                                    </p:animScale>
                                    <p:animScale>
                                      <p:cBhvr>
                                        <p:cTn id="18" dur="166" decel="50000">
                                          <p:stCondLst>
                                            <p:cond delay="1668"/>
                                          </p:stCondLst>
                                        </p:cTn>
                                        <p:tgtEl>
                                          <p:spTgt spid="108"/>
                                        </p:tgtEl>
                                      </p:cBhvr>
                                      <p:to x="100000" y="100000"/>
                                    </p:animScale>
                                    <p:animScale>
                                      <p:cBhvr>
                                        <p:cTn id="19" dur="26">
                                          <p:stCondLst>
                                            <p:cond delay="1808"/>
                                          </p:stCondLst>
                                        </p:cTn>
                                        <p:tgtEl>
                                          <p:spTgt spid="108"/>
                                        </p:tgtEl>
                                      </p:cBhvr>
                                      <p:to x="100000" y="95000"/>
                                    </p:animScale>
                                    <p:animScale>
                                      <p:cBhvr>
                                        <p:cTn id="20" dur="166" decel="50000">
                                          <p:stCondLst>
                                            <p:cond delay="1834"/>
                                          </p:stCondLst>
                                        </p:cTn>
                                        <p:tgtEl>
                                          <p:spTgt spid="108"/>
                                        </p:tgtEl>
                                      </p:cBhvr>
                                      <p:to x="100000" y="100000"/>
                                    </p:animScale>
                                  </p:childTnLst>
                                </p:cTn>
                              </p:par>
                              <p:par>
                                <p:cTn id="21" presetID="22" presetClass="entr" presetSubtype="1"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up)">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par>
                                <p:cTn id="29" presetID="22" presetClass="entr" presetSubtype="1"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par>
                                <p:cTn id="32" presetID="22" presetClass="entr" presetSubtype="1"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up)">
                                      <p:cBhvr>
                                        <p:cTn id="34" dur="500"/>
                                        <p:tgtEl>
                                          <p:spTgt spid="2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par>
                                <p:cTn id="38" presetID="22" presetClass="entr" presetSubtype="1" fill="hold" nodeType="withEffect">
                                  <p:stCondLst>
                                    <p:cond delay="0"/>
                                  </p:stCondLst>
                                  <p:childTnLst>
                                    <p:set>
                                      <p:cBhvr>
                                        <p:cTn id="39" dur="1" fill="hold">
                                          <p:stCondLst>
                                            <p:cond delay="0"/>
                                          </p:stCondLst>
                                        </p:cTn>
                                        <p:tgtEl>
                                          <p:spTgt spid="122"/>
                                        </p:tgtEl>
                                        <p:attrNameLst>
                                          <p:attrName>style.visibility</p:attrName>
                                        </p:attrNameLst>
                                      </p:cBhvr>
                                      <p:to>
                                        <p:strVal val="visible"/>
                                      </p:to>
                                    </p:set>
                                    <p:animEffect transition="in" filter="wipe(up)">
                                      <p:cBhvr>
                                        <p:cTn id="40" dur="500"/>
                                        <p:tgtEl>
                                          <p:spTgt spid="1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09"/>
                                        </p:tgtEl>
                                        <p:attrNameLst>
                                          <p:attrName>style.visibility</p:attrName>
                                        </p:attrNameLst>
                                      </p:cBhvr>
                                      <p:to>
                                        <p:strVal val="visible"/>
                                      </p:to>
                                    </p:set>
                                    <p:animEffect transition="in" filter="wipe(up)">
                                      <p:cBhvr>
                                        <p:cTn id="45" dur="500"/>
                                        <p:tgtEl>
                                          <p:spTgt spid="10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10"/>
                                        </p:tgtEl>
                                        <p:attrNameLst>
                                          <p:attrName>style.visibility</p:attrName>
                                        </p:attrNameLst>
                                      </p:cBhvr>
                                      <p:to>
                                        <p:strVal val="visible"/>
                                      </p:to>
                                    </p:set>
                                    <p:animEffect transition="in" filter="wipe(up)">
                                      <p:cBhvr>
                                        <p:cTn id="50" dur="500"/>
                                        <p:tgtEl>
                                          <p:spTgt spid="110"/>
                                        </p:tgtEl>
                                      </p:cBhvr>
                                    </p:animEffect>
                                  </p:childTnLst>
                                </p:cTn>
                              </p:par>
                              <p:par>
                                <p:cTn id="51" presetID="22" presetClass="entr" presetSubtype="1" fill="hold" nodeType="with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wipe(up)">
                                      <p:cBhvr>
                                        <p:cTn id="53" dur="500"/>
                                        <p:tgtEl>
                                          <p:spTgt spid="1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12"/>
                                        </p:tgtEl>
                                        <p:attrNameLst>
                                          <p:attrName>style.visibility</p:attrName>
                                        </p:attrNameLst>
                                      </p:cBhvr>
                                      <p:to>
                                        <p:strVal val="visible"/>
                                      </p:to>
                                    </p:set>
                                    <p:animEffect transition="in" filter="wipe(up)">
                                      <p:cBhvr>
                                        <p:cTn id="58"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cxnSp>
        <p:nvCxnSpPr>
          <p:cNvPr id="27" name="Google Shape;10154;p59">
            <a:extLst>
              <a:ext uri="{FF2B5EF4-FFF2-40B4-BE49-F238E27FC236}">
                <a16:creationId xmlns:a16="http://schemas.microsoft.com/office/drawing/2014/main" id="{8737E8DF-C361-449A-AB38-EF279C1F2C7D}"/>
              </a:ext>
            </a:extLst>
          </p:cNvPr>
          <p:cNvCxnSpPr>
            <a:cxnSpLocks/>
            <a:stCxn id="39" idx="2"/>
            <a:endCxn id="37" idx="0"/>
          </p:cNvCxnSpPr>
          <p:nvPr/>
        </p:nvCxnSpPr>
        <p:spPr>
          <a:xfrm rot="16200000" flipH="1">
            <a:off x="5286052" y="188832"/>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cxnSp>
        <p:nvCxnSpPr>
          <p:cNvPr id="28" name="Google Shape;10157;p59">
            <a:extLst>
              <a:ext uri="{FF2B5EF4-FFF2-40B4-BE49-F238E27FC236}">
                <a16:creationId xmlns:a16="http://schemas.microsoft.com/office/drawing/2014/main" id="{28DA0ADD-85E8-4827-8308-6E1F9B816AB3}"/>
              </a:ext>
            </a:extLst>
          </p:cNvPr>
          <p:cNvCxnSpPr>
            <a:cxnSpLocks/>
            <a:stCxn id="38" idx="0"/>
            <a:endCxn id="39" idx="2"/>
          </p:cNvCxnSpPr>
          <p:nvPr/>
        </p:nvCxnSpPr>
        <p:spPr>
          <a:xfrm rot="16200000">
            <a:off x="3088633" y="187970"/>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grpSp>
        <p:nvGrpSpPr>
          <p:cNvPr id="122" name="Group 121">
            <a:extLst>
              <a:ext uri="{FF2B5EF4-FFF2-40B4-BE49-F238E27FC236}">
                <a16:creationId xmlns:a16="http://schemas.microsoft.com/office/drawing/2014/main" id="{A084A8FF-2B49-4B69-AF4E-E1580AA30104}"/>
              </a:ext>
            </a:extLst>
          </p:cNvPr>
          <p:cNvGrpSpPr/>
          <p:nvPr/>
        </p:nvGrpSpPr>
        <p:grpSpPr>
          <a:xfrm>
            <a:off x="1420415" y="1671426"/>
            <a:ext cx="6303158" cy="744406"/>
            <a:chOff x="1420415" y="1671426"/>
            <a:chExt cx="6303158" cy="744406"/>
          </a:xfrm>
        </p:grpSpPr>
        <p:sp>
          <p:nvSpPr>
            <p:cNvPr id="37" name="Google Shape;10156;p59">
              <a:extLst>
                <a:ext uri="{FF2B5EF4-FFF2-40B4-BE49-F238E27FC236}">
                  <a16:creationId xmlns:a16="http://schemas.microsoft.com/office/drawing/2014/main" id="{6CBEB20F-5FDE-409E-BECE-C0B625C667D6}"/>
                </a:ext>
              </a:extLst>
            </p:cNvPr>
            <p:cNvSpPr/>
            <p:nvPr/>
          </p:nvSpPr>
          <p:spPr>
            <a:xfrm>
              <a:off x="5815253"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8" name="Google Shape;10158;p59">
              <a:extLst>
                <a:ext uri="{FF2B5EF4-FFF2-40B4-BE49-F238E27FC236}">
                  <a16:creationId xmlns:a16="http://schemas.microsoft.com/office/drawing/2014/main" id="{9277804F-C8B4-4BE2-B026-AF2F360D5410}"/>
                </a:ext>
              </a:extLst>
            </p:cNvPr>
            <p:cNvSpPr/>
            <p:nvPr/>
          </p:nvSpPr>
          <p:spPr>
            <a:xfrm>
              <a:off x="1420415"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sp>
        <p:nvSpPr>
          <p:cNvPr id="39" name="Google Shape;10155;p59">
            <a:extLst>
              <a:ext uri="{FF2B5EF4-FFF2-40B4-BE49-F238E27FC236}">
                <a16:creationId xmlns:a16="http://schemas.microsoft.com/office/drawing/2014/main" id="{6C82E287-08B7-41BC-B227-2EFE4895FF7F}"/>
              </a:ext>
            </a:extLst>
          </p:cNvPr>
          <p:cNvSpPr/>
          <p:nvPr/>
        </p:nvSpPr>
        <p:spPr>
          <a:xfrm>
            <a:off x="3617834" y="158484"/>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 name="Google Shape;10156;p59">
            <a:extLst>
              <a:ext uri="{FF2B5EF4-FFF2-40B4-BE49-F238E27FC236}">
                <a16:creationId xmlns:a16="http://schemas.microsoft.com/office/drawing/2014/main" id="{4D756AC2-F782-4FE9-9465-D6112143AF8B}"/>
              </a:ext>
            </a:extLst>
          </p:cNvPr>
          <p:cNvSpPr/>
          <p:nvPr/>
        </p:nvSpPr>
        <p:spPr>
          <a:xfrm>
            <a:off x="3744589" y="1569397"/>
            <a:ext cx="1654809" cy="645515"/>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44" name="Google Shape;10157;p59">
            <a:extLst>
              <a:ext uri="{FF2B5EF4-FFF2-40B4-BE49-F238E27FC236}">
                <a16:creationId xmlns:a16="http://schemas.microsoft.com/office/drawing/2014/main" id="{78AA94C3-8CA1-494B-965C-7A0BCE3D1611}"/>
              </a:ext>
            </a:extLst>
          </p:cNvPr>
          <p:cNvCxnSpPr>
            <a:cxnSpLocks/>
            <a:stCxn id="43" idx="0"/>
            <a:endCxn id="39" idx="2"/>
          </p:cNvCxnSpPr>
          <p:nvPr/>
        </p:nvCxnSpPr>
        <p:spPr>
          <a:xfrm flipV="1">
            <a:off x="4571994" y="902890"/>
            <a:ext cx="0" cy="666507"/>
          </a:xfrm>
          <a:prstGeom prst="straightConnector1">
            <a:avLst/>
          </a:prstGeom>
          <a:noFill/>
          <a:ln w="12700" cap="flat" cmpd="sng">
            <a:solidFill>
              <a:schemeClr val="accent6"/>
            </a:solidFill>
            <a:prstDash val="solid"/>
            <a:round/>
            <a:headEnd type="none" w="sm" len="sm"/>
            <a:tailEnd type="none" w="sm" len="sm"/>
          </a:ln>
        </p:spPr>
      </p:cxnSp>
      <p:grpSp>
        <p:nvGrpSpPr>
          <p:cNvPr id="110" name="Group 109">
            <a:extLst>
              <a:ext uri="{FF2B5EF4-FFF2-40B4-BE49-F238E27FC236}">
                <a16:creationId xmlns:a16="http://schemas.microsoft.com/office/drawing/2014/main" id="{709E5C94-A799-45C0-A397-3CBF83517289}"/>
              </a:ext>
            </a:extLst>
          </p:cNvPr>
          <p:cNvGrpSpPr/>
          <p:nvPr/>
        </p:nvGrpSpPr>
        <p:grpSpPr>
          <a:xfrm>
            <a:off x="358710" y="2214051"/>
            <a:ext cx="4002905" cy="2119137"/>
            <a:chOff x="358710" y="2214051"/>
            <a:chExt cx="4002905" cy="2119137"/>
          </a:xfrm>
        </p:grpSpPr>
        <p:cxnSp>
          <p:nvCxnSpPr>
            <p:cNvPr id="52" name="Google Shape;10157;p59">
              <a:extLst>
                <a:ext uri="{FF2B5EF4-FFF2-40B4-BE49-F238E27FC236}">
                  <a16:creationId xmlns:a16="http://schemas.microsoft.com/office/drawing/2014/main" id="{FFC90AE4-8B24-4760-92CD-3926F0ADFF91}"/>
                </a:ext>
              </a:extLst>
            </p:cNvPr>
            <p:cNvCxnSpPr>
              <a:cxnSpLocks/>
            </p:cNvCxnSpPr>
            <p:nvPr/>
          </p:nvCxnSpPr>
          <p:spPr>
            <a:xfrm flipV="1">
              <a:off x="1004561" y="2242820"/>
              <a:ext cx="485026" cy="1131690"/>
            </a:xfrm>
            <a:prstGeom prst="straightConnector1">
              <a:avLst/>
            </a:prstGeom>
            <a:noFill/>
            <a:ln w="12700" cap="flat" cmpd="sng">
              <a:solidFill>
                <a:schemeClr val="accent6"/>
              </a:solidFill>
              <a:prstDash val="solid"/>
              <a:round/>
              <a:headEnd type="none" w="sm" len="sm"/>
              <a:tailEnd type="none" w="sm" len="sm"/>
            </a:ln>
          </p:spPr>
        </p:cxnSp>
        <p:cxnSp>
          <p:nvCxnSpPr>
            <p:cNvPr id="58" name="Google Shape;10157;p59">
              <a:extLst>
                <a:ext uri="{FF2B5EF4-FFF2-40B4-BE49-F238E27FC236}">
                  <a16:creationId xmlns:a16="http://schemas.microsoft.com/office/drawing/2014/main" id="{E6DF11BE-963F-4A9A-992D-323288FE5AF0}"/>
                </a:ext>
              </a:extLst>
            </p:cNvPr>
            <p:cNvCxnSpPr>
              <a:cxnSpLocks/>
              <a:stCxn id="80" idx="0"/>
            </p:cNvCxnSpPr>
            <p:nvPr/>
          </p:nvCxnSpPr>
          <p:spPr>
            <a:xfrm flipH="1" flipV="1">
              <a:off x="3286203"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60" name="Google Shape;10157;p59">
              <a:extLst>
                <a:ext uri="{FF2B5EF4-FFF2-40B4-BE49-F238E27FC236}">
                  <a16:creationId xmlns:a16="http://schemas.microsoft.com/office/drawing/2014/main" id="{E9E44AA2-449F-4639-80A7-D2B6045E0775}"/>
                </a:ext>
              </a:extLst>
            </p:cNvPr>
            <p:cNvCxnSpPr>
              <a:cxnSpLocks/>
              <a:stCxn id="78" idx="0"/>
            </p:cNvCxnSpPr>
            <p:nvPr/>
          </p:nvCxnSpPr>
          <p:spPr>
            <a:xfrm flipV="1">
              <a:off x="2360163"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77" name="Google Shape;10158;p59">
              <a:extLst>
                <a:ext uri="{FF2B5EF4-FFF2-40B4-BE49-F238E27FC236}">
                  <a16:creationId xmlns:a16="http://schemas.microsoft.com/office/drawing/2014/main" id="{27047419-90DB-42A9-AF2E-A7B0CBD1B619}"/>
                </a:ext>
              </a:extLst>
            </p:cNvPr>
            <p:cNvSpPr/>
            <p:nvPr/>
          </p:nvSpPr>
          <p:spPr>
            <a:xfrm>
              <a:off x="358710"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78" name="Google Shape;10158;p59">
              <a:extLst>
                <a:ext uri="{FF2B5EF4-FFF2-40B4-BE49-F238E27FC236}">
                  <a16:creationId xmlns:a16="http://schemas.microsoft.com/office/drawing/2014/main" id="{D50AB00F-F2E6-41F0-A734-0CD222F0F82F}"/>
                </a:ext>
              </a:extLst>
            </p:cNvPr>
            <p:cNvSpPr/>
            <p:nvPr/>
          </p:nvSpPr>
          <p:spPr>
            <a:xfrm>
              <a:off x="1714312"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0" name="Google Shape;10158;p59">
              <a:extLst>
                <a:ext uri="{FF2B5EF4-FFF2-40B4-BE49-F238E27FC236}">
                  <a16:creationId xmlns:a16="http://schemas.microsoft.com/office/drawing/2014/main" id="{F058BB28-EDED-4749-8C51-B0C8F72CE693}"/>
                </a:ext>
              </a:extLst>
            </p:cNvPr>
            <p:cNvSpPr/>
            <p:nvPr/>
          </p:nvSpPr>
          <p:spPr>
            <a:xfrm>
              <a:off x="3069914"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112" name="Group 111">
            <a:extLst>
              <a:ext uri="{FF2B5EF4-FFF2-40B4-BE49-F238E27FC236}">
                <a16:creationId xmlns:a16="http://schemas.microsoft.com/office/drawing/2014/main" id="{BF3BEEC7-5C89-43F2-8F04-872A1EAC2FB1}"/>
              </a:ext>
            </a:extLst>
          </p:cNvPr>
          <p:cNvGrpSpPr/>
          <p:nvPr/>
        </p:nvGrpSpPr>
        <p:grpSpPr>
          <a:xfrm>
            <a:off x="5902" y="3413845"/>
            <a:ext cx="4664022" cy="797680"/>
            <a:chOff x="5902" y="3413845"/>
            <a:chExt cx="4664022" cy="797680"/>
          </a:xfrm>
        </p:grpSpPr>
        <p:sp>
          <p:nvSpPr>
            <p:cNvPr id="82" name="TextBox 81">
              <a:extLst>
                <a:ext uri="{FF2B5EF4-FFF2-40B4-BE49-F238E27FC236}">
                  <a16:creationId xmlns:a16="http://schemas.microsoft.com/office/drawing/2014/main" id="{7724052A-0ECD-421F-8AD9-98DEC99CB409}"/>
                </a:ext>
              </a:extLst>
            </p:cNvPr>
            <p:cNvSpPr txBox="1"/>
            <p:nvPr/>
          </p:nvSpPr>
          <p:spPr>
            <a:xfrm>
              <a:off x="5902" y="3413845"/>
              <a:ext cx="1997315" cy="461665"/>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Convert_to</a:t>
              </a:r>
              <a:r>
                <a:rPr lang="en-029"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_</a:t>
              </a:r>
            </a:p>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string.m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3" name="TextBox 82">
              <a:extLst>
                <a:ext uri="{FF2B5EF4-FFF2-40B4-BE49-F238E27FC236}">
                  <a16:creationId xmlns:a16="http://schemas.microsoft.com/office/drawing/2014/main" id="{FA9904C8-A833-4044-9453-3A1A4A0AE29F}"/>
                </a:ext>
              </a:extLst>
            </p:cNvPr>
            <p:cNvSpPr txBox="1"/>
            <p:nvPr/>
          </p:nvSpPr>
          <p:spPr>
            <a:xfrm>
              <a:off x="1406002" y="3934526"/>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generating.m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4" name="TextBox 83">
              <a:extLst>
                <a:ext uri="{FF2B5EF4-FFF2-40B4-BE49-F238E27FC236}">
                  <a16:creationId xmlns:a16="http://schemas.microsoft.com/office/drawing/2014/main" id="{F4853BDC-9397-4C6B-ADC9-6CA9F0B9E8C6}"/>
                </a:ext>
              </a:extLst>
            </p:cNvPr>
            <p:cNvSpPr txBox="1"/>
            <p:nvPr/>
          </p:nvSpPr>
          <p:spPr>
            <a:xfrm>
              <a:off x="2761604" y="3466422"/>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graphics.m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grpSp>
      <p:grpSp>
        <p:nvGrpSpPr>
          <p:cNvPr id="111" name="Group 110">
            <a:extLst>
              <a:ext uri="{FF2B5EF4-FFF2-40B4-BE49-F238E27FC236}">
                <a16:creationId xmlns:a16="http://schemas.microsoft.com/office/drawing/2014/main" id="{F1CB426F-F2FF-4BDE-AF78-552A9A9C96E4}"/>
              </a:ext>
            </a:extLst>
          </p:cNvPr>
          <p:cNvGrpSpPr/>
          <p:nvPr/>
        </p:nvGrpSpPr>
        <p:grpSpPr>
          <a:xfrm>
            <a:off x="4777469" y="2214051"/>
            <a:ext cx="4002905" cy="2119137"/>
            <a:chOff x="4777469" y="2214051"/>
            <a:chExt cx="4002905" cy="2119137"/>
          </a:xfrm>
        </p:grpSpPr>
        <p:cxnSp>
          <p:nvCxnSpPr>
            <p:cNvPr id="85" name="Google Shape;10157;p59">
              <a:extLst>
                <a:ext uri="{FF2B5EF4-FFF2-40B4-BE49-F238E27FC236}">
                  <a16:creationId xmlns:a16="http://schemas.microsoft.com/office/drawing/2014/main" id="{98EF983F-E902-4400-B0DB-DDAFEA796935}"/>
                </a:ext>
              </a:extLst>
            </p:cNvPr>
            <p:cNvCxnSpPr>
              <a:cxnSpLocks/>
            </p:cNvCxnSpPr>
            <p:nvPr/>
          </p:nvCxnSpPr>
          <p:spPr>
            <a:xfrm flipV="1">
              <a:off x="5423320" y="2280287"/>
              <a:ext cx="476502" cy="1094223"/>
            </a:xfrm>
            <a:prstGeom prst="straightConnector1">
              <a:avLst/>
            </a:prstGeom>
            <a:noFill/>
            <a:ln w="12700" cap="flat" cmpd="sng">
              <a:solidFill>
                <a:schemeClr val="accent6"/>
              </a:solidFill>
              <a:prstDash val="solid"/>
              <a:round/>
              <a:headEnd type="none" w="sm" len="sm"/>
              <a:tailEnd type="none" w="sm" len="sm"/>
            </a:ln>
          </p:spPr>
        </p:cxnSp>
        <p:cxnSp>
          <p:nvCxnSpPr>
            <p:cNvPr id="86" name="Google Shape;10157;p59">
              <a:extLst>
                <a:ext uri="{FF2B5EF4-FFF2-40B4-BE49-F238E27FC236}">
                  <a16:creationId xmlns:a16="http://schemas.microsoft.com/office/drawing/2014/main" id="{887E14B2-B0C1-40B7-A0FA-CAECC749A15F}"/>
                </a:ext>
              </a:extLst>
            </p:cNvPr>
            <p:cNvCxnSpPr>
              <a:cxnSpLocks/>
              <a:stCxn id="90" idx="0"/>
            </p:cNvCxnSpPr>
            <p:nvPr/>
          </p:nvCxnSpPr>
          <p:spPr>
            <a:xfrm flipH="1" flipV="1">
              <a:off x="7704962"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87" name="Google Shape;10157;p59">
              <a:extLst>
                <a:ext uri="{FF2B5EF4-FFF2-40B4-BE49-F238E27FC236}">
                  <a16:creationId xmlns:a16="http://schemas.microsoft.com/office/drawing/2014/main" id="{B417A37E-7619-4DA3-984B-CB4EA7ED92B8}"/>
                </a:ext>
              </a:extLst>
            </p:cNvPr>
            <p:cNvCxnSpPr>
              <a:cxnSpLocks/>
              <a:stCxn id="89" idx="0"/>
            </p:cNvCxnSpPr>
            <p:nvPr/>
          </p:nvCxnSpPr>
          <p:spPr>
            <a:xfrm flipV="1">
              <a:off x="6778922"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88" name="Google Shape;10158;p59">
              <a:extLst>
                <a:ext uri="{FF2B5EF4-FFF2-40B4-BE49-F238E27FC236}">
                  <a16:creationId xmlns:a16="http://schemas.microsoft.com/office/drawing/2014/main" id="{AED18984-CC06-4382-BA45-F2DF15231C06}"/>
                </a:ext>
              </a:extLst>
            </p:cNvPr>
            <p:cNvSpPr/>
            <p:nvPr/>
          </p:nvSpPr>
          <p:spPr>
            <a:xfrm>
              <a:off x="4777469"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9" name="Google Shape;10158;p59">
              <a:extLst>
                <a:ext uri="{FF2B5EF4-FFF2-40B4-BE49-F238E27FC236}">
                  <a16:creationId xmlns:a16="http://schemas.microsoft.com/office/drawing/2014/main" id="{AAD1B444-81C8-470D-BD97-747C40DDD2A1}"/>
                </a:ext>
              </a:extLst>
            </p:cNvPr>
            <p:cNvSpPr/>
            <p:nvPr/>
          </p:nvSpPr>
          <p:spPr>
            <a:xfrm>
              <a:off x="6133071"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0" name="Google Shape;10158;p59">
              <a:extLst>
                <a:ext uri="{FF2B5EF4-FFF2-40B4-BE49-F238E27FC236}">
                  <a16:creationId xmlns:a16="http://schemas.microsoft.com/office/drawing/2014/main" id="{47EB6B41-E3EB-41A6-8C21-F8AF9CD535EF}"/>
                </a:ext>
              </a:extLst>
            </p:cNvPr>
            <p:cNvSpPr/>
            <p:nvPr/>
          </p:nvSpPr>
          <p:spPr>
            <a:xfrm>
              <a:off x="7488673"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108" name="Group 107">
            <a:extLst>
              <a:ext uri="{FF2B5EF4-FFF2-40B4-BE49-F238E27FC236}">
                <a16:creationId xmlns:a16="http://schemas.microsoft.com/office/drawing/2014/main" id="{D95BAD0D-9111-4AB1-8940-1739D735629D}"/>
              </a:ext>
            </a:extLst>
          </p:cNvPr>
          <p:cNvGrpSpPr/>
          <p:nvPr/>
        </p:nvGrpSpPr>
        <p:grpSpPr>
          <a:xfrm>
            <a:off x="3744589" y="291135"/>
            <a:ext cx="2432320" cy="439606"/>
            <a:chOff x="3744589" y="291135"/>
            <a:chExt cx="2432320" cy="439606"/>
          </a:xfrm>
        </p:grpSpPr>
        <p:sp>
          <p:nvSpPr>
            <p:cNvPr id="40" name="TextBox 39">
              <a:extLst>
                <a:ext uri="{FF2B5EF4-FFF2-40B4-BE49-F238E27FC236}">
                  <a16:creationId xmlns:a16="http://schemas.microsoft.com/office/drawing/2014/main" id="{0AC0D1C9-1AA3-4A78-9DFE-C7A0850BAC28}"/>
                </a:ext>
              </a:extLst>
            </p:cNvPr>
            <p:cNvSpPr txBox="1"/>
            <p:nvPr/>
          </p:nvSpPr>
          <p:spPr>
            <a:xfrm>
              <a:off x="4179594" y="330631"/>
              <a:ext cx="1997315" cy="400110"/>
            </a:xfrm>
            <a:prstGeom prst="rect">
              <a:avLst/>
            </a:prstGeom>
            <a:noFill/>
          </p:spPr>
          <p:txBody>
            <a:bodyPr wrap="square" rtlCol="0">
              <a:spAutoFit/>
            </a:bodyPr>
            <a:lstStyle/>
            <a:p>
              <a:pPr algn="just"/>
              <a:r>
                <a:rPr lang="en-029" sz="2000" b="1" dirty="0">
                  <a:latin typeface="Source Code Pro Black" panose="020B0309030403020204" pitchFamily="49" charset="0"/>
                  <a:ea typeface="Source Code Pro Black" panose="020B0309030403020204" pitchFamily="49" charset="0"/>
                </a:rPr>
                <a:t>GitHub</a:t>
              </a:r>
              <a:endParaRPr lang="es-ES" sz="2000" b="1" dirty="0">
                <a:latin typeface="Source Code Pro Black" panose="020B0309030403020204" pitchFamily="49" charset="0"/>
                <a:ea typeface="Source Code Pro Black" panose="020B0309030403020204" pitchFamily="49" charset="0"/>
              </a:endParaRPr>
            </a:p>
          </p:txBody>
        </p:sp>
        <p:pic>
          <p:nvPicPr>
            <p:cNvPr id="104" name="Picture 103">
              <a:extLst>
                <a:ext uri="{FF2B5EF4-FFF2-40B4-BE49-F238E27FC236}">
                  <a16:creationId xmlns:a16="http://schemas.microsoft.com/office/drawing/2014/main" id="{2D6C8539-5D0D-46F5-819B-A7142C048E7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00"/>
                      </a14:imgEffect>
                    </a14:imgLayer>
                  </a14:imgProps>
                </a:ext>
              </a:extLst>
            </a:blip>
            <a:stretch>
              <a:fillRect/>
            </a:stretch>
          </p:blipFill>
          <p:spPr>
            <a:xfrm>
              <a:off x="3744589" y="291135"/>
              <a:ext cx="435005" cy="435005"/>
            </a:xfrm>
            <a:prstGeom prst="rect">
              <a:avLst/>
            </a:prstGeom>
          </p:spPr>
        </p:pic>
      </p:grpSp>
      <p:grpSp>
        <p:nvGrpSpPr>
          <p:cNvPr id="109" name="Group 108">
            <a:extLst>
              <a:ext uri="{FF2B5EF4-FFF2-40B4-BE49-F238E27FC236}">
                <a16:creationId xmlns:a16="http://schemas.microsoft.com/office/drawing/2014/main" id="{81323347-752E-44B7-AFAF-363494668CCF}"/>
              </a:ext>
            </a:extLst>
          </p:cNvPr>
          <p:cNvGrpSpPr/>
          <p:nvPr/>
        </p:nvGrpSpPr>
        <p:grpSpPr>
          <a:xfrm>
            <a:off x="1397232" y="1704211"/>
            <a:ext cx="6590963" cy="564888"/>
            <a:chOff x="1397232" y="1704211"/>
            <a:chExt cx="6590963" cy="564888"/>
          </a:xfrm>
        </p:grpSpPr>
        <p:sp>
          <p:nvSpPr>
            <p:cNvPr id="41" name="TextBox 40">
              <a:extLst>
                <a:ext uri="{FF2B5EF4-FFF2-40B4-BE49-F238E27FC236}">
                  <a16:creationId xmlns:a16="http://schemas.microsoft.com/office/drawing/2014/main" id="{A1631CCB-AB2F-4D09-8AC5-F30345F198AD}"/>
                </a:ext>
              </a:extLst>
            </p:cNvPr>
            <p:cNvSpPr txBox="1"/>
            <p:nvPr/>
          </p:nvSpPr>
          <p:spPr>
            <a:xfrm>
              <a:off x="1602724" y="1842710"/>
              <a:ext cx="1997315" cy="400110"/>
            </a:xfrm>
            <a:prstGeom prst="rect">
              <a:avLst/>
            </a:prstGeom>
            <a:noFill/>
            <a:ln>
              <a:noFill/>
            </a:ln>
          </p:spPr>
          <p:txBody>
            <a:bodyPr wrap="square" rtlCol="0">
              <a:spAutoFit/>
            </a:bodyPr>
            <a:lstStyle/>
            <a:p>
              <a:pPr algn="ctr"/>
              <a:r>
                <a:rPr lang="en-029" sz="20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MatLab</a:t>
              </a:r>
              <a:endParaRPr lang="es-ES" sz="20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42" name="TextBox 41">
              <a:extLst>
                <a:ext uri="{FF2B5EF4-FFF2-40B4-BE49-F238E27FC236}">
                  <a16:creationId xmlns:a16="http://schemas.microsoft.com/office/drawing/2014/main" id="{C211F460-A14E-49D1-9B61-60CCC1508D3A}"/>
                </a:ext>
              </a:extLst>
            </p:cNvPr>
            <p:cNvSpPr txBox="1"/>
            <p:nvPr/>
          </p:nvSpPr>
          <p:spPr>
            <a:xfrm>
              <a:off x="5990880" y="1842710"/>
              <a:ext cx="1997315" cy="400110"/>
            </a:xfrm>
            <a:prstGeom prst="rect">
              <a:avLst/>
            </a:prstGeom>
            <a:noFill/>
            <a:ln>
              <a:noFill/>
            </a:ln>
          </p:spPr>
          <p:txBody>
            <a:bodyPr wrap="square" rtlCol="0">
              <a:spAutoFit/>
            </a:bodyPr>
            <a:lstStyle/>
            <a:p>
              <a:pPr algn="ctr"/>
              <a:r>
                <a:rPr lang="en-029" sz="2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Include</a:t>
              </a:r>
            </a:p>
          </p:txBody>
        </p:sp>
        <p:sp>
          <p:nvSpPr>
            <p:cNvPr id="49" name="TextBox 48">
              <a:extLst>
                <a:ext uri="{FF2B5EF4-FFF2-40B4-BE49-F238E27FC236}">
                  <a16:creationId xmlns:a16="http://schemas.microsoft.com/office/drawing/2014/main" id="{28ADC152-1094-43E8-B432-165F5FB20B2C}"/>
                </a:ext>
              </a:extLst>
            </p:cNvPr>
            <p:cNvSpPr txBox="1"/>
            <p:nvPr/>
          </p:nvSpPr>
          <p:spPr>
            <a:xfrm>
              <a:off x="3528839" y="1704211"/>
              <a:ext cx="1997315" cy="338554"/>
            </a:xfrm>
            <a:prstGeom prst="rect">
              <a:avLst/>
            </a:prstGeom>
            <a:noFill/>
          </p:spPr>
          <p:txBody>
            <a:bodyPr wrap="square" rtlCol="0">
              <a:spAutoFit/>
            </a:bodyPr>
            <a:lstStyle/>
            <a:p>
              <a:pPr algn="ctr"/>
              <a:r>
                <a:rPr lang="en-029" sz="1600" dirty="0">
                  <a:solidFill>
                    <a:schemeClr val="accent6"/>
                  </a:solidFill>
                  <a:latin typeface="Source Code Pro Black" panose="020B0309030403020204" pitchFamily="49" charset="0"/>
                  <a:ea typeface="Source Code Pro Black" panose="020B0309030403020204" pitchFamily="49" charset="0"/>
                </a:rPr>
                <a:t>.git/</a:t>
              </a:r>
              <a:r>
                <a:rPr lang="en-029" sz="1600" dirty="0" err="1">
                  <a:solidFill>
                    <a:schemeClr val="accent6"/>
                  </a:solidFill>
                  <a:latin typeface="Source Code Pro Black" panose="020B0309030403020204" pitchFamily="49" charset="0"/>
                  <a:ea typeface="Source Code Pro Black" panose="020B0309030403020204" pitchFamily="49" charset="0"/>
                </a:rPr>
                <a:t>src</a:t>
              </a:r>
              <a:endParaRPr lang="en-029" sz="1600" dirty="0">
                <a:solidFill>
                  <a:schemeClr val="accent6"/>
                </a:solidFill>
                <a:latin typeface="Source Code Pro Black" panose="020B0309030403020204" pitchFamily="49" charset="0"/>
                <a:ea typeface="Source Code Pro Black" panose="020B0309030403020204" pitchFamily="49" charset="0"/>
              </a:endParaRPr>
            </a:p>
          </p:txBody>
        </p:sp>
        <p:pic>
          <p:nvPicPr>
            <p:cNvPr id="102" name="Picture 101">
              <a:extLst>
                <a:ext uri="{FF2B5EF4-FFF2-40B4-BE49-F238E27FC236}">
                  <a16:creationId xmlns:a16="http://schemas.microsoft.com/office/drawing/2014/main" id="{C2C7AE6B-A82D-419B-A2E4-4A52B52CF882}"/>
                </a:ext>
              </a:extLst>
            </p:cNvPr>
            <p:cNvPicPr>
              <a:picLocks noChangeAspect="1"/>
            </p:cNvPicPr>
            <p:nvPr/>
          </p:nvPicPr>
          <p:blipFill>
            <a:blip r:embed="rId5">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1397232" y="1853969"/>
              <a:ext cx="738008" cy="415130"/>
            </a:xfrm>
            <a:prstGeom prst="rect">
              <a:avLst/>
            </a:prstGeom>
          </p:spPr>
        </p:pic>
        <p:pic>
          <p:nvPicPr>
            <p:cNvPr id="106" name="Picture 105">
              <a:extLst>
                <a:ext uri="{FF2B5EF4-FFF2-40B4-BE49-F238E27FC236}">
                  <a16:creationId xmlns:a16="http://schemas.microsoft.com/office/drawing/2014/main" id="{03057D35-4E9C-4623-82EF-A1530F3BEE7E}"/>
                </a:ext>
              </a:extLst>
            </p:cNvPr>
            <p:cNvPicPr>
              <a:picLocks noChangeAspect="1"/>
            </p:cNvPicPr>
            <p:nvPr/>
          </p:nvPicPr>
          <p:blipFill>
            <a:blip r:embed="rId7"/>
            <a:stretch>
              <a:fillRect/>
            </a:stretch>
          </p:blipFill>
          <p:spPr>
            <a:xfrm>
              <a:off x="5946513" y="1860844"/>
              <a:ext cx="398190" cy="400110"/>
            </a:xfrm>
            <a:prstGeom prst="rect">
              <a:avLst/>
            </a:prstGeom>
          </p:spPr>
        </p:pic>
      </p:grpSp>
      <mc:AlternateContent xmlns:mc="http://schemas.openxmlformats.org/markup-compatibility/2006">
        <mc:Choice xmlns:psez="http://schemas.microsoft.com/office/powerpoint/2016/sectionzoom" Requires="psez">
          <p:graphicFrame>
            <p:nvGraphicFramePr>
              <p:cNvPr id="3" name="Section Zoom 2">
                <a:extLst>
                  <a:ext uri="{FF2B5EF4-FFF2-40B4-BE49-F238E27FC236}">
                    <a16:creationId xmlns:a16="http://schemas.microsoft.com/office/drawing/2014/main" id="{F5F84F21-2B79-4C6F-8DBF-C6E6CC171328}"/>
                  </a:ext>
                </a:extLst>
              </p:cNvPr>
              <p:cNvGraphicFramePr>
                <a:graphicFrameLocks noChangeAspect="1"/>
              </p:cNvGraphicFramePr>
              <p:nvPr>
                <p:extLst>
                  <p:ext uri="{D42A27DB-BD31-4B8C-83A1-F6EECF244321}">
                    <p14:modId xmlns:p14="http://schemas.microsoft.com/office/powerpoint/2010/main" val="3151064204"/>
                  </p:ext>
                </p:extLst>
              </p:nvPr>
            </p:nvGraphicFramePr>
            <p:xfrm>
              <a:off x="308716" y="3936637"/>
              <a:ext cx="1365628" cy="768166"/>
            </p:xfrm>
            <a:graphic>
              <a:graphicData uri="http://schemas.microsoft.com/office/powerpoint/2016/sectionzoom">
                <psez:sectionZm>
                  <psez:sectionZmObj sectionId="{FE9A3D4A-F1F1-4833-B9CB-964AE27306DF}">
                    <psez:zmPr id="{EC583892-EDBE-4C79-8BBC-1AA2A1A03424}" transitionDur="1000">
                      <p166:blipFill xmlns:p166="http://schemas.microsoft.com/office/powerpoint/2016/6/main">
                        <a:blip r:embed="rId8"/>
                        <a:stretch>
                          <a:fillRect/>
                        </a:stretch>
                      </p166:blipFill>
                      <p166:spPr xmlns:p166="http://schemas.microsoft.com/office/powerpoint/2016/6/main">
                        <a:xfrm>
                          <a:off x="0" y="0"/>
                          <a:ext cx="1365628" cy="768166"/>
                        </a:xfrm>
                        <a:prstGeom prst="rect">
                          <a:avLst/>
                        </a:prstGeom>
                        <a:ln w="3175">
                          <a:noFill/>
                        </a:ln>
                      </p166:spPr>
                    </psez:zmPr>
                  </psez:sectionZmObj>
                </psez:sectionZm>
              </a:graphicData>
            </a:graphic>
          </p:graphicFrame>
        </mc:Choice>
        <mc:Fallback>
          <p:pic>
            <p:nvPicPr>
              <p:cNvPr id="3" name="Section Zoom 2">
                <a:hlinkClick r:id="rId9" action="ppaction://hlinksldjump"/>
                <a:extLst>
                  <a:ext uri="{FF2B5EF4-FFF2-40B4-BE49-F238E27FC236}">
                    <a16:creationId xmlns:a16="http://schemas.microsoft.com/office/drawing/2014/main" id="{F5F84F21-2B79-4C6F-8DBF-C6E6CC171328}"/>
                  </a:ext>
                </a:extLst>
              </p:cNvPr>
              <p:cNvPicPr>
                <a:picLocks noGrp="1" noRot="1" noChangeAspect="1" noMove="1" noResize="1" noEditPoints="1" noAdjustHandles="1" noChangeArrowheads="1" noChangeShapeType="1"/>
              </p:cNvPicPr>
              <p:nvPr/>
            </p:nvPicPr>
            <p:blipFill>
              <a:blip r:embed="rId8"/>
              <a:stretch>
                <a:fillRect/>
              </a:stretch>
            </p:blipFill>
            <p:spPr>
              <a:xfrm>
                <a:off x="308716" y="3936637"/>
                <a:ext cx="1365628" cy="768166"/>
              </a:xfrm>
              <a:prstGeom prst="rect">
                <a:avLst/>
              </a:prstGeom>
              <a:ln w="3175">
                <a:noFill/>
              </a:ln>
            </p:spPr>
          </p:pic>
        </mc:Fallback>
      </mc:AlternateContent>
      <mc:AlternateContent xmlns:mc="http://schemas.openxmlformats.org/markup-compatibility/2006">
        <mc:Choice xmlns:psez="http://schemas.microsoft.com/office/powerpoint/2016/sectionzoom" Requires="psez">
          <p:graphicFrame>
            <p:nvGraphicFramePr>
              <p:cNvPr id="5" name="Section Zoom 4">
                <a:extLst>
                  <a:ext uri="{FF2B5EF4-FFF2-40B4-BE49-F238E27FC236}">
                    <a16:creationId xmlns:a16="http://schemas.microsoft.com/office/drawing/2014/main" id="{0C5E9114-0DF3-4293-B284-16406471317D}"/>
                  </a:ext>
                </a:extLst>
              </p:cNvPr>
              <p:cNvGraphicFramePr>
                <a:graphicFrameLocks noChangeAspect="1"/>
              </p:cNvGraphicFramePr>
              <p:nvPr>
                <p:extLst>
                  <p:ext uri="{D42A27DB-BD31-4B8C-83A1-F6EECF244321}">
                    <p14:modId xmlns:p14="http://schemas.microsoft.com/office/powerpoint/2010/main" val="3559936076"/>
                  </p:ext>
                </p:extLst>
              </p:nvPr>
            </p:nvGraphicFramePr>
            <p:xfrm>
              <a:off x="1728724" y="4339692"/>
              <a:ext cx="1291702" cy="726583"/>
            </p:xfrm>
            <a:graphic>
              <a:graphicData uri="http://schemas.microsoft.com/office/powerpoint/2016/sectionzoom">
                <psez:sectionZm>
                  <psez:sectionZmObj sectionId="{EB9F2576-B009-4BA4-84C0-FAF7E6377296}">
                    <psez:zmPr id="{3BAE3CAD-7F90-41C4-B352-59E0054CF854}" transitionDur="1000">
                      <p166:blipFill xmlns:p166="http://schemas.microsoft.com/office/powerpoint/2016/6/main">
                        <a:blip r:embed="rId10"/>
                        <a:stretch>
                          <a:fillRect/>
                        </a:stretch>
                      </p166:blipFill>
                      <p166:spPr xmlns:p166="http://schemas.microsoft.com/office/powerpoint/2016/6/main">
                        <a:xfrm>
                          <a:off x="0" y="0"/>
                          <a:ext cx="1291702" cy="726583"/>
                        </a:xfrm>
                        <a:prstGeom prst="rect">
                          <a:avLst/>
                        </a:prstGeom>
                        <a:ln w="3175">
                          <a:noFill/>
                        </a:ln>
                      </p166:spPr>
                    </psez:zmPr>
                  </psez:sectionZmObj>
                </psez:sectionZm>
              </a:graphicData>
            </a:graphic>
          </p:graphicFrame>
        </mc:Choice>
        <mc:Fallback>
          <p:pic>
            <p:nvPicPr>
              <p:cNvPr id="5" name="Section Zoom 4">
                <a:hlinkClick r:id="rId11" action="ppaction://hlinksldjump"/>
                <a:extLst>
                  <a:ext uri="{FF2B5EF4-FFF2-40B4-BE49-F238E27FC236}">
                    <a16:creationId xmlns:a16="http://schemas.microsoft.com/office/drawing/2014/main" id="{0C5E9114-0DF3-4293-B284-16406471317D}"/>
                  </a:ext>
                </a:extLst>
              </p:cNvPr>
              <p:cNvPicPr>
                <a:picLocks noGrp="1" noRot="1" noChangeAspect="1" noMove="1" noResize="1" noEditPoints="1" noAdjustHandles="1" noChangeArrowheads="1" noChangeShapeType="1"/>
              </p:cNvPicPr>
              <p:nvPr/>
            </p:nvPicPr>
            <p:blipFill>
              <a:blip r:embed="rId10"/>
              <a:stretch>
                <a:fillRect/>
              </a:stretch>
            </p:blipFill>
            <p:spPr>
              <a:xfrm>
                <a:off x="1728724" y="4339692"/>
                <a:ext cx="1291702" cy="726583"/>
              </a:xfrm>
              <a:prstGeom prst="rect">
                <a:avLst/>
              </a:prstGeom>
              <a:ln w="3175">
                <a:noFill/>
              </a:ln>
            </p:spPr>
          </p:pic>
        </mc:Fallback>
      </mc:AlternateContent>
    </p:spTree>
    <p:extLst>
      <p:ext uri="{BB962C8B-B14F-4D97-AF65-F5344CB8AC3E}">
        <p14:creationId xmlns:p14="http://schemas.microsoft.com/office/powerpoint/2010/main" val="962415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Tree>
    <p:extLst>
      <p:ext uri="{BB962C8B-B14F-4D97-AF65-F5344CB8AC3E}">
        <p14:creationId xmlns:p14="http://schemas.microsoft.com/office/powerpoint/2010/main" val="55689462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
        <p:nvSpPr>
          <p:cNvPr id="7" name="TextBox 6">
            <a:extLst>
              <a:ext uri="{FF2B5EF4-FFF2-40B4-BE49-F238E27FC236}">
                <a16:creationId xmlns:a16="http://schemas.microsoft.com/office/drawing/2014/main" id="{77F85227-C801-45E4-881C-86ADA9838070}"/>
              </a:ext>
            </a:extLst>
          </p:cNvPr>
          <p:cNvSpPr txBox="1"/>
          <p:nvPr/>
        </p:nvSpPr>
        <p:spPr>
          <a:xfrm>
            <a:off x="2256613" y="769898"/>
            <a:ext cx="6290186" cy="3754874"/>
          </a:xfrm>
          <a:prstGeom prst="rect">
            <a:avLst/>
          </a:prstGeom>
          <a:noFill/>
        </p:spPr>
        <p:txBody>
          <a:bodyPr wrap="square">
            <a:spAutoFit/>
          </a:bodyPr>
          <a:lstStyle/>
          <a:p>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function</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converted</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(x)</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numstr</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=num2str(x);</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strconcomas</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strjoin</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cellstr</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numstr</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converting</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strrep</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strconcomas</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converting2=</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strrep</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converting</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converting3=</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strrep</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(converting2,',,,,',',');</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converting4=</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strrep</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(converting3,',,,',',');</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converting5=</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strrep</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(converting4,',,',',');</a:t>
            </a: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converted</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=converting5;</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end</a:t>
            </a:r>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p:txBody>
      </p:sp>
      <p:sp>
        <p:nvSpPr>
          <p:cNvPr id="8" name="TextBox 7">
            <a:extLst>
              <a:ext uri="{FF2B5EF4-FFF2-40B4-BE49-F238E27FC236}">
                <a16:creationId xmlns:a16="http://schemas.microsoft.com/office/drawing/2014/main" id="{5CB9FCE6-72D7-46ED-9FF6-7D51227F04CD}"/>
              </a:ext>
            </a:extLst>
          </p:cNvPr>
          <p:cNvSpPr txBox="1"/>
          <p:nvPr/>
        </p:nvSpPr>
        <p:spPr>
          <a:xfrm>
            <a:off x="1947006" y="769898"/>
            <a:ext cx="619214" cy="3970318"/>
          </a:xfrm>
          <a:prstGeom prst="rect">
            <a:avLst/>
          </a:prstGeom>
          <a:noFill/>
        </p:spPr>
        <p:txBody>
          <a:bodyPr wrap="square" rtlCol="0">
            <a:spAutoFit/>
          </a:bodyPr>
          <a:lstStyle/>
          <a:p>
            <a:r>
              <a:rPr lang="en-029" dirty="0">
                <a:solidFill>
                  <a:schemeClr val="accent5">
                    <a:lumMod val="50000"/>
                    <a:lumOff val="50000"/>
                  </a:schemeClr>
                </a:solidFill>
                <a:latin typeface="Quantico" panose="02000000000000000000" pitchFamily="2" charset="0"/>
                <a:ea typeface="Source Code Pro" panose="020B0309030403020204" pitchFamily="49" charset="0"/>
              </a:rPr>
              <a:t>1</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2</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3</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4</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5</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6</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7</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8</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9</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10</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11</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12</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13</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14</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15</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16</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17</a:t>
            </a:r>
          </a:p>
          <a:p>
            <a:endParaRPr lang="es-ES" dirty="0">
              <a:solidFill>
                <a:schemeClr val="accent5">
                  <a:lumMod val="50000"/>
                  <a:lumOff val="50000"/>
                </a:schemeClr>
              </a:solidFill>
              <a:latin typeface="Quantico" panose="02000000000000000000" pitchFamily="2" charset="0"/>
              <a:ea typeface="Source Code Pro" panose="020B0309030403020204" pitchFamily="49" charset="0"/>
            </a:endParaRPr>
          </a:p>
        </p:txBody>
      </p:sp>
    </p:spTree>
    <p:extLst>
      <p:ext uri="{BB962C8B-B14F-4D97-AF65-F5344CB8AC3E}">
        <p14:creationId xmlns:p14="http://schemas.microsoft.com/office/powerpoint/2010/main" val="354808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10"/>
                                  </p:iterate>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Tree>
    <p:extLst>
      <p:ext uri="{BB962C8B-B14F-4D97-AF65-F5344CB8AC3E}">
        <p14:creationId xmlns:p14="http://schemas.microsoft.com/office/powerpoint/2010/main" val="2768926725"/>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
        <p:nvSpPr>
          <p:cNvPr id="6" name="TextBox 5">
            <a:extLst>
              <a:ext uri="{FF2B5EF4-FFF2-40B4-BE49-F238E27FC236}">
                <a16:creationId xmlns:a16="http://schemas.microsoft.com/office/drawing/2014/main" id="{A8804230-DFE0-42BA-AC02-61570BF17526}"/>
              </a:ext>
            </a:extLst>
          </p:cNvPr>
          <p:cNvSpPr txBox="1"/>
          <p:nvPr/>
        </p:nvSpPr>
        <p:spPr>
          <a:xfrm>
            <a:off x="3361" y="0"/>
            <a:ext cx="383241" cy="5293757"/>
          </a:xfrm>
          <a:prstGeom prst="rect">
            <a:avLst/>
          </a:prstGeom>
          <a:noFill/>
        </p:spPr>
        <p:txBody>
          <a:bodyPr wrap="square" rtlCol="0">
            <a:spAutoFit/>
          </a:bodyPr>
          <a:lstStyle/>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37</a:t>
            </a:r>
            <a:endParaRPr lang="es-ES" sz="900" dirty="0">
              <a:solidFill>
                <a:schemeClr val="accent5">
                  <a:lumMod val="50000"/>
                  <a:lumOff val="50000"/>
                </a:schemeClr>
              </a:solidFill>
              <a:latin typeface="Quantico" panose="02000000000000000000" pitchFamily="2" charset="0"/>
              <a:ea typeface="Source Code Pro" panose="020B0309030403020204" pitchFamily="49" charset="0"/>
            </a:endParaRPr>
          </a:p>
        </p:txBody>
      </p:sp>
      <p:sp>
        <p:nvSpPr>
          <p:cNvPr id="9" name="TextBox 8">
            <a:extLst>
              <a:ext uri="{FF2B5EF4-FFF2-40B4-BE49-F238E27FC236}">
                <a16:creationId xmlns:a16="http://schemas.microsoft.com/office/drawing/2014/main" id="{9866B4B4-F4D9-41AC-A83B-B4574ED163CD}"/>
              </a:ext>
            </a:extLst>
          </p:cNvPr>
          <p:cNvSpPr txBox="1"/>
          <p:nvPr/>
        </p:nvSpPr>
        <p:spPr>
          <a:xfrm>
            <a:off x="5170395" y="863590"/>
            <a:ext cx="383241" cy="3831818"/>
          </a:xfrm>
          <a:prstGeom prst="rect">
            <a:avLst/>
          </a:prstGeom>
          <a:noFill/>
        </p:spPr>
        <p:txBody>
          <a:bodyPr wrap="square" rtlCol="0">
            <a:spAutoFit/>
          </a:bodyPr>
          <a:lstStyle/>
          <a:p>
            <a:r>
              <a:rPr lang="en-029" sz="900" dirty="0">
                <a:solidFill>
                  <a:schemeClr val="accent5">
                    <a:lumMod val="50000"/>
                    <a:lumOff val="50000"/>
                  </a:schemeClr>
                </a:solidFill>
                <a:latin typeface="Quantico" panose="02000000000000000000" pitchFamily="2" charset="0"/>
              </a:rPr>
              <a:t>38</a:t>
            </a:r>
          </a:p>
          <a:p>
            <a:r>
              <a:rPr lang="en-029" sz="900" dirty="0">
                <a:solidFill>
                  <a:schemeClr val="accent5">
                    <a:lumMod val="50000"/>
                    <a:lumOff val="50000"/>
                  </a:schemeClr>
                </a:solidFill>
                <a:latin typeface="Quantico" panose="02000000000000000000" pitchFamily="2" charset="0"/>
              </a:rPr>
              <a:t>39</a:t>
            </a:r>
          </a:p>
          <a:p>
            <a:r>
              <a:rPr lang="en-029" sz="900" dirty="0">
                <a:solidFill>
                  <a:schemeClr val="accent5">
                    <a:lumMod val="50000"/>
                    <a:lumOff val="50000"/>
                  </a:schemeClr>
                </a:solidFill>
                <a:latin typeface="Quantico" panose="02000000000000000000" pitchFamily="2" charset="0"/>
              </a:rPr>
              <a:t>40</a:t>
            </a:r>
          </a:p>
          <a:p>
            <a:r>
              <a:rPr lang="en-029" sz="900" dirty="0">
                <a:solidFill>
                  <a:schemeClr val="accent5">
                    <a:lumMod val="50000"/>
                    <a:lumOff val="50000"/>
                  </a:schemeClr>
                </a:solidFill>
                <a:latin typeface="Quantico" panose="02000000000000000000" pitchFamily="2" charset="0"/>
              </a:rPr>
              <a:t>41</a:t>
            </a:r>
          </a:p>
          <a:p>
            <a:r>
              <a:rPr lang="en-029" sz="900" dirty="0">
                <a:solidFill>
                  <a:schemeClr val="accent5">
                    <a:lumMod val="50000"/>
                    <a:lumOff val="50000"/>
                  </a:schemeClr>
                </a:solidFill>
                <a:latin typeface="Quantico" panose="02000000000000000000" pitchFamily="2" charset="0"/>
              </a:rPr>
              <a:t>42</a:t>
            </a:r>
          </a:p>
          <a:p>
            <a:r>
              <a:rPr lang="en-029" sz="900" dirty="0">
                <a:solidFill>
                  <a:schemeClr val="accent5">
                    <a:lumMod val="50000"/>
                    <a:lumOff val="50000"/>
                  </a:schemeClr>
                </a:solidFill>
                <a:latin typeface="Quantico" panose="02000000000000000000" pitchFamily="2" charset="0"/>
              </a:rPr>
              <a:t>43</a:t>
            </a:r>
          </a:p>
          <a:p>
            <a:r>
              <a:rPr lang="en-029" sz="900" dirty="0">
                <a:solidFill>
                  <a:schemeClr val="accent5">
                    <a:lumMod val="50000"/>
                    <a:lumOff val="50000"/>
                  </a:schemeClr>
                </a:solidFill>
                <a:latin typeface="Quantico" panose="02000000000000000000" pitchFamily="2" charset="0"/>
              </a:rPr>
              <a:t>44</a:t>
            </a:r>
          </a:p>
          <a:p>
            <a:r>
              <a:rPr lang="en-029" sz="900" dirty="0">
                <a:solidFill>
                  <a:schemeClr val="accent5">
                    <a:lumMod val="50000"/>
                    <a:lumOff val="50000"/>
                  </a:schemeClr>
                </a:solidFill>
                <a:latin typeface="Quantico" panose="02000000000000000000" pitchFamily="2" charset="0"/>
              </a:rPr>
              <a:t>45</a:t>
            </a:r>
          </a:p>
          <a:p>
            <a:r>
              <a:rPr lang="en-029" sz="900" dirty="0">
                <a:solidFill>
                  <a:schemeClr val="accent5">
                    <a:lumMod val="50000"/>
                    <a:lumOff val="50000"/>
                  </a:schemeClr>
                </a:solidFill>
                <a:latin typeface="Quantico" panose="02000000000000000000" pitchFamily="2" charset="0"/>
              </a:rPr>
              <a:t>46</a:t>
            </a:r>
          </a:p>
          <a:p>
            <a:r>
              <a:rPr lang="en-029" sz="900" dirty="0">
                <a:solidFill>
                  <a:schemeClr val="accent5">
                    <a:lumMod val="50000"/>
                    <a:lumOff val="50000"/>
                  </a:schemeClr>
                </a:solidFill>
                <a:latin typeface="Quantico" panose="02000000000000000000" pitchFamily="2" charset="0"/>
              </a:rPr>
              <a:t>47</a:t>
            </a:r>
          </a:p>
          <a:p>
            <a:r>
              <a:rPr lang="en-029" sz="900" dirty="0">
                <a:solidFill>
                  <a:schemeClr val="accent5">
                    <a:lumMod val="50000"/>
                    <a:lumOff val="50000"/>
                  </a:schemeClr>
                </a:solidFill>
                <a:latin typeface="Quantico" panose="02000000000000000000" pitchFamily="2" charset="0"/>
              </a:rPr>
              <a:t>48</a:t>
            </a:r>
          </a:p>
          <a:p>
            <a:r>
              <a:rPr lang="en-029" sz="900" dirty="0">
                <a:solidFill>
                  <a:schemeClr val="accent5">
                    <a:lumMod val="50000"/>
                    <a:lumOff val="50000"/>
                  </a:schemeClr>
                </a:solidFill>
                <a:latin typeface="Quantico" panose="02000000000000000000" pitchFamily="2" charset="0"/>
              </a:rPr>
              <a:t>49</a:t>
            </a:r>
          </a:p>
          <a:p>
            <a:r>
              <a:rPr lang="en-029" sz="900" dirty="0">
                <a:solidFill>
                  <a:schemeClr val="accent5">
                    <a:lumMod val="50000"/>
                    <a:lumOff val="50000"/>
                  </a:schemeClr>
                </a:solidFill>
                <a:latin typeface="Quantico" panose="02000000000000000000" pitchFamily="2" charset="0"/>
              </a:rPr>
              <a:t>50</a:t>
            </a:r>
          </a:p>
          <a:p>
            <a:r>
              <a:rPr lang="en-029" sz="900" dirty="0">
                <a:solidFill>
                  <a:schemeClr val="accent5">
                    <a:lumMod val="50000"/>
                    <a:lumOff val="50000"/>
                  </a:schemeClr>
                </a:solidFill>
                <a:latin typeface="Quantico" panose="02000000000000000000" pitchFamily="2" charset="0"/>
              </a:rPr>
              <a:t>51</a:t>
            </a:r>
          </a:p>
          <a:p>
            <a:r>
              <a:rPr lang="en-029" sz="900" dirty="0">
                <a:solidFill>
                  <a:schemeClr val="accent5">
                    <a:lumMod val="50000"/>
                    <a:lumOff val="50000"/>
                  </a:schemeClr>
                </a:solidFill>
                <a:latin typeface="Quantico" panose="02000000000000000000" pitchFamily="2" charset="0"/>
              </a:rPr>
              <a:t>52</a:t>
            </a:r>
          </a:p>
          <a:p>
            <a:r>
              <a:rPr lang="en-029" sz="900" dirty="0">
                <a:solidFill>
                  <a:schemeClr val="accent5">
                    <a:lumMod val="50000"/>
                    <a:lumOff val="50000"/>
                  </a:schemeClr>
                </a:solidFill>
                <a:latin typeface="Quantico" panose="02000000000000000000" pitchFamily="2" charset="0"/>
              </a:rPr>
              <a:t>53</a:t>
            </a:r>
          </a:p>
          <a:p>
            <a:r>
              <a:rPr lang="en-029" sz="900" dirty="0">
                <a:solidFill>
                  <a:schemeClr val="accent5">
                    <a:lumMod val="50000"/>
                    <a:lumOff val="50000"/>
                  </a:schemeClr>
                </a:solidFill>
                <a:latin typeface="Quantico" panose="02000000000000000000" pitchFamily="2" charset="0"/>
              </a:rPr>
              <a:t>54</a:t>
            </a:r>
          </a:p>
          <a:p>
            <a:r>
              <a:rPr lang="en-029" sz="900" dirty="0">
                <a:solidFill>
                  <a:schemeClr val="accent5">
                    <a:lumMod val="50000"/>
                    <a:lumOff val="50000"/>
                  </a:schemeClr>
                </a:solidFill>
                <a:latin typeface="Quantico" panose="02000000000000000000" pitchFamily="2" charset="0"/>
              </a:rPr>
              <a:t>55</a:t>
            </a:r>
          </a:p>
          <a:p>
            <a:r>
              <a:rPr lang="en-029" sz="900" dirty="0">
                <a:solidFill>
                  <a:schemeClr val="accent5">
                    <a:lumMod val="50000"/>
                    <a:lumOff val="50000"/>
                  </a:schemeClr>
                </a:solidFill>
                <a:latin typeface="Quantico" panose="02000000000000000000" pitchFamily="2" charset="0"/>
              </a:rPr>
              <a:t>56</a:t>
            </a:r>
          </a:p>
          <a:p>
            <a:r>
              <a:rPr lang="en-029" sz="900" dirty="0">
                <a:solidFill>
                  <a:schemeClr val="accent5">
                    <a:lumMod val="50000"/>
                    <a:lumOff val="50000"/>
                  </a:schemeClr>
                </a:solidFill>
                <a:latin typeface="Quantico" panose="02000000000000000000" pitchFamily="2" charset="0"/>
              </a:rPr>
              <a:t>57</a:t>
            </a:r>
          </a:p>
          <a:p>
            <a:r>
              <a:rPr lang="en-029" sz="900" dirty="0">
                <a:solidFill>
                  <a:schemeClr val="accent5">
                    <a:lumMod val="50000"/>
                    <a:lumOff val="50000"/>
                  </a:schemeClr>
                </a:solidFill>
                <a:latin typeface="Quantico" panose="02000000000000000000" pitchFamily="2" charset="0"/>
              </a:rPr>
              <a:t>58</a:t>
            </a:r>
          </a:p>
          <a:p>
            <a:r>
              <a:rPr lang="en-029" sz="900" dirty="0">
                <a:solidFill>
                  <a:schemeClr val="accent5">
                    <a:lumMod val="50000"/>
                    <a:lumOff val="50000"/>
                  </a:schemeClr>
                </a:solidFill>
                <a:latin typeface="Quantico" panose="02000000000000000000" pitchFamily="2" charset="0"/>
              </a:rPr>
              <a:t>59</a:t>
            </a:r>
          </a:p>
          <a:p>
            <a:r>
              <a:rPr lang="en-029" sz="900" dirty="0">
                <a:solidFill>
                  <a:schemeClr val="accent5">
                    <a:lumMod val="50000"/>
                    <a:lumOff val="50000"/>
                  </a:schemeClr>
                </a:solidFill>
                <a:latin typeface="Quantico" panose="02000000000000000000" pitchFamily="2" charset="0"/>
              </a:rPr>
              <a:t>60</a:t>
            </a:r>
          </a:p>
          <a:p>
            <a:r>
              <a:rPr lang="en-029" sz="900" dirty="0">
                <a:solidFill>
                  <a:schemeClr val="accent5">
                    <a:lumMod val="50000"/>
                    <a:lumOff val="50000"/>
                  </a:schemeClr>
                </a:solidFill>
                <a:latin typeface="Quantico" panose="02000000000000000000" pitchFamily="2" charset="0"/>
              </a:rPr>
              <a:t>61</a:t>
            </a:r>
          </a:p>
          <a:p>
            <a:r>
              <a:rPr lang="en-029" sz="900" dirty="0">
                <a:solidFill>
                  <a:schemeClr val="accent5">
                    <a:lumMod val="50000"/>
                    <a:lumOff val="50000"/>
                  </a:schemeClr>
                </a:solidFill>
                <a:latin typeface="Quantico" panose="02000000000000000000" pitchFamily="2" charset="0"/>
              </a:rPr>
              <a:t>62</a:t>
            </a:r>
          </a:p>
          <a:p>
            <a:r>
              <a:rPr lang="en-029" sz="900" dirty="0">
                <a:solidFill>
                  <a:schemeClr val="accent5">
                    <a:lumMod val="50000"/>
                    <a:lumOff val="50000"/>
                  </a:schemeClr>
                </a:solidFill>
                <a:latin typeface="Quantico" panose="02000000000000000000" pitchFamily="2" charset="0"/>
              </a:rPr>
              <a:t>63</a:t>
            </a:r>
          </a:p>
          <a:p>
            <a:endParaRPr lang="es-ES" sz="900" dirty="0">
              <a:solidFill>
                <a:schemeClr val="accent5">
                  <a:lumMod val="50000"/>
                  <a:lumOff val="50000"/>
                </a:schemeClr>
              </a:solidFill>
              <a:latin typeface="Quantico" panose="02000000000000000000" pitchFamily="2" charset="0"/>
            </a:endParaRPr>
          </a:p>
        </p:txBody>
      </p:sp>
      <p:sp>
        <p:nvSpPr>
          <p:cNvPr id="10" name="TextBox 9">
            <a:extLst>
              <a:ext uri="{FF2B5EF4-FFF2-40B4-BE49-F238E27FC236}">
                <a16:creationId xmlns:a16="http://schemas.microsoft.com/office/drawing/2014/main" id="{AA0CB96B-9A20-437A-89EA-1BCD31FD6883}"/>
              </a:ext>
            </a:extLst>
          </p:cNvPr>
          <p:cNvSpPr txBox="1"/>
          <p:nvPr/>
        </p:nvSpPr>
        <p:spPr>
          <a:xfrm>
            <a:off x="262218" y="0"/>
            <a:ext cx="5062817" cy="5216813"/>
          </a:xfrm>
          <a:prstGeom prst="rect">
            <a:avLst/>
          </a:prstGeom>
          <a:noFill/>
        </p:spPr>
        <p:txBody>
          <a:bodyPr wrap="square" rtlCol="0">
            <a:spAutoFit/>
          </a:bodyPr>
          <a:lstStyle/>
          <a:p>
            <a:r>
              <a:rPr lang="es-ES" sz="900" dirty="0">
                <a:solidFill>
                  <a:schemeClr val="accent2">
                    <a:lumMod val="75000"/>
                  </a:schemeClr>
                </a:solidFill>
                <a:latin typeface="Source Code Pro" panose="020B0309030403020204" pitchFamily="49" charset="0"/>
                <a:ea typeface="Source Code Pro" panose="020B0309030403020204" pitchFamily="49" charset="0"/>
              </a:rPr>
              <a:t>%</a:t>
            </a:r>
            <a:r>
              <a:rPr lang="es-ES" sz="900" dirty="0" err="1">
                <a:solidFill>
                  <a:schemeClr val="accent2">
                    <a:lumMod val="75000"/>
                  </a:schemeClr>
                </a:solidFill>
                <a:latin typeface="Source Code Pro" panose="020B0309030403020204" pitchFamily="49" charset="0"/>
                <a:ea typeface="Source Code Pro" panose="020B0309030403020204" pitchFamily="49" charset="0"/>
              </a:rPr>
              <a:t>Disribución</a:t>
            </a:r>
            <a:r>
              <a:rPr lang="es-ES" sz="900" dirty="0">
                <a:solidFill>
                  <a:schemeClr val="accent2">
                    <a:lumMod val="75000"/>
                  </a:schemeClr>
                </a:solidFill>
                <a:latin typeface="Source Code Pro" panose="020B0309030403020204" pitchFamily="49" charset="0"/>
                <a:ea typeface="Source Code Pro" panose="020B0309030403020204" pitchFamily="49" charset="0"/>
              </a:rPr>
              <a:t> uniforme</a:t>
            </a: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0001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randi</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(100,1,40);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0010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datos2=</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randi</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(10000,1,800);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strdatos2=</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(datos2);</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0011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datos3=</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randi</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(10000,1,4000);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strdatos3=</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(datos3);</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normal</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%Juego de datos 0011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datos4=</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(1,40);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strdatos4=</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(datos4);</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0101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datos5=</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(1,800);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strdatos5=</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(datos5);</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0110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datos6=</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(1,4000);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strdatos6=</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(datos6);</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0111</a:t>
            </a: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degrees</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=5;</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datos7=chi2rnd(degrees,1,40);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strdatos7=</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(datos7);</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1000</a:t>
            </a: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degrees</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=5;</a:t>
            </a:r>
            <a:endParaRPr lang="es-ES" sz="900" dirty="0">
              <a:latin typeface="Source Code Pro" panose="020B0309030403020204" pitchFamily="49" charset="0"/>
              <a:ea typeface="Source Code Pro" panose="020B0309030403020204" pitchFamily="49" charset="0"/>
            </a:endParaRPr>
          </a:p>
        </p:txBody>
      </p:sp>
      <p:sp>
        <p:nvSpPr>
          <p:cNvPr id="11" name="TextBox 10">
            <a:extLst>
              <a:ext uri="{FF2B5EF4-FFF2-40B4-BE49-F238E27FC236}">
                <a16:creationId xmlns:a16="http://schemas.microsoft.com/office/drawing/2014/main" id="{4D249837-EC2A-462C-BBFB-84DD1ACA9123}"/>
              </a:ext>
            </a:extLst>
          </p:cNvPr>
          <p:cNvSpPr txBox="1"/>
          <p:nvPr/>
        </p:nvSpPr>
        <p:spPr>
          <a:xfrm>
            <a:off x="5553636" y="863590"/>
            <a:ext cx="3395382" cy="3693319"/>
          </a:xfrm>
          <a:prstGeom prst="rect">
            <a:avLst/>
          </a:prstGeom>
          <a:noFill/>
          <a:ln>
            <a:solidFill>
              <a:schemeClr val="accent6"/>
            </a:solidFill>
          </a:ln>
        </p:spPr>
        <p:txBody>
          <a:bodyPr wrap="square" rtlCol="0">
            <a:spAutoFit/>
          </a:bodyPr>
          <a:lstStyle/>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datos8=chi2rnd(degrees,1,800);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strdatos8=</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(datos8);</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1001</a:t>
            </a: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degrees</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=5;</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datos9=chi2rnd(degrees,1,4000);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strdatos9=</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(datos9);</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1010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tasa=5;</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poissrnd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(degrees,1,40);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strdatos10=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(datos10);</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1011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tasa=5;</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poissrnd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(degrees,1,800);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strdatos11=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(datos11);</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1100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tasa=5;</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datos12=</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poissrnd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(degrees,1,4000);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strdatos12=</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(datos12);</a:t>
            </a:r>
          </a:p>
        </p:txBody>
      </p:sp>
    </p:spTree>
    <p:extLst>
      <p:ext uri="{BB962C8B-B14F-4D97-AF65-F5344CB8AC3E}">
        <p14:creationId xmlns:p14="http://schemas.microsoft.com/office/powerpoint/2010/main" val="351005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6591"/>
                            </p:stCondLst>
                            <p:childTnLst>
                              <p:par>
                                <p:cTn id="8" presetID="1" presetClass="entr" presetSubtype="0" fill="hold" grpId="0" nodeType="afterEffect">
                                  <p:stCondLst>
                                    <p:cond delay="0"/>
                                  </p:stCondLst>
                                  <p:iterate type="lt">
                                    <p:tmAbs val="10"/>
                                  </p:iterate>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cxnSp>
        <p:nvCxnSpPr>
          <p:cNvPr id="27" name="Google Shape;10154;p59">
            <a:extLst>
              <a:ext uri="{FF2B5EF4-FFF2-40B4-BE49-F238E27FC236}">
                <a16:creationId xmlns:a16="http://schemas.microsoft.com/office/drawing/2014/main" id="{8737E8DF-C361-449A-AB38-EF279C1F2C7D}"/>
              </a:ext>
            </a:extLst>
          </p:cNvPr>
          <p:cNvCxnSpPr>
            <a:cxnSpLocks/>
            <a:stCxn id="39" idx="2"/>
            <a:endCxn id="37" idx="0"/>
          </p:cNvCxnSpPr>
          <p:nvPr/>
        </p:nvCxnSpPr>
        <p:spPr>
          <a:xfrm rot="16200000" flipH="1">
            <a:off x="5286052" y="188832"/>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cxnSp>
        <p:nvCxnSpPr>
          <p:cNvPr id="28" name="Google Shape;10157;p59">
            <a:extLst>
              <a:ext uri="{FF2B5EF4-FFF2-40B4-BE49-F238E27FC236}">
                <a16:creationId xmlns:a16="http://schemas.microsoft.com/office/drawing/2014/main" id="{28DA0ADD-85E8-4827-8308-6E1F9B816AB3}"/>
              </a:ext>
            </a:extLst>
          </p:cNvPr>
          <p:cNvCxnSpPr>
            <a:cxnSpLocks/>
            <a:stCxn id="38" idx="0"/>
            <a:endCxn id="39" idx="2"/>
          </p:cNvCxnSpPr>
          <p:nvPr/>
        </p:nvCxnSpPr>
        <p:spPr>
          <a:xfrm rot="16200000">
            <a:off x="3088633" y="187970"/>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sp>
        <p:nvSpPr>
          <p:cNvPr id="37" name="Google Shape;10156;p59">
            <a:extLst>
              <a:ext uri="{FF2B5EF4-FFF2-40B4-BE49-F238E27FC236}">
                <a16:creationId xmlns:a16="http://schemas.microsoft.com/office/drawing/2014/main" id="{6CBEB20F-5FDE-409E-BECE-C0B625C667D6}"/>
              </a:ext>
            </a:extLst>
          </p:cNvPr>
          <p:cNvSpPr/>
          <p:nvPr/>
        </p:nvSpPr>
        <p:spPr>
          <a:xfrm>
            <a:off x="5815253"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8" name="Google Shape;10158;p59">
            <a:extLst>
              <a:ext uri="{FF2B5EF4-FFF2-40B4-BE49-F238E27FC236}">
                <a16:creationId xmlns:a16="http://schemas.microsoft.com/office/drawing/2014/main" id="{9277804F-C8B4-4BE2-B026-AF2F360D5410}"/>
              </a:ext>
            </a:extLst>
          </p:cNvPr>
          <p:cNvSpPr/>
          <p:nvPr/>
        </p:nvSpPr>
        <p:spPr>
          <a:xfrm>
            <a:off x="1420415"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9" name="Google Shape;10155;p59">
            <a:extLst>
              <a:ext uri="{FF2B5EF4-FFF2-40B4-BE49-F238E27FC236}">
                <a16:creationId xmlns:a16="http://schemas.microsoft.com/office/drawing/2014/main" id="{6C82E287-08B7-41BC-B227-2EFE4895FF7F}"/>
              </a:ext>
            </a:extLst>
          </p:cNvPr>
          <p:cNvSpPr/>
          <p:nvPr/>
        </p:nvSpPr>
        <p:spPr>
          <a:xfrm>
            <a:off x="3617834" y="158484"/>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 name="Google Shape;10156;p59">
            <a:extLst>
              <a:ext uri="{FF2B5EF4-FFF2-40B4-BE49-F238E27FC236}">
                <a16:creationId xmlns:a16="http://schemas.microsoft.com/office/drawing/2014/main" id="{4D756AC2-F782-4FE9-9465-D6112143AF8B}"/>
              </a:ext>
            </a:extLst>
          </p:cNvPr>
          <p:cNvSpPr/>
          <p:nvPr/>
        </p:nvSpPr>
        <p:spPr>
          <a:xfrm>
            <a:off x="3744589" y="1569397"/>
            <a:ext cx="1654809" cy="645515"/>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44" name="Google Shape;10157;p59">
            <a:extLst>
              <a:ext uri="{FF2B5EF4-FFF2-40B4-BE49-F238E27FC236}">
                <a16:creationId xmlns:a16="http://schemas.microsoft.com/office/drawing/2014/main" id="{78AA94C3-8CA1-494B-965C-7A0BCE3D1611}"/>
              </a:ext>
            </a:extLst>
          </p:cNvPr>
          <p:cNvCxnSpPr>
            <a:cxnSpLocks/>
            <a:stCxn id="43" idx="0"/>
            <a:endCxn id="39" idx="2"/>
          </p:cNvCxnSpPr>
          <p:nvPr/>
        </p:nvCxnSpPr>
        <p:spPr>
          <a:xfrm flipV="1">
            <a:off x="4571994" y="902890"/>
            <a:ext cx="0" cy="666507"/>
          </a:xfrm>
          <a:prstGeom prst="straightConnector1">
            <a:avLst/>
          </a:prstGeom>
          <a:noFill/>
          <a:ln w="12700" cap="flat" cmpd="sng">
            <a:solidFill>
              <a:schemeClr val="accent6"/>
            </a:solidFill>
            <a:prstDash val="solid"/>
            <a:round/>
            <a:headEnd type="none" w="sm" len="sm"/>
            <a:tailEnd type="none" w="sm" len="sm"/>
          </a:ln>
        </p:spPr>
      </p:cxnSp>
      <p:grpSp>
        <p:nvGrpSpPr>
          <p:cNvPr id="110" name="Group 109">
            <a:extLst>
              <a:ext uri="{FF2B5EF4-FFF2-40B4-BE49-F238E27FC236}">
                <a16:creationId xmlns:a16="http://schemas.microsoft.com/office/drawing/2014/main" id="{709E5C94-A799-45C0-A397-3CBF83517289}"/>
              </a:ext>
            </a:extLst>
          </p:cNvPr>
          <p:cNvGrpSpPr/>
          <p:nvPr/>
        </p:nvGrpSpPr>
        <p:grpSpPr>
          <a:xfrm>
            <a:off x="358710" y="2214051"/>
            <a:ext cx="4002905" cy="2119137"/>
            <a:chOff x="358710" y="2214051"/>
            <a:chExt cx="4002905" cy="2119137"/>
          </a:xfrm>
        </p:grpSpPr>
        <p:cxnSp>
          <p:nvCxnSpPr>
            <p:cNvPr id="52" name="Google Shape;10157;p59">
              <a:extLst>
                <a:ext uri="{FF2B5EF4-FFF2-40B4-BE49-F238E27FC236}">
                  <a16:creationId xmlns:a16="http://schemas.microsoft.com/office/drawing/2014/main" id="{FFC90AE4-8B24-4760-92CD-3926F0ADFF91}"/>
                </a:ext>
              </a:extLst>
            </p:cNvPr>
            <p:cNvCxnSpPr>
              <a:cxnSpLocks/>
            </p:cNvCxnSpPr>
            <p:nvPr/>
          </p:nvCxnSpPr>
          <p:spPr>
            <a:xfrm flipV="1">
              <a:off x="1004561" y="2242820"/>
              <a:ext cx="485026" cy="1131690"/>
            </a:xfrm>
            <a:prstGeom prst="straightConnector1">
              <a:avLst/>
            </a:prstGeom>
            <a:noFill/>
            <a:ln w="12700" cap="flat" cmpd="sng">
              <a:solidFill>
                <a:schemeClr val="accent6"/>
              </a:solidFill>
              <a:prstDash val="solid"/>
              <a:round/>
              <a:headEnd type="none" w="sm" len="sm"/>
              <a:tailEnd type="none" w="sm" len="sm"/>
            </a:ln>
          </p:spPr>
        </p:cxnSp>
        <p:cxnSp>
          <p:nvCxnSpPr>
            <p:cNvPr id="58" name="Google Shape;10157;p59">
              <a:extLst>
                <a:ext uri="{FF2B5EF4-FFF2-40B4-BE49-F238E27FC236}">
                  <a16:creationId xmlns:a16="http://schemas.microsoft.com/office/drawing/2014/main" id="{E6DF11BE-963F-4A9A-992D-323288FE5AF0}"/>
                </a:ext>
              </a:extLst>
            </p:cNvPr>
            <p:cNvCxnSpPr>
              <a:cxnSpLocks/>
              <a:stCxn id="80" idx="0"/>
            </p:cNvCxnSpPr>
            <p:nvPr/>
          </p:nvCxnSpPr>
          <p:spPr>
            <a:xfrm flipH="1" flipV="1">
              <a:off x="3286203"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60" name="Google Shape;10157;p59">
              <a:extLst>
                <a:ext uri="{FF2B5EF4-FFF2-40B4-BE49-F238E27FC236}">
                  <a16:creationId xmlns:a16="http://schemas.microsoft.com/office/drawing/2014/main" id="{E9E44AA2-449F-4639-80A7-D2B6045E0775}"/>
                </a:ext>
              </a:extLst>
            </p:cNvPr>
            <p:cNvCxnSpPr>
              <a:cxnSpLocks/>
              <a:stCxn id="78" idx="0"/>
            </p:cNvCxnSpPr>
            <p:nvPr/>
          </p:nvCxnSpPr>
          <p:spPr>
            <a:xfrm flipV="1">
              <a:off x="2360163"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77" name="Google Shape;10158;p59">
              <a:extLst>
                <a:ext uri="{FF2B5EF4-FFF2-40B4-BE49-F238E27FC236}">
                  <a16:creationId xmlns:a16="http://schemas.microsoft.com/office/drawing/2014/main" id="{27047419-90DB-42A9-AF2E-A7B0CBD1B619}"/>
                </a:ext>
              </a:extLst>
            </p:cNvPr>
            <p:cNvSpPr/>
            <p:nvPr/>
          </p:nvSpPr>
          <p:spPr>
            <a:xfrm>
              <a:off x="358710"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78" name="Google Shape;10158;p59">
              <a:extLst>
                <a:ext uri="{FF2B5EF4-FFF2-40B4-BE49-F238E27FC236}">
                  <a16:creationId xmlns:a16="http://schemas.microsoft.com/office/drawing/2014/main" id="{D50AB00F-F2E6-41F0-A734-0CD222F0F82F}"/>
                </a:ext>
              </a:extLst>
            </p:cNvPr>
            <p:cNvSpPr/>
            <p:nvPr/>
          </p:nvSpPr>
          <p:spPr>
            <a:xfrm>
              <a:off x="1714312"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0" name="Google Shape;10158;p59">
              <a:extLst>
                <a:ext uri="{FF2B5EF4-FFF2-40B4-BE49-F238E27FC236}">
                  <a16:creationId xmlns:a16="http://schemas.microsoft.com/office/drawing/2014/main" id="{F058BB28-EDED-4749-8C51-B0C8F72CE693}"/>
                </a:ext>
              </a:extLst>
            </p:cNvPr>
            <p:cNvSpPr/>
            <p:nvPr/>
          </p:nvSpPr>
          <p:spPr>
            <a:xfrm>
              <a:off x="3069914"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sp>
        <p:nvSpPr>
          <p:cNvPr id="82" name="TextBox 81">
            <a:extLst>
              <a:ext uri="{FF2B5EF4-FFF2-40B4-BE49-F238E27FC236}">
                <a16:creationId xmlns:a16="http://schemas.microsoft.com/office/drawing/2014/main" id="{7724052A-0ECD-421F-8AD9-98DEC99CB409}"/>
              </a:ext>
            </a:extLst>
          </p:cNvPr>
          <p:cNvSpPr txBox="1"/>
          <p:nvPr/>
        </p:nvSpPr>
        <p:spPr>
          <a:xfrm>
            <a:off x="5902" y="3413845"/>
            <a:ext cx="1997315" cy="461665"/>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Convert_to</a:t>
            </a:r>
            <a:r>
              <a:rPr lang="en-029"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_</a:t>
            </a:r>
          </a:p>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string.m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3" name="TextBox 82">
            <a:extLst>
              <a:ext uri="{FF2B5EF4-FFF2-40B4-BE49-F238E27FC236}">
                <a16:creationId xmlns:a16="http://schemas.microsoft.com/office/drawing/2014/main" id="{FA9904C8-A833-4044-9453-3A1A4A0AE29F}"/>
              </a:ext>
            </a:extLst>
          </p:cNvPr>
          <p:cNvSpPr txBox="1"/>
          <p:nvPr/>
        </p:nvSpPr>
        <p:spPr>
          <a:xfrm>
            <a:off x="1406002" y="3934526"/>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generating.m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4" name="TextBox 83">
            <a:extLst>
              <a:ext uri="{FF2B5EF4-FFF2-40B4-BE49-F238E27FC236}">
                <a16:creationId xmlns:a16="http://schemas.microsoft.com/office/drawing/2014/main" id="{F4853BDC-9397-4C6B-ADC9-6CA9F0B9E8C6}"/>
              </a:ext>
            </a:extLst>
          </p:cNvPr>
          <p:cNvSpPr txBox="1"/>
          <p:nvPr/>
        </p:nvSpPr>
        <p:spPr>
          <a:xfrm>
            <a:off x="2761604" y="3466422"/>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graphics.m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grpSp>
        <p:nvGrpSpPr>
          <p:cNvPr id="111" name="Group 110">
            <a:extLst>
              <a:ext uri="{FF2B5EF4-FFF2-40B4-BE49-F238E27FC236}">
                <a16:creationId xmlns:a16="http://schemas.microsoft.com/office/drawing/2014/main" id="{F1CB426F-F2FF-4BDE-AF78-552A9A9C96E4}"/>
              </a:ext>
            </a:extLst>
          </p:cNvPr>
          <p:cNvGrpSpPr/>
          <p:nvPr/>
        </p:nvGrpSpPr>
        <p:grpSpPr>
          <a:xfrm>
            <a:off x="4777469" y="2214051"/>
            <a:ext cx="4002905" cy="2119137"/>
            <a:chOff x="4777469" y="2214051"/>
            <a:chExt cx="4002905" cy="2119137"/>
          </a:xfrm>
        </p:grpSpPr>
        <p:cxnSp>
          <p:nvCxnSpPr>
            <p:cNvPr id="85" name="Google Shape;10157;p59">
              <a:extLst>
                <a:ext uri="{FF2B5EF4-FFF2-40B4-BE49-F238E27FC236}">
                  <a16:creationId xmlns:a16="http://schemas.microsoft.com/office/drawing/2014/main" id="{98EF983F-E902-4400-B0DB-DDAFEA796935}"/>
                </a:ext>
              </a:extLst>
            </p:cNvPr>
            <p:cNvCxnSpPr>
              <a:cxnSpLocks/>
            </p:cNvCxnSpPr>
            <p:nvPr/>
          </p:nvCxnSpPr>
          <p:spPr>
            <a:xfrm flipV="1">
              <a:off x="5423320" y="2280287"/>
              <a:ext cx="476502" cy="1094223"/>
            </a:xfrm>
            <a:prstGeom prst="straightConnector1">
              <a:avLst/>
            </a:prstGeom>
            <a:noFill/>
            <a:ln w="12700" cap="flat" cmpd="sng">
              <a:solidFill>
                <a:schemeClr val="accent6"/>
              </a:solidFill>
              <a:prstDash val="solid"/>
              <a:round/>
              <a:headEnd type="none" w="sm" len="sm"/>
              <a:tailEnd type="none" w="sm" len="sm"/>
            </a:ln>
          </p:spPr>
        </p:cxnSp>
        <p:cxnSp>
          <p:nvCxnSpPr>
            <p:cNvPr id="86" name="Google Shape;10157;p59">
              <a:extLst>
                <a:ext uri="{FF2B5EF4-FFF2-40B4-BE49-F238E27FC236}">
                  <a16:creationId xmlns:a16="http://schemas.microsoft.com/office/drawing/2014/main" id="{887E14B2-B0C1-40B7-A0FA-CAECC749A15F}"/>
                </a:ext>
              </a:extLst>
            </p:cNvPr>
            <p:cNvCxnSpPr>
              <a:cxnSpLocks/>
              <a:stCxn id="90" idx="0"/>
            </p:cNvCxnSpPr>
            <p:nvPr/>
          </p:nvCxnSpPr>
          <p:spPr>
            <a:xfrm flipH="1" flipV="1">
              <a:off x="7704962"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87" name="Google Shape;10157;p59">
              <a:extLst>
                <a:ext uri="{FF2B5EF4-FFF2-40B4-BE49-F238E27FC236}">
                  <a16:creationId xmlns:a16="http://schemas.microsoft.com/office/drawing/2014/main" id="{B417A37E-7619-4DA3-984B-CB4EA7ED92B8}"/>
                </a:ext>
              </a:extLst>
            </p:cNvPr>
            <p:cNvCxnSpPr>
              <a:cxnSpLocks/>
              <a:stCxn id="89" idx="0"/>
            </p:cNvCxnSpPr>
            <p:nvPr/>
          </p:nvCxnSpPr>
          <p:spPr>
            <a:xfrm flipV="1">
              <a:off x="6778922"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88" name="Google Shape;10158;p59">
              <a:extLst>
                <a:ext uri="{FF2B5EF4-FFF2-40B4-BE49-F238E27FC236}">
                  <a16:creationId xmlns:a16="http://schemas.microsoft.com/office/drawing/2014/main" id="{AED18984-CC06-4382-BA45-F2DF15231C06}"/>
                </a:ext>
              </a:extLst>
            </p:cNvPr>
            <p:cNvSpPr/>
            <p:nvPr/>
          </p:nvSpPr>
          <p:spPr>
            <a:xfrm>
              <a:off x="4777469"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9" name="Google Shape;10158;p59">
              <a:extLst>
                <a:ext uri="{FF2B5EF4-FFF2-40B4-BE49-F238E27FC236}">
                  <a16:creationId xmlns:a16="http://schemas.microsoft.com/office/drawing/2014/main" id="{AAD1B444-81C8-470D-BD97-747C40DDD2A1}"/>
                </a:ext>
              </a:extLst>
            </p:cNvPr>
            <p:cNvSpPr/>
            <p:nvPr/>
          </p:nvSpPr>
          <p:spPr>
            <a:xfrm>
              <a:off x="6133071"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0" name="Google Shape;10158;p59">
              <a:extLst>
                <a:ext uri="{FF2B5EF4-FFF2-40B4-BE49-F238E27FC236}">
                  <a16:creationId xmlns:a16="http://schemas.microsoft.com/office/drawing/2014/main" id="{47EB6B41-E3EB-41A6-8C21-F8AF9CD535EF}"/>
                </a:ext>
              </a:extLst>
            </p:cNvPr>
            <p:cNvSpPr/>
            <p:nvPr/>
          </p:nvSpPr>
          <p:spPr>
            <a:xfrm>
              <a:off x="7488673"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2" name="Group 1">
            <a:extLst>
              <a:ext uri="{FF2B5EF4-FFF2-40B4-BE49-F238E27FC236}">
                <a16:creationId xmlns:a16="http://schemas.microsoft.com/office/drawing/2014/main" id="{2C5D7CA4-4CA6-4B97-B54D-F3C35322217D}"/>
              </a:ext>
            </a:extLst>
          </p:cNvPr>
          <p:cNvGrpSpPr/>
          <p:nvPr/>
        </p:nvGrpSpPr>
        <p:grpSpPr>
          <a:xfrm>
            <a:off x="4418470" y="3477351"/>
            <a:ext cx="4714710" cy="741280"/>
            <a:chOff x="4418470" y="3477351"/>
            <a:chExt cx="4714710" cy="741280"/>
          </a:xfrm>
        </p:grpSpPr>
        <p:sp>
          <p:nvSpPr>
            <p:cNvPr id="98" name="TextBox 97">
              <a:extLst>
                <a:ext uri="{FF2B5EF4-FFF2-40B4-BE49-F238E27FC236}">
                  <a16:creationId xmlns:a16="http://schemas.microsoft.com/office/drawing/2014/main" id="{9C6E0A63-05DB-4A6A-81F5-0BE142840236}"/>
                </a:ext>
              </a:extLst>
            </p:cNvPr>
            <p:cNvSpPr txBox="1"/>
            <p:nvPr/>
          </p:nvSpPr>
          <p:spPr>
            <a:xfrm>
              <a:off x="4418470" y="3477351"/>
              <a:ext cx="1997315" cy="261610"/>
            </a:xfrm>
            <a:prstGeom prst="rect">
              <a:avLst/>
            </a:prstGeom>
            <a:noFill/>
          </p:spPr>
          <p:txBody>
            <a:bodyPr wrap="square" rtlCol="0">
              <a:spAutoFit/>
            </a:bodyPr>
            <a:lstStyle/>
            <a:p>
              <a:pPr algn="ctr"/>
              <a:r>
                <a:rPr lang="en-029" sz="11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juegoDeDatos.h</a:t>
              </a:r>
              <a:endParaRPr lang="es-ES" sz="11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sp>
          <p:nvSpPr>
            <p:cNvPr id="99" name="TextBox 98">
              <a:extLst>
                <a:ext uri="{FF2B5EF4-FFF2-40B4-BE49-F238E27FC236}">
                  <a16:creationId xmlns:a16="http://schemas.microsoft.com/office/drawing/2014/main" id="{60853932-4F61-4339-9D80-687EC0364C34}"/>
                </a:ext>
              </a:extLst>
            </p:cNvPr>
            <p:cNvSpPr txBox="1"/>
            <p:nvPr/>
          </p:nvSpPr>
          <p:spPr>
            <a:xfrm>
              <a:off x="5804371" y="3941632"/>
              <a:ext cx="1997315"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Sort.h</a:t>
              </a:r>
              <a:endParaRPr lang="en-029" sz="12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sp>
          <p:nvSpPr>
            <p:cNvPr id="100" name="TextBox 99">
              <a:extLst>
                <a:ext uri="{FF2B5EF4-FFF2-40B4-BE49-F238E27FC236}">
                  <a16:creationId xmlns:a16="http://schemas.microsoft.com/office/drawing/2014/main" id="{8E59EC09-BC5C-45F2-B52F-FE9B9F805016}"/>
                </a:ext>
              </a:extLst>
            </p:cNvPr>
            <p:cNvSpPr txBox="1"/>
            <p:nvPr/>
          </p:nvSpPr>
          <p:spPr>
            <a:xfrm>
              <a:off x="7135865" y="3500067"/>
              <a:ext cx="1997315" cy="246221"/>
            </a:xfrm>
            <a:prstGeom prst="rect">
              <a:avLst/>
            </a:prstGeom>
            <a:noFill/>
          </p:spPr>
          <p:txBody>
            <a:bodyPr wrap="square" rtlCol="0">
              <a:spAutoFit/>
            </a:bodyPr>
            <a:lstStyle/>
            <a:p>
              <a:pPr algn="ctr"/>
              <a:r>
                <a:rPr lang="en-029" sz="10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Timerfunction.h</a:t>
              </a:r>
              <a:endParaRPr lang="es-ES" sz="1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grpSp>
      <p:grpSp>
        <p:nvGrpSpPr>
          <p:cNvPr id="108" name="Group 107">
            <a:extLst>
              <a:ext uri="{FF2B5EF4-FFF2-40B4-BE49-F238E27FC236}">
                <a16:creationId xmlns:a16="http://schemas.microsoft.com/office/drawing/2014/main" id="{D95BAD0D-9111-4AB1-8940-1739D735629D}"/>
              </a:ext>
            </a:extLst>
          </p:cNvPr>
          <p:cNvGrpSpPr/>
          <p:nvPr/>
        </p:nvGrpSpPr>
        <p:grpSpPr>
          <a:xfrm>
            <a:off x="3744589" y="291135"/>
            <a:ext cx="2432320" cy="439606"/>
            <a:chOff x="3744589" y="291135"/>
            <a:chExt cx="2432320" cy="439606"/>
          </a:xfrm>
        </p:grpSpPr>
        <p:sp>
          <p:nvSpPr>
            <p:cNvPr id="40" name="TextBox 39">
              <a:extLst>
                <a:ext uri="{FF2B5EF4-FFF2-40B4-BE49-F238E27FC236}">
                  <a16:creationId xmlns:a16="http://schemas.microsoft.com/office/drawing/2014/main" id="{0AC0D1C9-1AA3-4A78-9DFE-C7A0850BAC28}"/>
                </a:ext>
              </a:extLst>
            </p:cNvPr>
            <p:cNvSpPr txBox="1"/>
            <p:nvPr/>
          </p:nvSpPr>
          <p:spPr>
            <a:xfrm>
              <a:off x="4179594" y="330631"/>
              <a:ext cx="1997315" cy="400110"/>
            </a:xfrm>
            <a:prstGeom prst="rect">
              <a:avLst/>
            </a:prstGeom>
            <a:noFill/>
          </p:spPr>
          <p:txBody>
            <a:bodyPr wrap="square" rtlCol="0">
              <a:spAutoFit/>
            </a:bodyPr>
            <a:lstStyle/>
            <a:p>
              <a:pPr algn="just"/>
              <a:r>
                <a:rPr lang="en-029" sz="2000" b="1" dirty="0">
                  <a:latin typeface="Source Code Pro Black" panose="020B0309030403020204" pitchFamily="49" charset="0"/>
                  <a:ea typeface="Source Code Pro Black" panose="020B0309030403020204" pitchFamily="49" charset="0"/>
                </a:rPr>
                <a:t>GitHub</a:t>
              </a:r>
              <a:endParaRPr lang="es-ES" sz="2000" b="1" dirty="0">
                <a:latin typeface="Source Code Pro Black" panose="020B0309030403020204" pitchFamily="49" charset="0"/>
                <a:ea typeface="Source Code Pro Black" panose="020B0309030403020204" pitchFamily="49" charset="0"/>
              </a:endParaRPr>
            </a:p>
          </p:txBody>
        </p:sp>
        <p:pic>
          <p:nvPicPr>
            <p:cNvPr id="104" name="Picture 103">
              <a:extLst>
                <a:ext uri="{FF2B5EF4-FFF2-40B4-BE49-F238E27FC236}">
                  <a16:creationId xmlns:a16="http://schemas.microsoft.com/office/drawing/2014/main" id="{2D6C8539-5D0D-46F5-819B-A7142C048E7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00"/>
                      </a14:imgEffect>
                    </a14:imgLayer>
                  </a14:imgProps>
                </a:ext>
              </a:extLst>
            </a:blip>
            <a:stretch>
              <a:fillRect/>
            </a:stretch>
          </p:blipFill>
          <p:spPr>
            <a:xfrm>
              <a:off x="3744589" y="291135"/>
              <a:ext cx="435005" cy="435005"/>
            </a:xfrm>
            <a:prstGeom prst="rect">
              <a:avLst/>
            </a:prstGeom>
          </p:spPr>
        </p:pic>
      </p:grpSp>
      <p:grpSp>
        <p:nvGrpSpPr>
          <p:cNvPr id="109" name="Group 108">
            <a:extLst>
              <a:ext uri="{FF2B5EF4-FFF2-40B4-BE49-F238E27FC236}">
                <a16:creationId xmlns:a16="http://schemas.microsoft.com/office/drawing/2014/main" id="{81323347-752E-44B7-AFAF-363494668CCF}"/>
              </a:ext>
            </a:extLst>
          </p:cNvPr>
          <p:cNvGrpSpPr/>
          <p:nvPr/>
        </p:nvGrpSpPr>
        <p:grpSpPr>
          <a:xfrm>
            <a:off x="1397232" y="1704211"/>
            <a:ext cx="6590963" cy="564888"/>
            <a:chOff x="1397232" y="1704211"/>
            <a:chExt cx="6590963" cy="564888"/>
          </a:xfrm>
        </p:grpSpPr>
        <p:sp>
          <p:nvSpPr>
            <p:cNvPr id="41" name="TextBox 40">
              <a:extLst>
                <a:ext uri="{FF2B5EF4-FFF2-40B4-BE49-F238E27FC236}">
                  <a16:creationId xmlns:a16="http://schemas.microsoft.com/office/drawing/2014/main" id="{A1631CCB-AB2F-4D09-8AC5-F30345F198AD}"/>
                </a:ext>
              </a:extLst>
            </p:cNvPr>
            <p:cNvSpPr txBox="1"/>
            <p:nvPr/>
          </p:nvSpPr>
          <p:spPr>
            <a:xfrm>
              <a:off x="1602724" y="1842710"/>
              <a:ext cx="1997315" cy="400110"/>
            </a:xfrm>
            <a:prstGeom prst="rect">
              <a:avLst/>
            </a:prstGeom>
            <a:noFill/>
            <a:ln>
              <a:noFill/>
            </a:ln>
          </p:spPr>
          <p:txBody>
            <a:bodyPr wrap="square" rtlCol="0">
              <a:spAutoFit/>
            </a:bodyPr>
            <a:lstStyle/>
            <a:p>
              <a:pPr algn="ctr"/>
              <a:r>
                <a:rPr lang="en-029" sz="20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MatLab</a:t>
              </a:r>
              <a:endParaRPr lang="es-ES" sz="20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42" name="TextBox 41">
              <a:extLst>
                <a:ext uri="{FF2B5EF4-FFF2-40B4-BE49-F238E27FC236}">
                  <a16:creationId xmlns:a16="http://schemas.microsoft.com/office/drawing/2014/main" id="{C211F460-A14E-49D1-9B61-60CCC1508D3A}"/>
                </a:ext>
              </a:extLst>
            </p:cNvPr>
            <p:cNvSpPr txBox="1"/>
            <p:nvPr/>
          </p:nvSpPr>
          <p:spPr>
            <a:xfrm>
              <a:off x="5990880" y="1842710"/>
              <a:ext cx="1997315" cy="400110"/>
            </a:xfrm>
            <a:prstGeom prst="rect">
              <a:avLst/>
            </a:prstGeom>
            <a:noFill/>
            <a:ln>
              <a:noFill/>
            </a:ln>
          </p:spPr>
          <p:txBody>
            <a:bodyPr wrap="square" rtlCol="0">
              <a:spAutoFit/>
            </a:bodyPr>
            <a:lstStyle/>
            <a:p>
              <a:pPr algn="ctr"/>
              <a:r>
                <a:rPr lang="en-029" sz="2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Include</a:t>
              </a:r>
            </a:p>
          </p:txBody>
        </p:sp>
        <p:sp>
          <p:nvSpPr>
            <p:cNvPr id="49" name="TextBox 48">
              <a:extLst>
                <a:ext uri="{FF2B5EF4-FFF2-40B4-BE49-F238E27FC236}">
                  <a16:creationId xmlns:a16="http://schemas.microsoft.com/office/drawing/2014/main" id="{28ADC152-1094-43E8-B432-165F5FB20B2C}"/>
                </a:ext>
              </a:extLst>
            </p:cNvPr>
            <p:cNvSpPr txBox="1"/>
            <p:nvPr/>
          </p:nvSpPr>
          <p:spPr>
            <a:xfrm>
              <a:off x="3528839" y="1704211"/>
              <a:ext cx="1997315" cy="338554"/>
            </a:xfrm>
            <a:prstGeom prst="rect">
              <a:avLst/>
            </a:prstGeom>
            <a:noFill/>
          </p:spPr>
          <p:txBody>
            <a:bodyPr wrap="square" rtlCol="0">
              <a:spAutoFit/>
            </a:bodyPr>
            <a:lstStyle/>
            <a:p>
              <a:pPr algn="ctr"/>
              <a:r>
                <a:rPr lang="en-029" sz="1600" dirty="0">
                  <a:solidFill>
                    <a:schemeClr val="accent6"/>
                  </a:solidFill>
                  <a:latin typeface="Source Code Pro Black" panose="020B0309030403020204" pitchFamily="49" charset="0"/>
                  <a:ea typeface="Source Code Pro Black" panose="020B0309030403020204" pitchFamily="49" charset="0"/>
                </a:rPr>
                <a:t>.git/</a:t>
              </a:r>
              <a:r>
                <a:rPr lang="en-029" sz="1600" dirty="0" err="1">
                  <a:solidFill>
                    <a:schemeClr val="accent6"/>
                  </a:solidFill>
                  <a:latin typeface="Source Code Pro Black" panose="020B0309030403020204" pitchFamily="49" charset="0"/>
                  <a:ea typeface="Source Code Pro Black" panose="020B0309030403020204" pitchFamily="49" charset="0"/>
                </a:rPr>
                <a:t>src</a:t>
              </a:r>
              <a:endParaRPr lang="en-029" sz="1600" dirty="0">
                <a:solidFill>
                  <a:schemeClr val="accent6"/>
                </a:solidFill>
                <a:latin typeface="Source Code Pro Black" panose="020B0309030403020204" pitchFamily="49" charset="0"/>
                <a:ea typeface="Source Code Pro Black" panose="020B0309030403020204" pitchFamily="49" charset="0"/>
              </a:endParaRPr>
            </a:p>
          </p:txBody>
        </p:sp>
        <p:pic>
          <p:nvPicPr>
            <p:cNvPr id="102" name="Picture 101">
              <a:extLst>
                <a:ext uri="{FF2B5EF4-FFF2-40B4-BE49-F238E27FC236}">
                  <a16:creationId xmlns:a16="http://schemas.microsoft.com/office/drawing/2014/main" id="{C2C7AE6B-A82D-419B-A2E4-4A52B52CF882}"/>
                </a:ext>
              </a:extLst>
            </p:cNvPr>
            <p:cNvPicPr>
              <a:picLocks noChangeAspect="1"/>
            </p:cNvPicPr>
            <p:nvPr/>
          </p:nvPicPr>
          <p:blipFill>
            <a:blip r:embed="rId5">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1397232" y="1853969"/>
              <a:ext cx="738008" cy="415130"/>
            </a:xfrm>
            <a:prstGeom prst="rect">
              <a:avLst/>
            </a:prstGeom>
          </p:spPr>
        </p:pic>
        <p:pic>
          <p:nvPicPr>
            <p:cNvPr id="106" name="Picture 105">
              <a:extLst>
                <a:ext uri="{FF2B5EF4-FFF2-40B4-BE49-F238E27FC236}">
                  <a16:creationId xmlns:a16="http://schemas.microsoft.com/office/drawing/2014/main" id="{03057D35-4E9C-4623-82EF-A1530F3BEE7E}"/>
                </a:ext>
              </a:extLst>
            </p:cNvPr>
            <p:cNvPicPr>
              <a:picLocks noChangeAspect="1"/>
            </p:cNvPicPr>
            <p:nvPr/>
          </p:nvPicPr>
          <p:blipFill>
            <a:blip r:embed="rId7"/>
            <a:stretch>
              <a:fillRect/>
            </a:stretch>
          </p:blipFill>
          <p:spPr>
            <a:xfrm>
              <a:off x="5946513" y="1860844"/>
              <a:ext cx="398190" cy="400110"/>
            </a:xfrm>
            <a:prstGeom prst="rect">
              <a:avLst/>
            </a:prstGeom>
          </p:spPr>
        </p:pic>
      </p:grpSp>
      <mc:AlternateContent xmlns:mc="http://schemas.openxmlformats.org/markup-compatibility/2006">
        <mc:Choice xmlns:psez="http://schemas.microsoft.com/office/powerpoint/2016/sectionzoom" Requires="psez">
          <p:graphicFrame>
            <p:nvGraphicFramePr>
              <p:cNvPr id="4" name="Section Zoom 3">
                <a:extLst>
                  <a:ext uri="{FF2B5EF4-FFF2-40B4-BE49-F238E27FC236}">
                    <a16:creationId xmlns:a16="http://schemas.microsoft.com/office/drawing/2014/main" id="{5D323DFD-B754-4404-912D-1291ACECB1C2}"/>
                  </a:ext>
                </a:extLst>
              </p:cNvPr>
              <p:cNvGraphicFramePr>
                <a:graphicFrameLocks noChangeAspect="1"/>
              </p:cNvGraphicFramePr>
              <p:nvPr>
                <p:extLst>
                  <p:ext uri="{D42A27DB-BD31-4B8C-83A1-F6EECF244321}">
                    <p14:modId xmlns:p14="http://schemas.microsoft.com/office/powerpoint/2010/main" val="3842129665"/>
                  </p:ext>
                </p:extLst>
              </p:nvPr>
            </p:nvGraphicFramePr>
            <p:xfrm>
              <a:off x="7521188" y="3890839"/>
              <a:ext cx="1218396" cy="685348"/>
            </p:xfrm>
            <a:graphic>
              <a:graphicData uri="http://schemas.microsoft.com/office/powerpoint/2016/sectionzoom">
                <psez:sectionZm>
                  <psez:sectionZmObj sectionId="{EB8E23C0-AEB9-40C4-9330-F572DD4D7383}">
                    <psez:zmPr id="{F50B9352-BD03-4FE7-80DB-DD7AF0AC1054}" transitionDur="1000" showBg="0">
                      <p166:blipFill xmlns:p166="http://schemas.microsoft.com/office/powerpoint/2016/6/main">
                        <a:blip r:embed="rId8"/>
                        <a:stretch>
                          <a:fillRect/>
                        </a:stretch>
                      </p166:blipFill>
                      <p166:spPr xmlns:p166="http://schemas.microsoft.com/office/powerpoint/2016/6/main">
                        <a:xfrm>
                          <a:off x="0" y="0"/>
                          <a:ext cx="1218396" cy="685348"/>
                        </a:xfrm>
                        <a:prstGeom prst="rect">
                          <a:avLst/>
                        </a:prstGeom>
                        <a:ln>
                          <a:noFill/>
                        </a:ln>
                      </p166:spPr>
                    </psez:zmPr>
                  </psez:sectionZmObj>
                </psez:sectionZm>
              </a:graphicData>
            </a:graphic>
          </p:graphicFrame>
        </mc:Choice>
        <mc:Fallback>
          <p:pic>
            <p:nvPicPr>
              <p:cNvPr id="4" name="Section Zoom 3">
                <a:hlinkClick r:id="rId9" action="ppaction://hlinksldjump"/>
                <a:extLst>
                  <a:ext uri="{FF2B5EF4-FFF2-40B4-BE49-F238E27FC236}">
                    <a16:creationId xmlns:a16="http://schemas.microsoft.com/office/drawing/2014/main" id="{5D323DFD-B754-4404-912D-1291ACECB1C2}"/>
                  </a:ext>
                </a:extLst>
              </p:cNvPr>
              <p:cNvPicPr>
                <a:picLocks noGrp="1" noRot="1" noChangeAspect="1" noMove="1" noResize="1" noEditPoints="1" noAdjustHandles="1" noChangeArrowheads="1" noChangeShapeType="1"/>
              </p:cNvPicPr>
              <p:nvPr/>
            </p:nvPicPr>
            <p:blipFill>
              <a:blip r:embed="rId8"/>
              <a:stretch>
                <a:fillRect/>
              </a:stretch>
            </p:blipFill>
            <p:spPr>
              <a:xfrm>
                <a:off x="7521188" y="3890839"/>
                <a:ext cx="1218396" cy="685348"/>
              </a:xfrm>
              <a:prstGeom prst="rect">
                <a:avLst/>
              </a:prstGeom>
              <a:ln>
                <a:noFill/>
              </a:ln>
            </p:spPr>
          </p:pic>
        </mc:Fallback>
      </mc:AlternateContent>
    </p:spTree>
    <p:extLst>
      <p:ext uri="{BB962C8B-B14F-4D97-AF65-F5344CB8AC3E}">
        <p14:creationId xmlns:p14="http://schemas.microsoft.com/office/powerpoint/2010/main" val="297742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Tree>
    <p:extLst>
      <p:ext uri="{BB962C8B-B14F-4D97-AF65-F5344CB8AC3E}">
        <p14:creationId xmlns:p14="http://schemas.microsoft.com/office/powerpoint/2010/main" val="3895072533"/>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
        <p:nvSpPr>
          <p:cNvPr id="6" name="TextBox 5">
            <a:extLst>
              <a:ext uri="{FF2B5EF4-FFF2-40B4-BE49-F238E27FC236}">
                <a16:creationId xmlns:a16="http://schemas.microsoft.com/office/drawing/2014/main" id="{A8804230-DFE0-42BA-AC02-61570BF17526}"/>
              </a:ext>
            </a:extLst>
          </p:cNvPr>
          <p:cNvSpPr txBox="1"/>
          <p:nvPr/>
        </p:nvSpPr>
        <p:spPr>
          <a:xfrm>
            <a:off x="2473716" y="0"/>
            <a:ext cx="383241" cy="5293757"/>
          </a:xfrm>
          <a:prstGeom prst="rect">
            <a:avLst/>
          </a:prstGeom>
          <a:noFill/>
        </p:spPr>
        <p:txBody>
          <a:bodyPr wrap="square" rtlCol="0">
            <a:spAutoFit/>
          </a:bodyPr>
          <a:lstStyle/>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37</a:t>
            </a:r>
            <a:endParaRPr lang="es-ES" sz="900" dirty="0">
              <a:solidFill>
                <a:schemeClr val="accent5">
                  <a:lumMod val="50000"/>
                  <a:lumOff val="50000"/>
                </a:schemeClr>
              </a:solidFill>
              <a:latin typeface="Quantico" panose="02000000000000000000" pitchFamily="2" charset="0"/>
              <a:ea typeface="Source Code Pro" panose="020B0309030403020204" pitchFamily="49" charset="0"/>
            </a:endParaRPr>
          </a:p>
        </p:txBody>
      </p:sp>
      <p:sp>
        <p:nvSpPr>
          <p:cNvPr id="10" name="TextBox 9">
            <a:extLst>
              <a:ext uri="{FF2B5EF4-FFF2-40B4-BE49-F238E27FC236}">
                <a16:creationId xmlns:a16="http://schemas.microsoft.com/office/drawing/2014/main" id="{AA0CB96B-9A20-437A-89EA-1BCD31FD6883}"/>
              </a:ext>
            </a:extLst>
          </p:cNvPr>
          <p:cNvSpPr txBox="1"/>
          <p:nvPr/>
        </p:nvSpPr>
        <p:spPr>
          <a:xfrm>
            <a:off x="2732573" y="0"/>
            <a:ext cx="5062817" cy="5355312"/>
          </a:xfrm>
          <a:prstGeom prst="rect">
            <a:avLst/>
          </a:prstGeom>
          <a:noFill/>
        </p:spPr>
        <p:txBody>
          <a:bodyPr wrap="square" rtlCol="0">
            <a:spAutoFit/>
          </a:bodyPr>
          <a:lstStyle/>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#include &lt;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chrono</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&gt;</a:t>
            </a:r>
            <a:br>
              <a:rPr lang="es-ES" sz="900" dirty="0">
                <a:solidFill>
                  <a:schemeClr val="bg1">
                    <a:lumMod val="60000"/>
                    <a:lumOff val="40000"/>
                  </a:schemeClr>
                </a:solidFill>
                <a:latin typeface="Source Code Pro" panose="020B0309030403020204" pitchFamily="49" charset="0"/>
                <a:ea typeface="Source Code Pro" panose="020B0309030403020204" pitchFamily="49" charset="0"/>
              </a:rPr>
            </a:b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using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namespace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std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chrono</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br>
              <a:rPr lang="es-ES" sz="900" dirty="0">
                <a:solidFill>
                  <a:schemeClr val="bg1">
                    <a:lumMod val="60000"/>
                    <a:lumOff val="40000"/>
                  </a:schemeClr>
                </a:solidFill>
                <a:latin typeface="Source Code Pro" panose="020B0309030403020204" pitchFamily="49" charset="0"/>
                <a:ea typeface="Source Code Pro" panose="020B0309030403020204" pitchFamily="49" charset="0"/>
              </a:rPr>
            </a:b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void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timeOneByOne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unsigned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long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long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double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datos,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bool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time_point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t0, t1;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for</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i=0;i&lt;12;i++){</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(i%3==0){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 40);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(datos[i],0,39);</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array[i]=</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duration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(t1-t0).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count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(i==1 || (i-1)%3==0){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 800);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(datos[i],0,799);</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array[i]=</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duration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(t1-t0).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count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 4000);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(datos[i],0,3999);</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array[i]=</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duration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(t1-t0).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count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latin typeface="Source Code Pro" panose="020B0309030403020204" pitchFamily="49" charset="0"/>
              <a:ea typeface="Source Code Pro" panose="020B0309030403020204" pitchFamily="49" charset="0"/>
            </a:endParaRPr>
          </a:p>
        </p:txBody>
      </p:sp>
      <p:pic>
        <p:nvPicPr>
          <p:cNvPr id="3" name="Picture 2">
            <a:extLst>
              <a:ext uri="{FF2B5EF4-FFF2-40B4-BE49-F238E27FC236}">
                <a16:creationId xmlns:a16="http://schemas.microsoft.com/office/drawing/2014/main" id="{82607BFB-2582-4A15-AA40-D15A7C474136}"/>
              </a:ext>
            </a:extLst>
          </p:cNvPr>
          <p:cNvPicPr>
            <a:picLocks noChangeAspect="1"/>
          </p:cNvPicPr>
          <p:nvPr/>
        </p:nvPicPr>
        <p:blipFill>
          <a:blip r:embed="rId3"/>
          <a:stretch>
            <a:fillRect/>
          </a:stretch>
        </p:blipFill>
        <p:spPr>
          <a:xfrm>
            <a:off x="0" y="-10298"/>
            <a:ext cx="11980717" cy="5164095"/>
          </a:xfrm>
          <a:prstGeom prst="rect">
            <a:avLst/>
          </a:prstGeom>
        </p:spPr>
      </p:pic>
    </p:spTree>
    <p:extLst>
      <p:ext uri="{BB962C8B-B14F-4D97-AF65-F5344CB8AC3E}">
        <p14:creationId xmlns:p14="http://schemas.microsoft.com/office/powerpoint/2010/main" val="2166111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cxnSp>
        <p:nvCxnSpPr>
          <p:cNvPr id="27" name="Google Shape;10154;p59">
            <a:extLst>
              <a:ext uri="{FF2B5EF4-FFF2-40B4-BE49-F238E27FC236}">
                <a16:creationId xmlns:a16="http://schemas.microsoft.com/office/drawing/2014/main" id="{8737E8DF-C361-449A-AB38-EF279C1F2C7D}"/>
              </a:ext>
            </a:extLst>
          </p:cNvPr>
          <p:cNvCxnSpPr>
            <a:cxnSpLocks/>
            <a:stCxn id="39" idx="2"/>
            <a:endCxn id="37" idx="0"/>
          </p:cNvCxnSpPr>
          <p:nvPr/>
        </p:nvCxnSpPr>
        <p:spPr>
          <a:xfrm rot="16200000" flipH="1">
            <a:off x="5286052" y="188832"/>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cxnSp>
        <p:nvCxnSpPr>
          <p:cNvPr id="28" name="Google Shape;10157;p59">
            <a:extLst>
              <a:ext uri="{FF2B5EF4-FFF2-40B4-BE49-F238E27FC236}">
                <a16:creationId xmlns:a16="http://schemas.microsoft.com/office/drawing/2014/main" id="{28DA0ADD-85E8-4827-8308-6E1F9B816AB3}"/>
              </a:ext>
            </a:extLst>
          </p:cNvPr>
          <p:cNvCxnSpPr>
            <a:cxnSpLocks/>
            <a:stCxn id="38" idx="0"/>
            <a:endCxn id="39" idx="2"/>
          </p:cNvCxnSpPr>
          <p:nvPr/>
        </p:nvCxnSpPr>
        <p:spPr>
          <a:xfrm rot="16200000">
            <a:off x="3088633" y="187970"/>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sp>
        <p:nvSpPr>
          <p:cNvPr id="37" name="Google Shape;10156;p59">
            <a:extLst>
              <a:ext uri="{FF2B5EF4-FFF2-40B4-BE49-F238E27FC236}">
                <a16:creationId xmlns:a16="http://schemas.microsoft.com/office/drawing/2014/main" id="{6CBEB20F-5FDE-409E-BECE-C0B625C667D6}"/>
              </a:ext>
            </a:extLst>
          </p:cNvPr>
          <p:cNvSpPr/>
          <p:nvPr/>
        </p:nvSpPr>
        <p:spPr>
          <a:xfrm>
            <a:off x="5815253"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8" name="Google Shape;10158;p59">
            <a:extLst>
              <a:ext uri="{FF2B5EF4-FFF2-40B4-BE49-F238E27FC236}">
                <a16:creationId xmlns:a16="http://schemas.microsoft.com/office/drawing/2014/main" id="{9277804F-C8B4-4BE2-B026-AF2F360D5410}"/>
              </a:ext>
            </a:extLst>
          </p:cNvPr>
          <p:cNvSpPr/>
          <p:nvPr/>
        </p:nvSpPr>
        <p:spPr>
          <a:xfrm>
            <a:off x="1420415"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9" name="Google Shape;10155;p59">
            <a:extLst>
              <a:ext uri="{FF2B5EF4-FFF2-40B4-BE49-F238E27FC236}">
                <a16:creationId xmlns:a16="http://schemas.microsoft.com/office/drawing/2014/main" id="{6C82E287-08B7-41BC-B227-2EFE4895FF7F}"/>
              </a:ext>
            </a:extLst>
          </p:cNvPr>
          <p:cNvSpPr/>
          <p:nvPr/>
        </p:nvSpPr>
        <p:spPr>
          <a:xfrm>
            <a:off x="3617834" y="158484"/>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 name="Google Shape;10156;p59">
            <a:extLst>
              <a:ext uri="{FF2B5EF4-FFF2-40B4-BE49-F238E27FC236}">
                <a16:creationId xmlns:a16="http://schemas.microsoft.com/office/drawing/2014/main" id="{4D756AC2-F782-4FE9-9465-D6112143AF8B}"/>
              </a:ext>
            </a:extLst>
          </p:cNvPr>
          <p:cNvSpPr/>
          <p:nvPr/>
        </p:nvSpPr>
        <p:spPr>
          <a:xfrm>
            <a:off x="3744589" y="1569397"/>
            <a:ext cx="1654809" cy="645515"/>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44" name="Google Shape;10157;p59">
            <a:extLst>
              <a:ext uri="{FF2B5EF4-FFF2-40B4-BE49-F238E27FC236}">
                <a16:creationId xmlns:a16="http://schemas.microsoft.com/office/drawing/2014/main" id="{78AA94C3-8CA1-494B-965C-7A0BCE3D1611}"/>
              </a:ext>
            </a:extLst>
          </p:cNvPr>
          <p:cNvCxnSpPr>
            <a:cxnSpLocks/>
            <a:stCxn id="43" idx="0"/>
            <a:endCxn id="39" idx="2"/>
          </p:cNvCxnSpPr>
          <p:nvPr/>
        </p:nvCxnSpPr>
        <p:spPr>
          <a:xfrm flipV="1">
            <a:off x="4571994" y="902890"/>
            <a:ext cx="0" cy="666507"/>
          </a:xfrm>
          <a:prstGeom prst="straightConnector1">
            <a:avLst/>
          </a:prstGeom>
          <a:noFill/>
          <a:ln w="12700" cap="flat" cmpd="sng">
            <a:solidFill>
              <a:schemeClr val="accent6"/>
            </a:solidFill>
            <a:prstDash val="solid"/>
            <a:round/>
            <a:headEnd type="none" w="sm" len="sm"/>
            <a:tailEnd type="none" w="sm" len="sm"/>
          </a:ln>
        </p:spPr>
      </p:cxnSp>
      <p:grpSp>
        <p:nvGrpSpPr>
          <p:cNvPr id="110" name="Group 109">
            <a:extLst>
              <a:ext uri="{FF2B5EF4-FFF2-40B4-BE49-F238E27FC236}">
                <a16:creationId xmlns:a16="http://schemas.microsoft.com/office/drawing/2014/main" id="{709E5C94-A799-45C0-A397-3CBF83517289}"/>
              </a:ext>
            </a:extLst>
          </p:cNvPr>
          <p:cNvGrpSpPr/>
          <p:nvPr/>
        </p:nvGrpSpPr>
        <p:grpSpPr>
          <a:xfrm>
            <a:off x="358710" y="2214051"/>
            <a:ext cx="4002905" cy="2119137"/>
            <a:chOff x="358710" y="2214051"/>
            <a:chExt cx="4002905" cy="2119137"/>
          </a:xfrm>
        </p:grpSpPr>
        <p:cxnSp>
          <p:nvCxnSpPr>
            <p:cNvPr id="52" name="Google Shape;10157;p59">
              <a:extLst>
                <a:ext uri="{FF2B5EF4-FFF2-40B4-BE49-F238E27FC236}">
                  <a16:creationId xmlns:a16="http://schemas.microsoft.com/office/drawing/2014/main" id="{FFC90AE4-8B24-4760-92CD-3926F0ADFF91}"/>
                </a:ext>
              </a:extLst>
            </p:cNvPr>
            <p:cNvCxnSpPr>
              <a:cxnSpLocks/>
            </p:cNvCxnSpPr>
            <p:nvPr/>
          </p:nvCxnSpPr>
          <p:spPr>
            <a:xfrm flipV="1">
              <a:off x="1004561" y="2242820"/>
              <a:ext cx="485026" cy="1131690"/>
            </a:xfrm>
            <a:prstGeom prst="straightConnector1">
              <a:avLst/>
            </a:prstGeom>
            <a:noFill/>
            <a:ln w="12700" cap="flat" cmpd="sng">
              <a:solidFill>
                <a:schemeClr val="accent6"/>
              </a:solidFill>
              <a:prstDash val="solid"/>
              <a:round/>
              <a:headEnd type="none" w="sm" len="sm"/>
              <a:tailEnd type="none" w="sm" len="sm"/>
            </a:ln>
          </p:spPr>
        </p:cxnSp>
        <p:cxnSp>
          <p:nvCxnSpPr>
            <p:cNvPr id="58" name="Google Shape;10157;p59">
              <a:extLst>
                <a:ext uri="{FF2B5EF4-FFF2-40B4-BE49-F238E27FC236}">
                  <a16:creationId xmlns:a16="http://schemas.microsoft.com/office/drawing/2014/main" id="{E6DF11BE-963F-4A9A-992D-323288FE5AF0}"/>
                </a:ext>
              </a:extLst>
            </p:cNvPr>
            <p:cNvCxnSpPr>
              <a:cxnSpLocks/>
              <a:stCxn id="80" idx="0"/>
            </p:cNvCxnSpPr>
            <p:nvPr/>
          </p:nvCxnSpPr>
          <p:spPr>
            <a:xfrm flipH="1" flipV="1">
              <a:off x="3286203"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60" name="Google Shape;10157;p59">
              <a:extLst>
                <a:ext uri="{FF2B5EF4-FFF2-40B4-BE49-F238E27FC236}">
                  <a16:creationId xmlns:a16="http://schemas.microsoft.com/office/drawing/2014/main" id="{E9E44AA2-449F-4639-80A7-D2B6045E0775}"/>
                </a:ext>
              </a:extLst>
            </p:cNvPr>
            <p:cNvCxnSpPr>
              <a:cxnSpLocks/>
              <a:stCxn id="78" idx="0"/>
            </p:cNvCxnSpPr>
            <p:nvPr/>
          </p:nvCxnSpPr>
          <p:spPr>
            <a:xfrm flipV="1">
              <a:off x="2360163"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77" name="Google Shape;10158;p59">
              <a:extLst>
                <a:ext uri="{FF2B5EF4-FFF2-40B4-BE49-F238E27FC236}">
                  <a16:creationId xmlns:a16="http://schemas.microsoft.com/office/drawing/2014/main" id="{27047419-90DB-42A9-AF2E-A7B0CBD1B619}"/>
                </a:ext>
              </a:extLst>
            </p:cNvPr>
            <p:cNvSpPr/>
            <p:nvPr/>
          </p:nvSpPr>
          <p:spPr>
            <a:xfrm>
              <a:off x="358710"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78" name="Google Shape;10158;p59">
              <a:extLst>
                <a:ext uri="{FF2B5EF4-FFF2-40B4-BE49-F238E27FC236}">
                  <a16:creationId xmlns:a16="http://schemas.microsoft.com/office/drawing/2014/main" id="{D50AB00F-F2E6-41F0-A734-0CD222F0F82F}"/>
                </a:ext>
              </a:extLst>
            </p:cNvPr>
            <p:cNvSpPr/>
            <p:nvPr/>
          </p:nvSpPr>
          <p:spPr>
            <a:xfrm>
              <a:off x="1714312"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0" name="Google Shape;10158;p59">
              <a:extLst>
                <a:ext uri="{FF2B5EF4-FFF2-40B4-BE49-F238E27FC236}">
                  <a16:creationId xmlns:a16="http://schemas.microsoft.com/office/drawing/2014/main" id="{F058BB28-EDED-4749-8C51-B0C8F72CE693}"/>
                </a:ext>
              </a:extLst>
            </p:cNvPr>
            <p:cNvSpPr/>
            <p:nvPr/>
          </p:nvSpPr>
          <p:spPr>
            <a:xfrm>
              <a:off x="3069914"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sp>
        <p:nvSpPr>
          <p:cNvPr id="82" name="TextBox 81">
            <a:extLst>
              <a:ext uri="{FF2B5EF4-FFF2-40B4-BE49-F238E27FC236}">
                <a16:creationId xmlns:a16="http://schemas.microsoft.com/office/drawing/2014/main" id="{7724052A-0ECD-421F-8AD9-98DEC99CB409}"/>
              </a:ext>
            </a:extLst>
          </p:cNvPr>
          <p:cNvSpPr txBox="1"/>
          <p:nvPr/>
        </p:nvSpPr>
        <p:spPr>
          <a:xfrm>
            <a:off x="5902" y="3413845"/>
            <a:ext cx="1997315" cy="461665"/>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Convert_to</a:t>
            </a:r>
            <a:r>
              <a:rPr lang="en-029"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_</a:t>
            </a:r>
          </a:p>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string.m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3" name="TextBox 82">
            <a:extLst>
              <a:ext uri="{FF2B5EF4-FFF2-40B4-BE49-F238E27FC236}">
                <a16:creationId xmlns:a16="http://schemas.microsoft.com/office/drawing/2014/main" id="{FA9904C8-A833-4044-9453-3A1A4A0AE29F}"/>
              </a:ext>
            </a:extLst>
          </p:cNvPr>
          <p:cNvSpPr txBox="1"/>
          <p:nvPr/>
        </p:nvSpPr>
        <p:spPr>
          <a:xfrm>
            <a:off x="1406002" y="3934526"/>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generating.m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4" name="TextBox 83">
            <a:extLst>
              <a:ext uri="{FF2B5EF4-FFF2-40B4-BE49-F238E27FC236}">
                <a16:creationId xmlns:a16="http://schemas.microsoft.com/office/drawing/2014/main" id="{F4853BDC-9397-4C6B-ADC9-6CA9F0B9E8C6}"/>
              </a:ext>
            </a:extLst>
          </p:cNvPr>
          <p:cNvSpPr txBox="1"/>
          <p:nvPr/>
        </p:nvSpPr>
        <p:spPr>
          <a:xfrm>
            <a:off x="2761604" y="3466422"/>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graphics.m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grpSp>
        <p:nvGrpSpPr>
          <p:cNvPr id="111" name="Group 110">
            <a:extLst>
              <a:ext uri="{FF2B5EF4-FFF2-40B4-BE49-F238E27FC236}">
                <a16:creationId xmlns:a16="http://schemas.microsoft.com/office/drawing/2014/main" id="{F1CB426F-F2FF-4BDE-AF78-552A9A9C96E4}"/>
              </a:ext>
            </a:extLst>
          </p:cNvPr>
          <p:cNvGrpSpPr/>
          <p:nvPr/>
        </p:nvGrpSpPr>
        <p:grpSpPr>
          <a:xfrm>
            <a:off x="4777469" y="2214051"/>
            <a:ext cx="4002905" cy="2119137"/>
            <a:chOff x="4777469" y="2214051"/>
            <a:chExt cx="4002905" cy="2119137"/>
          </a:xfrm>
        </p:grpSpPr>
        <p:cxnSp>
          <p:nvCxnSpPr>
            <p:cNvPr id="85" name="Google Shape;10157;p59">
              <a:extLst>
                <a:ext uri="{FF2B5EF4-FFF2-40B4-BE49-F238E27FC236}">
                  <a16:creationId xmlns:a16="http://schemas.microsoft.com/office/drawing/2014/main" id="{98EF983F-E902-4400-B0DB-DDAFEA796935}"/>
                </a:ext>
              </a:extLst>
            </p:cNvPr>
            <p:cNvCxnSpPr>
              <a:cxnSpLocks/>
            </p:cNvCxnSpPr>
            <p:nvPr/>
          </p:nvCxnSpPr>
          <p:spPr>
            <a:xfrm flipV="1">
              <a:off x="5423320" y="2280287"/>
              <a:ext cx="476502" cy="1094223"/>
            </a:xfrm>
            <a:prstGeom prst="straightConnector1">
              <a:avLst/>
            </a:prstGeom>
            <a:noFill/>
            <a:ln w="12700" cap="flat" cmpd="sng">
              <a:solidFill>
                <a:schemeClr val="accent6"/>
              </a:solidFill>
              <a:prstDash val="solid"/>
              <a:round/>
              <a:headEnd type="none" w="sm" len="sm"/>
              <a:tailEnd type="none" w="sm" len="sm"/>
            </a:ln>
          </p:spPr>
        </p:cxnSp>
        <p:cxnSp>
          <p:nvCxnSpPr>
            <p:cNvPr id="86" name="Google Shape;10157;p59">
              <a:extLst>
                <a:ext uri="{FF2B5EF4-FFF2-40B4-BE49-F238E27FC236}">
                  <a16:creationId xmlns:a16="http://schemas.microsoft.com/office/drawing/2014/main" id="{887E14B2-B0C1-40B7-A0FA-CAECC749A15F}"/>
                </a:ext>
              </a:extLst>
            </p:cNvPr>
            <p:cNvCxnSpPr>
              <a:cxnSpLocks/>
              <a:stCxn id="90" idx="0"/>
            </p:cNvCxnSpPr>
            <p:nvPr/>
          </p:nvCxnSpPr>
          <p:spPr>
            <a:xfrm flipH="1" flipV="1">
              <a:off x="7704962"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87" name="Google Shape;10157;p59">
              <a:extLst>
                <a:ext uri="{FF2B5EF4-FFF2-40B4-BE49-F238E27FC236}">
                  <a16:creationId xmlns:a16="http://schemas.microsoft.com/office/drawing/2014/main" id="{B417A37E-7619-4DA3-984B-CB4EA7ED92B8}"/>
                </a:ext>
              </a:extLst>
            </p:cNvPr>
            <p:cNvCxnSpPr>
              <a:cxnSpLocks/>
              <a:stCxn id="89" idx="0"/>
            </p:cNvCxnSpPr>
            <p:nvPr/>
          </p:nvCxnSpPr>
          <p:spPr>
            <a:xfrm flipV="1">
              <a:off x="6778922"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88" name="Google Shape;10158;p59">
              <a:extLst>
                <a:ext uri="{FF2B5EF4-FFF2-40B4-BE49-F238E27FC236}">
                  <a16:creationId xmlns:a16="http://schemas.microsoft.com/office/drawing/2014/main" id="{AED18984-CC06-4382-BA45-F2DF15231C06}"/>
                </a:ext>
              </a:extLst>
            </p:cNvPr>
            <p:cNvSpPr/>
            <p:nvPr/>
          </p:nvSpPr>
          <p:spPr>
            <a:xfrm>
              <a:off x="4777469"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9" name="Google Shape;10158;p59">
              <a:extLst>
                <a:ext uri="{FF2B5EF4-FFF2-40B4-BE49-F238E27FC236}">
                  <a16:creationId xmlns:a16="http://schemas.microsoft.com/office/drawing/2014/main" id="{AAD1B444-81C8-470D-BD97-747C40DDD2A1}"/>
                </a:ext>
              </a:extLst>
            </p:cNvPr>
            <p:cNvSpPr/>
            <p:nvPr/>
          </p:nvSpPr>
          <p:spPr>
            <a:xfrm>
              <a:off x="6133071"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0" name="Google Shape;10158;p59">
              <a:extLst>
                <a:ext uri="{FF2B5EF4-FFF2-40B4-BE49-F238E27FC236}">
                  <a16:creationId xmlns:a16="http://schemas.microsoft.com/office/drawing/2014/main" id="{47EB6B41-E3EB-41A6-8C21-F8AF9CD535EF}"/>
                </a:ext>
              </a:extLst>
            </p:cNvPr>
            <p:cNvSpPr/>
            <p:nvPr/>
          </p:nvSpPr>
          <p:spPr>
            <a:xfrm>
              <a:off x="7488673"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2" name="Group 1">
            <a:extLst>
              <a:ext uri="{FF2B5EF4-FFF2-40B4-BE49-F238E27FC236}">
                <a16:creationId xmlns:a16="http://schemas.microsoft.com/office/drawing/2014/main" id="{2C5D7CA4-4CA6-4B97-B54D-F3C35322217D}"/>
              </a:ext>
            </a:extLst>
          </p:cNvPr>
          <p:cNvGrpSpPr/>
          <p:nvPr/>
        </p:nvGrpSpPr>
        <p:grpSpPr>
          <a:xfrm>
            <a:off x="4418470" y="3477351"/>
            <a:ext cx="4714710" cy="741280"/>
            <a:chOff x="4418470" y="3477351"/>
            <a:chExt cx="4714710" cy="741280"/>
          </a:xfrm>
        </p:grpSpPr>
        <p:sp>
          <p:nvSpPr>
            <p:cNvPr id="98" name="TextBox 97">
              <a:extLst>
                <a:ext uri="{FF2B5EF4-FFF2-40B4-BE49-F238E27FC236}">
                  <a16:creationId xmlns:a16="http://schemas.microsoft.com/office/drawing/2014/main" id="{9C6E0A63-05DB-4A6A-81F5-0BE142840236}"/>
                </a:ext>
              </a:extLst>
            </p:cNvPr>
            <p:cNvSpPr txBox="1"/>
            <p:nvPr/>
          </p:nvSpPr>
          <p:spPr>
            <a:xfrm>
              <a:off x="4418470" y="3477351"/>
              <a:ext cx="1997315" cy="261610"/>
            </a:xfrm>
            <a:prstGeom prst="rect">
              <a:avLst/>
            </a:prstGeom>
            <a:noFill/>
          </p:spPr>
          <p:txBody>
            <a:bodyPr wrap="square" rtlCol="0">
              <a:spAutoFit/>
            </a:bodyPr>
            <a:lstStyle/>
            <a:p>
              <a:pPr algn="ctr"/>
              <a:r>
                <a:rPr lang="en-029" sz="11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juegoDeDatos.h</a:t>
              </a:r>
              <a:endParaRPr lang="es-ES" sz="11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sp>
          <p:nvSpPr>
            <p:cNvPr id="99" name="TextBox 98">
              <a:extLst>
                <a:ext uri="{FF2B5EF4-FFF2-40B4-BE49-F238E27FC236}">
                  <a16:creationId xmlns:a16="http://schemas.microsoft.com/office/drawing/2014/main" id="{60853932-4F61-4339-9D80-687EC0364C34}"/>
                </a:ext>
              </a:extLst>
            </p:cNvPr>
            <p:cNvSpPr txBox="1"/>
            <p:nvPr/>
          </p:nvSpPr>
          <p:spPr>
            <a:xfrm>
              <a:off x="5804371" y="3941632"/>
              <a:ext cx="1997315"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Sort.h</a:t>
              </a:r>
              <a:endParaRPr lang="en-029" sz="12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sp>
          <p:nvSpPr>
            <p:cNvPr id="100" name="TextBox 99">
              <a:extLst>
                <a:ext uri="{FF2B5EF4-FFF2-40B4-BE49-F238E27FC236}">
                  <a16:creationId xmlns:a16="http://schemas.microsoft.com/office/drawing/2014/main" id="{8E59EC09-BC5C-45F2-B52F-FE9B9F805016}"/>
                </a:ext>
              </a:extLst>
            </p:cNvPr>
            <p:cNvSpPr txBox="1"/>
            <p:nvPr/>
          </p:nvSpPr>
          <p:spPr>
            <a:xfrm>
              <a:off x="7135865" y="3500067"/>
              <a:ext cx="1997315" cy="246221"/>
            </a:xfrm>
            <a:prstGeom prst="rect">
              <a:avLst/>
            </a:prstGeom>
            <a:noFill/>
          </p:spPr>
          <p:txBody>
            <a:bodyPr wrap="square" rtlCol="0">
              <a:spAutoFit/>
            </a:bodyPr>
            <a:lstStyle/>
            <a:p>
              <a:pPr algn="ctr"/>
              <a:r>
                <a:rPr lang="en-029" sz="10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Timerfunction.h</a:t>
              </a:r>
              <a:endParaRPr lang="es-ES" sz="1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grpSp>
      <p:grpSp>
        <p:nvGrpSpPr>
          <p:cNvPr id="108" name="Group 107">
            <a:extLst>
              <a:ext uri="{FF2B5EF4-FFF2-40B4-BE49-F238E27FC236}">
                <a16:creationId xmlns:a16="http://schemas.microsoft.com/office/drawing/2014/main" id="{D95BAD0D-9111-4AB1-8940-1739D735629D}"/>
              </a:ext>
            </a:extLst>
          </p:cNvPr>
          <p:cNvGrpSpPr/>
          <p:nvPr/>
        </p:nvGrpSpPr>
        <p:grpSpPr>
          <a:xfrm>
            <a:off x="3744589" y="291135"/>
            <a:ext cx="2432320" cy="439606"/>
            <a:chOff x="3744589" y="291135"/>
            <a:chExt cx="2432320" cy="439606"/>
          </a:xfrm>
        </p:grpSpPr>
        <p:sp>
          <p:nvSpPr>
            <p:cNvPr id="40" name="TextBox 39">
              <a:extLst>
                <a:ext uri="{FF2B5EF4-FFF2-40B4-BE49-F238E27FC236}">
                  <a16:creationId xmlns:a16="http://schemas.microsoft.com/office/drawing/2014/main" id="{0AC0D1C9-1AA3-4A78-9DFE-C7A0850BAC28}"/>
                </a:ext>
              </a:extLst>
            </p:cNvPr>
            <p:cNvSpPr txBox="1"/>
            <p:nvPr/>
          </p:nvSpPr>
          <p:spPr>
            <a:xfrm>
              <a:off x="4179594" y="330631"/>
              <a:ext cx="1997315" cy="400110"/>
            </a:xfrm>
            <a:prstGeom prst="rect">
              <a:avLst/>
            </a:prstGeom>
            <a:noFill/>
          </p:spPr>
          <p:txBody>
            <a:bodyPr wrap="square" rtlCol="0">
              <a:spAutoFit/>
            </a:bodyPr>
            <a:lstStyle/>
            <a:p>
              <a:pPr algn="just"/>
              <a:r>
                <a:rPr lang="en-029" sz="2000" b="1" dirty="0">
                  <a:latin typeface="Source Code Pro Black" panose="020B0309030403020204" pitchFamily="49" charset="0"/>
                  <a:ea typeface="Source Code Pro Black" panose="020B0309030403020204" pitchFamily="49" charset="0"/>
                </a:rPr>
                <a:t>GitHub</a:t>
              </a:r>
              <a:endParaRPr lang="es-ES" sz="2000" b="1" dirty="0">
                <a:latin typeface="Source Code Pro Black" panose="020B0309030403020204" pitchFamily="49" charset="0"/>
                <a:ea typeface="Source Code Pro Black" panose="020B0309030403020204" pitchFamily="49" charset="0"/>
              </a:endParaRPr>
            </a:p>
          </p:txBody>
        </p:sp>
        <p:pic>
          <p:nvPicPr>
            <p:cNvPr id="104" name="Picture 103">
              <a:extLst>
                <a:ext uri="{FF2B5EF4-FFF2-40B4-BE49-F238E27FC236}">
                  <a16:creationId xmlns:a16="http://schemas.microsoft.com/office/drawing/2014/main" id="{2D6C8539-5D0D-46F5-819B-A7142C048E7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00"/>
                      </a14:imgEffect>
                    </a14:imgLayer>
                  </a14:imgProps>
                </a:ext>
              </a:extLst>
            </a:blip>
            <a:stretch>
              <a:fillRect/>
            </a:stretch>
          </p:blipFill>
          <p:spPr>
            <a:xfrm>
              <a:off x="3744589" y="291135"/>
              <a:ext cx="435005" cy="435005"/>
            </a:xfrm>
            <a:prstGeom prst="rect">
              <a:avLst/>
            </a:prstGeom>
          </p:spPr>
        </p:pic>
      </p:grpSp>
      <p:grpSp>
        <p:nvGrpSpPr>
          <p:cNvPr id="109" name="Group 108">
            <a:extLst>
              <a:ext uri="{FF2B5EF4-FFF2-40B4-BE49-F238E27FC236}">
                <a16:creationId xmlns:a16="http://schemas.microsoft.com/office/drawing/2014/main" id="{81323347-752E-44B7-AFAF-363494668CCF}"/>
              </a:ext>
            </a:extLst>
          </p:cNvPr>
          <p:cNvGrpSpPr/>
          <p:nvPr/>
        </p:nvGrpSpPr>
        <p:grpSpPr>
          <a:xfrm>
            <a:off x="1397232" y="1704211"/>
            <a:ext cx="6590963" cy="564888"/>
            <a:chOff x="1397232" y="1704211"/>
            <a:chExt cx="6590963" cy="564888"/>
          </a:xfrm>
        </p:grpSpPr>
        <p:sp>
          <p:nvSpPr>
            <p:cNvPr id="41" name="TextBox 40">
              <a:extLst>
                <a:ext uri="{FF2B5EF4-FFF2-40B4-BE49-F238E27FC236}">
                  <a16:creationId xmlns:a16="http://schemas.microsoft.com/office/drawing/2014/main" id="{A1631CCB-AB2F-4D09-8AC5-F30345F198AD}"/>
                </a:ext>
              </a:extLst>
            </p:cNvPr>
            <p:cNvSpPr txBox="1"/>
            <p:nvPr/>
          </p:nvSpPr>
          <p:spPr>
            <a:xfrm>
              <a:off x="1602724" y="1842710"/>
              <a:ext cx="1997315" cy="400110"/>
            </a:xfrm>
            <a:prstGeom prst="rect">
              <a:avLst/>
            </a:prstGeom>
            <a:noFill/>
            <a:ln>
              <a:noFill/>
            </a:ln>
          </p:spPr>
          <p:txBody>
            <a:bodyPr wrap="square" rtlCol="0">
              <a:spAutoFit/>
            </a:bodyPr>
            <a:lstStyle/>
            <a:p>
              <a:pPr algn="ctr"/>
              <a:r>
                <a:rPr lang="en-029" sz="20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MatLab</a:t>
              </a:r>
              <a:endParaRPr lang="es-ES" sz="20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42" name="TextBox 41">
              <a:extLst>
                <a:ext uri="{FF2B5EF4-FFF2-40B4-BE49-F238E27FC236}">
                  <a16:creationId xmlns:a16="http://schemas.microsoft.com/office/drawing/2014/main" id="{C211F460-A14E-49D1-9B61-60CCC1508D3A}"/>
                </a:ext>
              </a:extLst>
            </p:cNvPr>
            <p:cNvSpPr txBox="1"/>
            <p:nvPr/>
          </p:nvSpPr>
          <p:spPr>
            <a:xfrm>
              <a:off x="5990880" y="1842710"/>
              <a:ext cx="1997315" cy="400110"/>
            </a:xfrm>
            <a:prstGeom prst="rect">
              <a:avLst/>
            </a:prstGeom>
            <a:noFill/>
            <a:ln>
              <a:noFill/>
            </a:ln>
          </p:spPr>
          <p:txBody>
            <a:bodyPr wrap="square" rtlCol="0">
              <a:spAutoFit/>
            </a:bodyPr>
            <a:lstStyle/>
            <a:p>
              <a:pPr algn="ctr"/>
              <a:r>
                <a:rPr lang="en-029" sz="2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Include</a:t>
              </a:r>
            </a:p>
          </p:txBody>
        </p:sp>
        <p:sp>
          <p:nvSpPr>
            <p:cNvPr id="49" name="TextBox 48">
              <a:extLst>
                <a:ext uri="{FF2B5EF4-FFF2-40B4-BE49-F238E27FC236}">
                  <a16:creationId xmlns:a16="http://schemas.microsoft.com/office/drawing/2014/main" id="{28ADC152-1094-43E8-B432-165F5FB20B2C}"/>
                </a:ext>
              </a:extLst>
            </p:cNvPr>
            <p:cNvSpPr txBox="1"/>
            <p:nvPr/>
          </p:nvSpPr>
          <p:spPr>
            <a:xfrm>
              <a:off x="3528839" y="1704211"/>
              <a:ext cx="1997315" cy="338554"/>
            </a:xfrm>
            <a:prstGeom prst="rect">
              <a:avLst/>
            </a:prstGeom>
            <a:noFill/>
          </p:spPr>
          <p:txBody>
            <a:bodyPr wrap="square" rtlCol="0">
              <a:spAutoFit/>
            </a:bodyPr>
            <a:lstStyle/>
            <a:p>
              <a:pPr algn="ctr"/>
              <a:r>
                <a:rPr lang="en-029" sz="1600" dirty="0">
                  <a:solidFill>
                    <a:schemeClr val="accent6"/>
                  </a:solidFill>
                  <a:latin typeface="Source Code Pro Black" panose="020B0309030403020204" pitchFamily="49" charset="0"/>
                  <a:ea typeface="Source Code Pro Black" panose="020B0309030403020204" pitchFamily="49" charset="0"/>
                </a:rPr>
                <a:t>.git/</a:t>
              </a:r>
              <a:r>
                <a:rPr lang="en-029" sz="1600" dirty="0" err="1">
                  <a:solidFill>
                    <a:schemeClr val="accent6"/>
                  </a:solidFill>
                  <a:latin typeface="Source Code Pro Black" panose="020B0309030403020204" pitchFamily="49" charset="0"/>
                  <a:ea typeface="Source Code Pro Black" panose="020B0309030403020204" pitchFamily="49" charset="0"/>
                </a:rPr>
                <a:t>src</a:t>
              </a:r>
              <a:endParaRPr lang="en-029" sz="1600" dirty="0">
                <a:solidFill>
                  <a:schemeClr val="accent6"/>
                </a:solidFill>
                <a:latin typeface="Source Code Pro Black" panose="020B0309030403020204" pitchFamily="49" charset="0"/>
                <a:ea typeface="Source Code Pro Black" panose="020B0309030403020204" pitchFamily="49" charset="0"/>
              </a:endParaRPr>
            </a:p>
          </p:txBody>
        </p:sp>
        <p:pic>
          <p:nvPicPr>
            <p:cNvPr id="102" name="Picture 101">
              <a:extLst>
                <a:ext uri="{FF2B5EF4-FFF2-40B4-BE49-F238E27FC236}">
                  <a16:creationId xmlns:a16="http://schemas.microsoft.com/office/drawing/2014/main" id="{C2C7AE6B-A82D-419B-A2E4-4A52B52CF882}"/>
                </a:ext>
              </a:extLst>
            </p:cNvPr>
            <p:cNvPicPr>
              <a:picLocks noChangeAspect="1"/>
            </p:cNvPicPr>
            <p:nvPr/>
          </p:nvPicPr>
          <p:blipFill>
            <a:blip r:embed="rId5">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1397232" y="1853969"/>
              <a:ext cx="738008" cy="415130"/>
            </a:xfrm>
            <a:prstGeom prst="rect">
              <a:avLst/>
            </a:prstGeom>
          </p:spPr>
        </p:pic>
        <p:pic>
          <p:nvPicPr>
            <p:cNvPr id="106" name="Picture 105">
              <a:extLst>
                <a:ext uri="{FF2B5EF4-FFF2-40B4-BE49-F238E27FC236}">
                  <a16:creationId xmlns:a16="http://schemas.microsoft.com/office/drawing/2014/main" id="{03057D35-4E9C-4623-82EF-A1530F3BEE7E}"/>
                </a:ext>
              </a:extLst>
            </p:cNvPr>
            <p:cNvPicPr>
              <a:picLocks noChangeAspect="1"/>
            </p:cNvPicPr>
            <p:nvPr/>
          </p:nvPicPr>
          <p:blipFill>
            <a:blip r:embed="rId7"/>
            <a:stretch>
              <a:fillRect/>
            </a:stretch>
          </p:blipFill>
          <p:spPr>
            <a:xfrm>
              <a:off x="5946513" y="1860844"/>
              <a:ext cx="398190" cy="400110"/>
            </a:xfrm>
            <a:prstGeom prst="rect">
              <a:avLst/>
            </a:prstGeom>
          </p:spPr>
        </p:pic>
      </p:grpSp>
      <mc:AlternateContent xmlns:mc="http://schemas.openxmlformats.org/markup-compatibility/2006">
        <mc:Choice xmlns:psez="http://schemas.microsoft.com/office/powerpoint/2016/sectionzoom" Requires="psez">
          <p:graphicFrame>
            <p:nvGraphicFramePr>
              <p:cNvPr id="5" name="Section Zoom 4">
                <a:extLst>
                  <a:ext uri="{FF2B5EF4-FFF2-40B4-BE49-F238E27FC236}">
                    <a16:creationId xmlns:a16="http://schemas.microsoft.com/office/drawing/2014/main" id="{BE5CF5E8-72CF-47ED-BE42-714A40B552D7}"/>
                  </a:ext>
                </a:extLst>
              </p:cNvPr>
              <p:cNvGraphicFramePr>
                <a:graphicFrameLocks noChangeAspect="1"/>
              </p:cNvGraphicFramePr>
              <p:nvPr>
                <p:extLst>
                  <p:ext uri="{D42A27DB-BD31-4B8C-83A1-F6EECF244321}">
                    <p14:modId xmlns:p14="http://schemas.microsoft.com/office/powerpoint/2010/main" val="1782451130"/>
                  </p:ext>
                </p:extLst>
              </p:nvPr>
            </p:nvGraphicFramePr>
            <p:xfrm>
              <a:off x="4087859" y="2300923"/>
              <a:ext cx="932615" cy="524596"/>
            </p:xfrm>
            <a:graphic>
              <a:graphicData uri="http://schemas.microsoft.com/office/powerpoint/2016/sectionzoom">
                <psez:sectionZm>
                  <psez:sectionZmObj sectionId="{6E7DB774-B65C-493E-99A7-45960739DDE0}">
                    <psez:zmPr id="{41F96FCA-DB85-4B28-83B8-50109590C22B}" transitionDur="1000">
                      <p166:blipFill xmlns:p166="http://schemas.microsoft.com/office/powerpoint/2016/6/main">
                        <a:blip r:embed="rId8"/>
                        <a:stretch>
                          <a:fillRect/>
                        </a:stretch>
                      </p166:blipFill>
                      <p166:spPr xmlns:p166="http://schemas.microsoft.com/office/powerpoint/2016/6/main">
                        <a:xfrm>
                          <a:off x="0" y="0"/>
                          <a:ext cx="932615" cy="524596"/>
                        </a:xfrm>
                        <a:prstGeom prst="rect">
                          <a:avLst/>
                        </a:prstGeom>
                        <a:ln w="3175">
                          <a:noFill/>
                        </a:ln>
                      </p166:spPr>
                    </psez:zmPr>
                  </psez:sectionZmObj>
                </psez:sectionZm>
              </a:graphicData>
            </a:graphic>
          </p:graphicFrame>
        </mc:Choice>
        <mc:Fallback>
          <p:pic>
            <p:nvPicPr>
              <p:cNvPr id="5" name="Section Zoom 4">
                <a:hlinkClick r:id="rId9" action="ppaction://hlinksldjump"/>
                <a:extLst>
                  <a:ext uri="{FF2B5EF4-FFF2-40B4-BE49-F238E27FC236}">
                    <a16:creationId xmlns:a16="http://schemas.microsoft.com/office/drawing/2014/main" id="{BE5CF5E8-72CF-47ED-BE42-714A40B552D7}"/>
                  </a:ext>
                </a:extLst>
              </p:cNvPr>
              <p:cNvPicPr>
                <a:picLocks noGrp="1" noRot="1" noChangeAspect="1" noMove="1" noResize="1" noEditPoints="1" noAdjustHandles="1" noChangeArrowheads="1" noChangeShapeType="1"/>
              </p:cNvPicPr>
              <p:nvPr/>
            </p:nvPicPr>
            <p:blipFill>
              <a:blip r:embed="rId8"/>
              <a:stretch>
                <a:fillRect/>
              </a:stretch>
            </p:blipFill>
            <p:spPr>
              <a:xfrm>
                <a:off x="4087859" y="2300923"/>
                <a:ext cx="932615" cy="524596"/>
              </a:xfrm>
              <a:prstGeom prst="rect">
                <a:avLst/>
              </a:prstGeom>
              <a:ln w="3175">
                <a:noFill/>
              </a:ln>
            </p:spPr>
          </p:pic>
        </mc:Fallback>
      </mc:AlternateContent>
    </p:spTree>
    <p:extLst>
      <p:ext uri="{BB962C8B-B14F-4D97-AF65-F5344CB8AC3E}">
        <p14:creationId xmlns:p14="http://schemas.microsoft.com/office/powerpoint/2010/main" val="172385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Importance of </a:t>
            </a:r>
            <a:r>
              <a:rPr lang="en" dirty="0">
                <a:solidFill>
                  <a:schemeClr val="accent2"/>
                </a:solidFill>
              </a:rPr>
              <a:t>‘Big O’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4" y="1261475"/>
            <a:ext cx="1791901" cy="584400"/>
          </a:xfrm>
          <a:prstGeom prst="rect">
            <a:avLst/>
          </a:prstGeom>
          <a:noFill/>
          <a:ln>
            <a:noFill/>
          </a:ln>
        </p:spPr>
        <p:txBody>
          <a:bodyPr spcFirstLastPara="1" wrap="square" lIns="91425" tIns="91425" rIns="91425" bIns="91425" anchor="ctr" anchorCtr="0">
            <a:noAutofit/>
          </a:bodyPr>
          <a:lstStyle/>
          <a:p>
            <a:r>
              <a:rPr lang="es-ES" sz="2000" dirty="0" err="1">
                <a:solidFill>
                  <a:schemeClr val="accent1"/>
                </a:solidFill>
                <a:latin typeface="Fira Code"/>
                <a:ea typeface="Fira Code"/>
                <a:cs typeface="Fira Code"/>
              </a:rPr>
              <a:t>Algorithm</a:t>
            </a:r>
            <a:r>
              <a:rPr lang="es-ES" sz="2000" dirty="0">
                <a:solidFill>
                  <a:schemeClr val="accent1"/>
                </a:solidFill>
                <a:latin typeface="Fira Code"/>
                <a:ea typeface="Fira Code"/>
                <a:cs typeface="Fira Code"/>
              </a:rPr>
              <a:t> </a:t>
            </a:r>
            <a:r>
              <a:rPr lang="es-ES" sz="2000" dirty="0" err="1">
                <a:solidFill>
                  <a:schemeClr val="accent1"/>
                </a:solidFill>
                <a:latin typeface="Fira Code"/>
                <a:ea typeface="Fira Code"/>
                <a:cs typeface="Fira Code"/>
              </a:rPr>
              <a:t>Comparison</a:t>
            </a:r>
            <a:endParaRPr lang="es-ES" sz="2000" dirty="0">
              <a:solidFill>
                <a:schemeClr val="accent1"/>
              </a:solidFill>
              <a:latin typeface="Fira Code"/>
              <a:ea typeface="Fira Code"/>
              <a:cs typeface="Fira Code"/>
              <a:sym typeface="Fira Code"/>
            </a:endParaRPr>
          </a:p>
        </p:txBody>
      </p:sp>
      <p:sp>
        <p:nvSpPr>
          <p:cNvPr id="637" name="Google Shape;637;p34"/>
          <p:cNvSpPr txBox="1"/>
          <p:nvPr/>
        </p:nvSpPr>
        <p:spPr>
          <a:xfrm>
            <a:off x="3584575" y="1268200"/>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rPr>
              <a:t>It helps in choosing the most suitable algorithm for a specific problem</a:t>
            </a:r>
            <a:endParaRPr dirty="0">
              <a:solidFill>
                <a:schemeClr val="accent3"/>
              </a:solidFill>
              <a:latin typeface="Fira Code"/>
              <a:ea typeface="Fira Code"/>
              <a:cs typeface="Fira Code"/>
              <a:sym typeface="Fira Code"/>
            </a:endParaRPr>
          </a:p>
        </p:txBody>
      </p:sp>
      <p:sp>
        <p:nvSpPr>
          <p:cNvPr id="638" name="Google Shape;638;p34"/>
          <p:cNvSpPr txBox="1"/>
          <p:nvPr/>
        </p:nvSpPr>
        <p:spPr>
          <a:xfrm>
            <a:off x="2068425" y="1984000"/>
            <a:ext cx="1979140" cy="584400"/>
          </a:xfrm>
          <a:prstGeom prst="rect">
            <a:avLst/>
          </a:prstGeom>
          <a:noFill/>
          <a:ln>
            <a:noFill/>
          </a:ln>
        </p:spPr>
        <p:txBody>
          <a:bodyPr spcFirstLastPara="1" wrap="square" lIns="91425" tIns="91425" rIns="91425" bIns="91425" anchor="ctr" anchorCtr="0">
            <a:noAutofit/>
          </a:bodyPr>
          <a:lstStyle/>
          <a:p>
            <a:r>
              <a:rPr lang="es-ES" sz="2000" dirty="0">
                <a:solidFill>
                  <a:schemeClr val="lt2"/>
                </a:solidFill>
                <a:latin typeface="Fira Code"/>
                <a:ea typeface="Fira Code"/>
                <a:cs typeface="Fira Code"/>
              </a:rPr>
              <a:t>Performance </a:t>
            </a:r>
            <a:r>
              <a:rPr lang="es-ES" sz="2000" dirty="0" err="1">
                <a:solidFill>
                  <a:schemeClr val="lt2"/>
                </a:solidFill>
                <a:latin typeface="Fira Code"/>
                <a:ea typeface="Fira Code"/>
                <a:cs typeface="Fira Code"/>
              </a:rPr>
              <a:t>Prediction</a:t>
            </a:r>
            <a:endParaRPr lang="es-ES" sz="2000" dirty="0">
              <a:solidFill>
                <a:schemeClr val="lt2"/>
              </a:solidFill>
              <a:latin typeface="Fira Code"/>
              <a:ea typeface="Fira Code"/>
              <a:cs typeface="Fira Code"/>
              <a:sym typeface="Fira Code"/>
            </a:endParaRPr>
          </a:p>
        </p:txBody>
      </p:sp>
      <p:sp>
        <p:nvSpPr>
          <p:cNvPr id="639" name="Google Shape;639;p34"/>
          <p:cNvSpPr txBox="1"/>
          <p:nvPr/>
        </p:nvSpPr>
        <p:spPr>
          <a:xfrm>
            <a:off x="4047565" y="1983975"/>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rPr>
              <a:t>Provides a theoretical upper bound on the running time of an algorithm as the input size grows</a:t>
            </a:r>
            <a:endParaRPr dirty="0">
              <a:solidFill>
                <a:schemeClr val="accent3"/>
              </a:solidFill>
              <a:latin typeface="Fira Code"/>
              <a:ea typeface="Fira Code"/>
              <a:cs typeface="Fira Code"/>
              <a:sym typeface="Fira Code"/>
            </a:endParaRPr>
          </a:p>
        </p:txBody>
      </p:sp>
      <p:sp>
        <p:nvSpPr>
          <p:cNvPr id="640" name="Google Shape;640;p34"/>
          <p:cNvSpPr txBox="1"/>
          <p:nvPr/>
        </p:nvSpPr>
        <p:spPr>
          <a:xfrm>
            <a:off x="2505724" y="2706550"/>
            <a:ext cx="2060299" cy="584400"/>
          </a:xfrm>
          <a:prstGeom prst="rect">
            <a:avLst/>
          </a:prstGeom>
          <a:noFill/>
          <a:ln>
            <a:noFill/>
          </a:ln>
        </p:spPr>
        <p:txBody>
          <a:bodyPr spcFirstLastPara="1" wrap="square" lIns="91425" tIns="91425" rIns="91425" bIns="91425" anchor="ctr" anchorCtr="0">
            <a:noAutofit/>
          </a:bodyPr>
          <a:lstStyle/>
          <a:p>
            <a:r>
              <a:rPr lang="es-ES" sz="2000" dirty="0" err="1">
                <a:solidFill>
                  <a:schemeClr val="dk2"/>
                </a:solidFill>
                <a:latin typeface="Fira Code"/>
                <a:ea typeface="Fira Code"/>
                <a:cs typeface="Fira Code"/>
              </a:rPr>
              <a:t>Optimization</a:t>
            </a:r>
            <a:r>
              <a:rPr lang="es-ES" sz="2000" dirty="0">
                <a:solidFill>
                  <a:schemeClr val="dk2"/>
                </a:solidFill>
                <a:latin typeface="Fira Code"/>
                <a:ea typeface="Fira Code"/>
                <a:cs typeface="Fira Code"/>
              </a:rPr>
              <a:t> </a:t>
            </a:r>
            <a:r>
              <a:rPr lang="es-ES" sz="2000" dirty="0" err="1">
                <a:solidFill>
                  <a:schemeClr val="dk2"/>
                </a:solidFill>
                <a:latin typeface="Fira Code"/>
                <a:ea typeface="Fira Code"/>
                <a:cs typeface="Fira Code"/>
              </a:rPr>
              <a:t>Strategies</a:t>
            </a:r>
            <a:endParaRPr sz="2000" dirty="0">
              <a:solidFill>
                <a:schemeClr val="dk2"/>
              </a:solidFill>
              <a:latin typeface="Fira Code"/>
              <a:ea typeface="Fira Code"/>
              <a:cs typeface="Fira Code"/>
              <a:sym typeface="Fira Code"/>
            </a:endParaRPr>
          </a:p>
        </p:txBody>
      </p:sp>
      <p:sp>
        <p:nvSpPr>
          <p:cNvPr id="641" name="Google Shape;641;p34"/>
          <p:cNvSpPr txBox="1"/>
          <p:nvPr/>
        </p:nvSpPr>
        <p:spPr>
          <a:xfrm>
            <a:off x="4653151" y="2713350"/>
            <a:ext cx="3981300" cy="584400"/>
          </a:xfrm>
          <a:prstGeom prst="rect">
            <a:avLst/>
          </a:prstGeom>
          <a:noFill/>
          <a:ln>
            <a:noFill/>
          </a:ln>
        </p:spPr>
        <p:txBody>
          <a:bodyPr spcFirstLastPara="1" wrap="square" lIns="91425" tIns="91425" rIns="91425" bIns="91425" anchor="ctr" anchorCtr="0">
            <a:noAutofit/>
          </a:bodyPr>
          <a:lstStyle/>
          <a:p>
            <a:pPr marL="0" lvl="0" indent="0">
              <a:buFont typeface="Arial"/>
              <a:buNone/>
            </a:pPr>
            <a:r>
              <a:rPr lang="en-US" dirty="0">
                <a:solidFill>
                  <a:schemeClr val="accent3"/>
                </a:solidFill>
                <a:latin typeface="Fira Code"/>
                <a:ea typeface="Fira Code"/>
                <a:cs typeface="Fira Code"/>
              </a:rPr>
              <a:t>Developers can focus on improving the most significant contributors to the algorithm's time complexity.</a:t>
            </a:r>
            <a:endParaRPr dirty="0">
              <a:solidFill>
                <a:schemeClr val="accent3"/>
              </a:solidFill>
              <a:latin typeface="Fira Code"/>
              <a:ea typeface="Fira Code"/>
              <a:cs typeface="Fira Code"/>
              <a:sym typeface="Fira Code"/>
            </a:endParaRPr>
          </a:p>
        </p:txBody>
      </p:sp>
      <p:sp>
        <p:nvSpPr>
          <p:cNvPr id="642" name="Google Shape;642;p34"/>
          <p:cNvSpPr txBox="1"/>
          <p:nvPr/>
        </p:nvSpPr>
        <p:spPr>
          <a:xfrm>
            <a:off x="2924774" y="3429125"/>
            <a:ext cx="1875823" cy="584400"/>
          </a:xfrm>
          <a:prstGeom prst="rect">
            <a:avLst/>
          </a:prstGeom>
          <a:noFill/>
          <a:ln>
            <a:noFill/>
          </a:ln>
        </p:spPr>
        <p:txBody>
          <a:bodyPr spcFirstLastPara="1" wrap="square" lIns="91425" tIns="91425" rIns="91425" bIns="91425" anchor="ctr" anchorCtr="0">
            <a:noAutofit/>
          </a:bodyPr>
          <a:lstStyle/>
          <a:p>
            <a:r>
              <a:rPr lang="es-ES" sz="2000" dirty="0" err="1">
                <a:solidFill>
                  <a:schemeClr val="accent2"/>
                </a:solidFill>
                <a:latin typeface="Fira Code"/>
                <a:ea typeface="Fira Code"/>
                <a:cs typeface="Fira Code"/>
              </a:rPr>
              <a:t>Educational</a:t>
            </a:r>
            <a:r>
              <a:rPr lang="es-ES" sz="2000" dirty="0">
                <a:solidFill>
                  <a:schemeClr val="accent2"/>
                </a:solidFill>
                <a:latin typeface="Fira Code"/>
                <a:ea typeface="Fira Code"/>
                <a:cs typeface="Fira Code"/>
              </a:rPr>
              <a:t> Tool</a:t>
            </a:r>
            <a:endParaRPr sz="2000" dirty="0">
              <a:solidFill>
                <a:schemeClr val="accent2"/>
              </a:solidFill>
              <a:latin typeface="Fira Code"/>
              <a:ea typeface="Fira Code"/>
              <a:cs typeface="Fira Code"/>
              <a:sym typeface="Fira Code"/>
            </a:endParaRPr>
          </a:p>
        </p:txBody>
      </p:sp>
      <p:sp>
        <p:nvSpPr>
          <p:cNvPr id="643" name="Google Shape;643;p34"/>
          <p:cNvSpPr txBox="1"/>
          <p:nvPr/>
        </p:nvSpPr>
        <p:spPr>
          <a:xfrm>
            <a:off x="5270763" y="3429125"/>
            <a:ext cx="3981300" cy="584400"/>
          </a:xfrm>
          <a:prstGeom prst="rect">
            <a:avLst/>
          </a:prstGeom>
          <a:noFill/>
          <a:ln>
            <a:noFill/>
          </a:ln>
        </p:spPr>
        <p:txBody>
          <a:bodyPr spcFirstLastPara="1" wrap="square" lIns="91425" tIns="91425" rIns="91425" bIns="91425" anchor="ctr" anchorCtr="0">
            <a:noAutofit/>
          </a:bodyPr>
          <a:lstStyle/>
          <a:p>
            <a:r>
              <a:rPr lang="en-US" dirty="0">
                <a:solidFill>
                  <a:schemeClr val="accent3"/>
                </a:solidFill>
                <a:latin typeface="Fira Code"/>
                <a:ea typeface="Fira Code"/>
                <a:cs typeface="Fira Code"/>
              </a:rPr>
              <a:t>Is an essential concept taught in computer science and programming courses</a:t>
            </a:r>
            <a:endParaRPr dirty="0">
              <a:solidFill>
                <a:schemeClr val="accent3"/>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b</a:t>
            </a:r>
            <a:r>
              <a:rPr lang="en" sz="1400" dirty="0">
                <a:solidFill>
                  <a:schemeClr val="accent3"/>
                </a:solidFill>
              </a:rPr>
              <a:t>ubble_sort.h</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buNone/>
            </a:pPr>
            <a:r>
              <a:rPr lang="es-ES" dirty="0" err="1">
                <a:solidFill>
                  <a:schemeClr val="accent3"/>
                </a:solidFill>
              </a:rPr>
              <a:t>importance.h</a:t>
            </a:r>
            <a:endParaRPr lang="es-ES"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553675"/>
            <a:ext cx="292499"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636"/>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50"/>
                                  </p:iterate>
                                  <p:childTnLst>
                                    <p:set>
                                      <p:cBhvr>
                                        <p:cTn id="8" dur="1" fill="hold">
                                          <p:stCondLst>
                                            <p:cond delay="0"/>
                                          </p:stCondLst>
                                        </p:cTn>
                                        <p:tgtEl>
                                          <p:spTgt spid="637"/>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50"/>
                                  </p:iterate>
                                  <p:childTnLst>
                                    <p:set>
                                      <p:cBhvr>
                                        <p:cTn id="10" dur="1" fill="hold">
                                          <p:stCondLst>
                                            <p:cond delay="0"/>
                                          </p:stCondLst>
                                        </p:cTn>
                                        <p:tgtEl>
                                          <p:spTgt spid="638"/>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50"/>
                                  </p:iterate>
                                  <p:childTnLst>
                                    <p:set>
                                      <p:cBhvr>
                                        <p:cTn id="12" dur="1" fill="hold">
                                          <p:stCondLst>
                                            <p:cond delay="0"/>
                                          </p:stCondLst>
                                        </p:cTn>
                                        <p:tgtEl>
                                          <p:spTgt spid="639"/>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50"/>
                                  </p:iterate>
                                  <p:childTnLst>
                                    <p:set>
                                      <p:cBhvr>
                                        <p:cTn id="14" dur="1" fill="hold">
                                          <p:stCondLst>
                                            <p:cond delay="0"/>
                                          </p:stCondLst>
                                        </p:cTn>
                                        <p:tgtEl>
                                          <p:spTgt spid="640"/>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50"/>
                                  </p:iterate>
                                  <p:childTnLst>
                                    <p:set>
                                      <p:cBhvr>
                                        <p:cTn id="16" dur="1" fill="hold">
                                          <p:stCondLst>
                                            <p:cond delay="0"/>
                                          </p:stCondLst>
                                        </p:cTn>
                                        <p:tgtEl>
                                          <p:spTgt spid="641"/>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50"/>
                                  </p:iterate>
                                  <p:childTnLst>
                                    <p:set>
                                      <p:cBhvr>
                                        <p:cTn id="18" dur="1" fill="hold">
                                          <p:stCondLst>
                                            <p:cond delay="0"/>
                                          </p:stCondLst>
                                        </p:cTn>
                                        <p:tgtEl>
                                          <p:spTgt spid="642"/>
                                        </p:tgtEl>
                                        <p:attrNameLst>
                                          <p:attrName>style.visibility</p:attrName>
                                        </p:attrNameLst>
                                      </p:cBhvr>
                                      <p:to>
                                        <p:strVal val="visible"/>
                                      </p:to>
                                    </p:set>
                                  </p:childTnLst>
                                </p:cTn>
                              </p:par>
                              <p:par>
                                <p:cTn id="19" presetID="1" presetClass="entr" presetSubtype="0" fill="hold" nodeType="withEffect">
                                  <p:stCondLst>
                                    <p:cond delay="0"/>
                                  </p:stCondLst>
                                  <p:iterate type="lt">
                                    <p:tmAbs val="50"/>
                                  </p:iterate>
                                  <p:childTnLst>
                                    <p:set>
                                      <p:cBhvr>
                                        <p:cTn id="20" dur="1" fill="hold">
                                          <p:stCondLst>
                                            <p:cond delay="0"/>
                                          </p:stCondLst>
                                        </p:cTn>
                                        <p:tgtEl>
                                          <p:spTgt spid="648"/>
                                        </p:tgtEl>
                                        <p:attrNameLst>
                                          <p:attrName>style.visibility</p:attrName>
                                        </p:attrNameLst>
                                      </p:cBhvr>
                                      <p:to>
                                        <p:strVal val="visible"/>
                                      </p:to>
                                    </p:set>
                                  </p:childTnLst>
                                </p:cTn>
                              </p:par>
                              <p:par>
                                <p:cTn id="21" presetID="1" presetClass="entr" presetSubtype="0" fill="hold" nodeType="withEffect">
                                  <p:stCondLst>
                                    <p:cond delay="0"/>
                                  </p:stCondLst>
                                  <p:iterate type="lt">
                                    <p:tmAbs val="50"/>
                                  </p:iterate>
                                  <p:childTnLst>
                                    <p:set>
                                      <p:cBhvr>
                                        <p:cTn id="22" dur="1" fill="hold">
                                          <p:stCondLst>
                                            <p:cond delay="0"/>
                                          </p:stCondLst>
                                        </p:cTn>
                                        <p:tgtEl>
                                          <p:spTgt spid="650"/>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iterate type="lt">
                                    <p:tmAbs val="50"/>
                                  </p:iterate>
                                  <p:childTnLst>
                                    <p:set>
                                      <p:cBhvr>
                                        <p:cTn id="24" dur="1" fill="hold">
                                          <p:stCondLst>
                                            <p:cond delay="0"/>
                                          </p:stCondLst>
                                        </p:cTn>
                                        <p:tgtEl>
                                          <p:spTgt spid="651"/>
                                        </p:tgtEl>
                                        <p:attrNameLst>
                                          <p:attrName>style.visibility</p:attrName>
                                        </p:attrNameLst>
                                      </p:cBhvr>
                                      <p:to>
                                        <p:strVal val="visible"/>
                                      </p:to>
                                    </p:set>
                                  </p:childTnLst>
                                </p:cTn>
                              </p:par>
                              <p:par>
                                <p:cTn id="25" presetID="1" presetClass="entr" presetSubtype="0" fill="hold" nodeType="withEffect">
                                  <p:stCondLst>
                                    <p:cond delay="0"/>
                                  </p:stCondLst>
                                  <p:iterate type="lt">
                                    <p:tmAbs val="50"/>
                                  </p:iterate>
                                  <p:childTnLst>
                                    <p:set>
                                      <p:cBhvr>
                                        <p:cTn id="26" dur="1" fill="hold">
                                          <p:stCondLst>
                                            <p:cond delay="0"/>
                                          </p:stCondLst>
                                        </p:cTn>
                                        <p:tgtEl>
                                          <p:spTgt spid="652"/>
                                        </p:tgtEl>
                                        <p:attrNameLst>
                                          <p:attrName>style.visibility</p:attrName>
                                        </p:attrNameLst>
                                      </p:cBhvr>
                                      <p:to>
                                        <p:strVal val="visible"/>
                                      </p:to>
                                    </p:set>
                                  </p:childTnLst>
                                </p:cTn>
                              </p:par>
                              <p:par>
                                <p:cTn id="27" presetID="1" presetClass="entr" presetSubtype="0" fill="hold" grpId="0" nodeType="withEffect" nodePh="1">
                                  <p:stCondLst>
                                    <p:cond delay="0"/>
                                  </p:stCondLst>
                                  <p:endCondLst>
                                    <p:cond evt="begin" delay="0">
                                      <p:tn val="27"/>
                                    </p:cond>
                                  </p:endCondLst>
                                  <p:iterate type="lt">
                                    <p:tmAbs val="50"/>
                                  </p:iterate>
                                  <p:childTnLst>
                                    <p:set>
                                      <p:cBhvr>
                                        <p:cTn id="28" dur="1" fill="hold">
                                          <p:stCondLst>
                                            <p:cond delay="0"/>
                                          </p:stCondLst>
                                        </p:cTn>
                                        <p:tgtEl>
                                          <p:spTgt spid="653"/>
                                        </p:tgtEl>
                                        <p:attrNameLst>
                                          <p:attrName>style.visibility</p:attrName>
                                        </p:attrNameLst>
                                      </p:cBhvr>
                                      <p:to>
                                        <p:strVal val="visible"/>
                                      </p:to>
                                    </p:set>
                                  </p:childTnLst>
                                </p:cTn>
                              </p:par>
                              <p:par>
                                <p:cTn id="29" presetID="1" presetClass="entr" presetSubtype="0" fill="hold" nodeType="withEffect">
                                  <p:stCondLst>
                                    <p:cond delay="0"/>
                                  </p:stCondLst>
                                  <p:iterate type="lt">
                                    <p:tmAbs val="50"/>
                                  </p:iterate>
                                  <p:childTnLst>
                                    <p:set>
                                      <p:cBhvr>
                                        <p:cTn id="30" dur="1" fill="hold">
                                          <p:stCondLst>
                                            <p:cond delay="0"/>
                                          </p:stCondLst>
                                        </p:cTn>
                                        <p:tgtEl>
                                          <p:spTgt spid="654"/>
                                        </p:tgtEl>
                                        <p:attrNameLst>
                                          <p:attrName>style.visibility</p:attrName>
                                        </p:attrNameLst>
                                      </p:cBhvr>
                                      <p:to>
                                        <p:strVal val="visible"/>
                                      </p:to>
                                    </p:set>
                                  </p:childTnLst>
                                </p:cTn>
                              </p:par>
                              <p:par>
                                <p:cTn id="31" presetID="1" presetClass="entr" presetSubtype="0" fill="hold" grpId="0" nodeType="withEffect" nodePh="1">
                                  <p:stCondLst>
                                    <p:cond delay="0"/>
                                  </p:stCondLst>
                                  <p:endCondLst>
                                    <p:cond evt="begin" delay="0">
                                      <p:tn val="31"/>
                                    </p:cond>
                                  </p:endCondLst>
                                  <p:iterate type="lt">
                                    <p:tmAbs val="50"/>
                                  </p:iterate>
                                  <p:childTnLst>
                                    <p:set>
                                      <p:cBhvr>
                                        <p:cTn id="32" dur="1" fill="hold">
                                          <p:stCondLst>
                                            <p:cond delay="0"/>
                                          </p:stCondLst>
                                        </p:cTn>
                                        <p:tgtEl>
                                          <p:spTgt spid="655"/>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50"/>
                                  </p:iterate>
                                  <p:childTnLst>
                                    <p:set>
                                      <p:cBhvr>
                                        <p:cTn id="34" dur="1" fill="hold">
                                          <p:stCondLst>
                                            <p:cond delay="0"/>
                                          </p:stCondLst>
                                        </p:cTn>
                                        <p:tgtEl>
                                          <p:spTgt spid="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 grpId="0"/>
      <p:bldP spid="637" grpId="0"/>
      <p:bldP spid="638" grpId="0"/>
      <p:bldP spid="639" grpId="0"/>
      <p:bldP spid="640" grpId="0"/>
      <p:bldP spid="641" grpId="0"/>
      <p:bldP spid="642" grpId="0"/>
      <p:bldP spid="643" grpId="0"/>
      <p:bldP spid="651" grpId="0"/>
      <p:bldP spid="653" grpId="0"/>
      <p:bldP spid="65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Tree>
    <p:extLst>
      <p:ext uri="{BB962C8B-B14F-4D97-AF65-F5344CB8AC3E}">
        <p14:creationId xmlns:p14="http://schemas.microsoft.com/office/powerpoint/2010/main" val="951433303"/>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pic>
        <p:nvPicPr>
          <p:cNvPr id="4" name="Picture 3">
            <a:extLst>
              <a:ext uri="{FF2B5EF4-FFF2-40B4-BE49-F238E27FC236}">
                <a16:creationId xmlns:a16="http://schemas.microsoft.com/office/drawing/2014/main" id="{D64EAF38-95B0-43EB-A128-31BD5A52E314}"/>
              </a:ext>
            </a:extLst>
          </p:cNvPr>
          <p:cNvPicPr>
            <a:picLocks noChangeAspect="1"/>
          </p:cNvPicPr>
          <p:nvPr/>
        </p:nvPicPr>
        <p:blipFill>
          <a:blip r:embed="rId3"/>
          <a:stretch>
            <a:fillRect/>
          </a:stretch>
        </p:blipFill>
        <p:spPr>
          <a:xfrm>
            <a:off x="-1" y="0"/>
            <a:ext cx="9834821" cy="6565900"/>
          </a:xfrm>
          <a:prstGeom prst="rect">
            <a:avLst/>
          </a:prstGeom>
        </p:spPr>
      </p:pic>
      <p:pic>
        <p:nvPicPr>
          <p:cNvPr id="7" name="Picture 6">
            <a:extLst>
              <a:ext uri="{FF2B5EF4-FFF2-40B4-BE49-F238E27FC236}">
                <a16:creationId xmlns:a16="http://schemas.microsoft.com/office/drawing/2014/main" id="{09992C52-887D-4200-9380-7C79F7508CFE}"/>
              </a:ext>
            </a:extLst>
          </p:cNvPr>
          <p:cNvPicPr>
            <a:picLocks noChangeAspect="1"/>
          </p:cNvPicPr>
          <p:nvPr/>
        </p:nvPicPr>
        <p:blipFill rotWithShape="1">
          <a:blip r:embed="rId3"/>
          <a:srcRect t="78155" b="-78155"/>
          <a:stretch/>
        </p:blipFill>
        <p:spPr>
          <a:xfrm>
            <a:off x="4409409" y="3518300"/>
            <a:ext cx="11108154" cy="7416000"/>
          </a:xfrm>
          <a:prstGeom prst="rect">
            <a:avLst/>
          </a:prstGeom>
        </p:spPr>
      </p:pic>
    </p:spTree>
    <p:extLst>
      <p:ext uri="{BB962C8B-B14F-4D97-AF65-F5344CB8AC3E}">
        <p14:creationId xmlns:p14="http://schemas.microsoft.com/office/powerpoint/2010/main" val="1176894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235693" y="2324209"/>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err="1">
                <a:solidFill>
                  <a:schemeClr val="accent2"/>
                </a:solidFill>
              </a:rPr>
              <a:t>Merge</a:t>
            </a:r>
            <a:r>
              <a:rPr lang="es-ES" sz="6000" dirty="0">
                <a:solidFill>
                  <a:schemeClr val="accent2"/>
                </a:solidFill>
              </a:rPr>
              <a:t>;</a:t>
            </a:r>
            <a:r>
              <a:rPr lang="es-ES" sz="5000" dirty="0">
                <a:solidFill>
                  <a:schemeClr val="accent2"/>
                </a:solidFill>
              </a:rPr>
              <a:t> </a:t>
            </a:r>
          </a:p>
        </p:txBody>
      </p:sp>
      <p:sp>
        <p:nvSpPr>
          <p:cNvPr id="821" name="Google Shape;821;p40"/>
          <p:cNvSpPr txBox="1">
            <a:spLocks noGrp="1"/>
          </p:cNvSpPr>
          <p:nvPr>
            <p:ph type="title"/>
          </p:nvPr>
        </p:nvSpPr>
        <p:spPr>
          <a:xfrm>
            <a:off x="2357192" y="683859"/>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comparisson.h</a:t>
            </a:r>
            <a:endParaRPr sz="1400" dirty="0">
              <a:solidFill>
                <a:schemeClr val="accent3"/>
              </a:solidFill>
            </a:endParaRPr>
          </a:p>
        </p:txBody>
      </p:sp>
      <p:sp>
        <p:nvSpPr>
          <p:cNvPr id="824" name="Google Shape;824;p40"/>
          <p:cNvSpPr txBox="1"/>
          <p:nvPr/>
        </p:nvSpPr>
        <p:spPr>
          <a:xfrm>
            <a:off x="5575225"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256268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 name="Google Shape;821;p40">
            <a:extLst>
              <a:ext uri="{FF2B5EF4-FFF2-40B4-BE49-F238E27FC236}">
                <a16:creationId xmlns:a16="http://schemas.microsoft.com/office/drawing/2014/main" id="{557C3A93-E23F-4C56-8611-3E7CFE805293}"/>
              </a:ext>
            </a:extLst>
          </p:cNvPr>
          <p:cNvSpPr txBox="1">
            <a:spLocks/>
          </p:cNvSpPr>
          <p:nvPr/>
        </p:nvSpPr>
        <p:spPr>
          <a:xfrm>
            <a:off x="2230352" y="1579393"/>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a:solidFill>
                  <a:schemeClr val="accent6"/>
                </a:solidFill>
              </a:rPr>
              <a:t>vs</a:t>
            </a:r>
            <a:endParaRPr lang="es-ES" sz="5000" dirty="0">
              <a:solidFill>
                <a:schemeClr val="accent6"/>
              </a:solidFill>
            </a:endParaRPr>
          </a:p>
        </p:txBody>
      </p:sp>
    </p:spTree>
    <p:extLst>
      <p:ext uri="{BB962C8B-B14F-4D97-AF65-F5344CB8AC3E}">
        <p14:creationId xmlns:p14="http://schemas.microsoft.com/office/powerpoint/2010/main" val="1851331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235693" y="4910941"/>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err="1">
                <a:solidFill>
                  <a:schemeClr val="accent2"/>
                </a:solidFill>
              </a:rPr>
              <a:t>Merge</a:t>
            </a:r>
            <a:r>
              <a:rPr lang="es-ES" sz="6000" dirty="0">
                <a:solidFill>
                  <a:schemeClr val="accent2"/>
                </a:solidFill>
              </a:rPr>
              <a:t>;</a:t>
            </a:r>
            <a:r>
              <a:rPr lang="es-ES" sz="5000" dirty="0">
                <a:solidFill>
                  <a:schemeClr val="accent2"/>
                </a:solidFill>
              </a:rPr>
              <a:t> </a:t>
            </a:r>
          </a:p>
        </p:txBody>
      </p:sp>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b</a:t>
            </a:r>
            <a:r>
              <a:rPr lang="en" sz="1400" dirty="0">
                <a:solidFill>
                  <a:schemeClr val="accent3"/>
                </a:solidFill>
              </a:rPr>
              <a:t>ubble_res.h</a:t>
            </a:r>
            <a:endParaRPr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 name="Google Shape;821;p40">
            <a:extLst>
              <a:ext uri="{FF2B5EF4-FFF2-40B4-BE49-F238E27FC236}">
                <a16:creationId xmlns:a16="http://schemas.microsoft.com/office/drawing/2014/main" id="{557C3A93-E23F-4C56-8611-3E7CFE805293}"/>
              </a:ext>
            </a:extLst>
          </p:cNvPr>
          <p:cNvSpPr txBox="1">
            <a:spLocks/>
          </p:cNvSpPr>
          <p:nvPr/>
        </p:nvSpPr>
        <p:spPr>
          <a:xfrm>
            <a:off x="2230352" y="1579393"/>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endParaRPr lang="es-ES" sz="5000" dirty="0">
              <a:solidFill>
                <a:schemeClr val="accent6"/>
              </a:solidFill>
            </a:endParaRPr>
          </a:p>
        </p:txBody>
      </p:sp>
    </p:spTree>
    <p:extLst>
      <p:ext uri="{BB962C8B-B14F-4D97-AF65-F5344CB8AC3E}">
        <p14:creationId xmlns:p14="http://schemas.microsoft.com/office/powerpoint/2010/main" val="832235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425375" y="4970660"/>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err="1">
                <a:solidFill>
                  <a:schemeClr val="accent2"/>
                </a:solidFill>
              </a:rPr>
              <a:t>Merge</a:t>
            </a:r>
            <a:r>
              <a:rPr lang="es-ES" sz="6000" dirty="0">
                <a:solidFill>
                  <a:schemeClr val="accent2"/>
                </a:solidFill>
              </a:rPr>
              <a:t>;</a:t>
            </a:r>
            <a:r>
              <a:rPr lang="es-ES" sz="5000" dirty="0">
                <a:solidFill>
                  <a:schemeClr val="accent2"/>
                </a:solidFill>
              </a:rPr>
              <a:t> </a:t>
            </a:r>
          </a:p>
        </p:txBody>
      </p:sp>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400" dirty="0" err="1">
                <a:solidFill>
                  <a:schemeClr val="accent3"/>
                </a:solidFill>
              </a:rPr>
              <a:t>bubble_results.h</a:t>
            </a:r>
            <a:endParaRPr lang="es-ES"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buNone/>
            </a:pPr>
            <a:r>
              <a:rPr lang="es-ES" sz="1400" dirty="0" err="1">
                <a:solidFill>
                  <a:schemeClr val="accent3"/>
                </a:solidFill>
              </a:rPr>
              <a:t>bubble_results_graph.h</a:t>
            </a:r>
            <a:endParaRPr lang="es-ES"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graphicFrame>
        <p:nvGraphicFramePr>
          <p:cNvPr id="14" name="Object 13">
            <a:extLst>
              <a:ext uri="{FF2B5EF4-FFF2-40B4-BE49-F238E27FC236}">
                <a16:creationId xmlns:a16="http://schemas.microsoft.com/office/drawing/2014/main" id="{74AC53E4-06ED-4040-AD24-13C112C5DEBF}"/>
              </a:ext>
            </a:extLst>
          </p:cNvPr>
          <p:cNvGraphicFramePr>
            <a:graphicFrameLocks noChangeAspect="1"/>
          </p:cNvGraphicFramePr>
          <p:nvPr>
            <p:extLst>
              <p:ext uri="{D42A27DB-BD31-4B8C-83A1-F6EECF244321}">
                <p14:modId xmlns:p14="http://schemas.microsoft.com/office/powerpoint/2010/main" val="4178598037"/>
              </p:ext>
            </p:extLst>
          </p:nvPr>
        </p:nvGraphicFramePr>
        <p:xfrm>
          <a:off x="1455738" y="1100137"/>
          <a:ext cx="6496050" cy="2943225"/>
        </p:xfrm>
        <a:graphic>
          <a:graphicData uri="http://schemas.openxmlformats.org/presentationml/2006/ole">
            <mc:AlternateContent xmlns:mc="http://schemas.openxmlformats.org/markup-compatibility/2006">
              <mc:Choice xmlns:v="urn:schemas-microsoft-com:vml" Requires="v">
                <p:oleObj spid="_x0000_s1054" name="Worksheet" r:id="rId4" imgW="6495882" imgH="2943310" progId="Excel.Sheet.12">
                  <p:embed/>
                </p:oleObj>
              </mc:Choice>
              <mc:Fallback>
                <p:oleObj name="Worksheet" r:id="rId4" imgW="6495882" imgH="2943310" progId="Excel.Sheet.12">
                  <p:embed/>
                  <p:pic>
                    <p:nvPicPr>
                      <p:cNvPr id="0" name=""/>
                      <p:cNvPicPr/>
                      <p:nvPr/>
                    </p:nvPicPr>
                    <p:blipFill>
                      <a:blip r:embed="rId5"/>
                      <a:stretch>
                        <a:fillRect/>
                      </a:stretch>
                    </p:blipFill>
                    <p:spPr>
                      <a:xfrm>
                        <a:off x="1455738" y="1100137"/>
                        <a:ext cx="6496050" cy="2943225"/>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9D1A0482-3777-4DEC-AA29-32CF522EDA88}"/>
              </a:ext>
            </a:extLst>
          </p:cNvPr>
          <p:cNvSpPr txBox="1"/>
          <p:nvPr/>
        </p:nvSpPr>
        <p:spPr>
          <a:xfrm>
            <a:off x="1934684" y="4134631"/>
            <a:ext cx="5538158" cy="369332"/>
          </a:xfrm>
          <a:prstGeom prst="rect">
            <a:avLst/>
          </a:prstGeom>
          <a:noFill/>
        </p:spPr>
        <p:txBody>
          <a:bodyPr wrap="square" rtlCol="0">
            <a:spAutoFit/>
          </a:bodyPr>
          <a:lstStyle/>
          <a:p>
            <a:pPr algn="ctr"/>
            <a:r>
              <a:rPr lang="en-029" sz="1800" b="1" dirty="0" err="1">
                <a:solidFill>
                  <a:srgbClr val="ED7D31"/>
                </a:solidFill>
                <a:latin typeface="Quantico" panose="02000000000000000000" pitchFamily="2" charset="0"/>
              </a:rPr>
              <a:t>Uniforme</a:t>
            </a:r>
            <a:r>
              <a:rPr lang="en-029" sz="1800" b="1" dirty="0">
                <a:solidFill>
                  <a:srgbClr val="ED7D31"/>
                </a:solidFill>
                <a:latin typeface="Quantico" panose="02000000000000000000" pitchFamily="2" charset="0"/>
              </a:rPr>
              <a:t> </a:t>
            </a:r>
            <a:r>
              <a:rPr lang="en-029" sz="1800" b="1" dirty="0">
                <a:latin typeface="Quantico" panose="02000000000000000000" pitchFamily="2" charset="0"/>
              </a:rPr>
              <a:t>    </a:t>
            </a:r>
            <a:r>
              <a:rPr lang="en-029" sz="1800" b="1" dirty="0">
                <a:solidFill>
                  <a:srgbClr val="8EA9DB"/>
                </a:solidFill>
                <a:latin typeface="Quantico" panose="02000000000000000000" pitchFamily="2" charset="0"/>
              </a:rPr>
              <a:t>Normal</a:t>
            </a:r>
            <a:r>
              <a:rPr lang="en-029" sz="1800" b="1" dirty="0">
                <a:latin typeface="Quantico" panose="02000000000000000000" pitchFamily="2" charset="0"/>
              </a:rPr>
              <a:t>    </a:t>
            </a:r>
            <a:r>
              <a:rPr lang="en-029" sz="1800" b="1" dirty="0">
                <a:solidFill>
                  <a:srgbClr val="375623"/>
                </a:solidFill>
                <a:latin typeface="Quantico" panose="02000000000000000000" pitchFamily="2" charset="0"/>
              </a:rPr>
              <a:t>Poisson</a:t>
            </a:r>
            <a:r>
              <a:rPr lang="en-029" sz="1800" b="1" dirty="0">
                <a:latin typeface="Quantico" panose="02000000000000000000" pitchFamily="2" charset="0"/>
              </a:rPr>
              <a:t>    </a:t>
            </a:r>
            <a:r>
              <a:rPr lang="en-029" sz="1800" b="1" dirty="0" err="1">
                <a:solidFill>
                  <a:srgbClr val="FFC000"/>
                </a:solidFill>
                <a:latin typeface="Quantico" panose="02000000000000000000" pitchFamily="2" charset="0"/>
              </a:rPr>
              <a:t>Cuadrado</a:t>
            </a:r>
            <a:endParaRPr lang="es-ES" sz="1800" b="1" dirty="0">
              <a:solidFill>
                <a:srgbClr val="FFC000"/>
              </a:solidFill>
              <a:latin typeface="Quantico" panose="02000000000000000000" pitchFamily="2" charset="0"/>
            </a:endParaRPr>
          </a:p>
        </p:txBody>
      </p:sp>
    </p:spTree>
    <p:extLst>
      <p:ext uri="{BB962C8B-B14F-4D97-AF65-F5344CB8AC3E}">
        <p14:creationId xmlns:p14="http://schemas.microsoft.com/office/powerpoint/2010/main" val="3167829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425375" y="4970660"/>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err="1">
                <a:solidFill>
                  <a:schemeClr val="accent2"/>
                </a:solidFill>
              </a:rPr>
              <a:t>Merge</a:t>
            </a:r>
            <a:r>
              <a:rPr lang="es-ES" sz="6000" dirty="0">
                <a:solidFill>
                  <a:schemeClr val="accent2"/>
                </a:solidFill>
              </a:rPr>
              <a:t>;</a:t>
            </a:r>
            <a:r>
              <a:rPr lang="es-ES" sz="5000" dirty="0">
                <a:solidFill>
                  <a:schemeClr val="accent2"/>
                </a:solidFill>
              </a:rPr>
              <a:t> </a:t>
            </a:r>
          </a:p>
        </p:txBody>
      </p:sp>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buNone/>
            </a:pPr>
            <a:r>
              <a:rPr lang="es-ES" sz="1400" dirty="0" err="1">
                <a:solidFill>
                  <a:schemeClr val="accent3"/>
                </a:solidFill>
              </a:rPr>
              <a:t>bubble_results_graph.h</a:t>
            </a:r>
            <a:endParaRPr lang="es-ES"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graphicFrame>
        <p:nvGraphicFramePr>
          <p:cNvPr id="14" name="Object 13">
            <a:extLst>
              <a:ext uri="{FF2B5EF4-FFF2-40B4-BE49-F238E27FC236}">
                <a16:creationId xmlns:a16="http://schemas.microsoft.com/office/drawing/2014/main" id="{74AC53E4-06ED-4040-AD24-13C112C5DEBF}"/>
              </a:ext>
            </a:extLst>
          </p:cNvPr>
          <p:cNvGraphicFramePr>
            <a:graphicFrameLocks noChangeAspect="1"/>
          </p:cNvGraphicFramePr>
          <p:nvPr>
            <p:extLst>
              <p:ext uri="{D42A27DB-BD31-4B8C-83A1-F6EECF244321}">
                <p14:modId xmlns:p14="http://schemas.microsoft.com/office/powerpoint/2010/main" val="3350377521"/>
              </p:ext>
            </p:extLst>
          </p:nvPr>
        </p:nvGraphicFramePr>
        <p:xfrm>
          <a:off x="2260600" y="1096025"/>
          <a:ext cx="4886325" cy="2943225"/>
        </p:xfrm>
        <a:graphic>
          <a:graphicData uri="http://schemas.openxmlformats.org/presentationml/2006/ole">
            <mc:AlternateContent xmlns:mc="http://schemas.openxmlformats.org/markup-compatibility/2006">
              <mc:Choice xmlns:v="urn:schemas-microsoft-com:vml" Requires="v">
                <p:oleObj spid="_x0000_s2075" name="Worksheet" r:id="rId4" imgW="4886385" imgH="2943310" progId="Excel.Sheet.12">
                  <p:embed/>
                </p:oleObj>
              </mc:Choice>
              <mc:Fallback>
                <p:oleObj name="Worksheet" r:id="rId4" imgW="4886385" imgH="2943310" progId="Excel.Sheet.12">
                  <p:embed/>
                  <p:pic>
                    <p:nvPicPr>
                      <p:cNvPr id="14" name="Object 13">
                        <a:extLst>
                          <a:ext uri="{FF2B5EF4-FFF2-40B4-BE49-F238E27FC236}">
                            <a16:creationId xmlns:a16="http://schemas.microsoft.com/office/drawing/2014/main" id="{74AC53E4-06ED-4040-AD24-13C112C5DEBF}"/>
                          </a:ext>
                        </a:extLst>
                      </p:cNvPr>
                      <p:cNvPicPr/>
                      <p:nvPr/>
                    </p:nvPicPr>
                    <p:blipFill>
                      <a:blip r:embed="rId5"/>
                      <a:stretch>
                        <a:fillRect/>
                      </a:stretch>
                    </p:blipFill>
                    <p:spPr>
                      <a:xfrm>
                        <a:off x="2260600" y="1096025"/>
                        <a:ext cx="4886325" cy="2943225"/>
                      </a:xfrm>
                      <a:prstGeom prst="rect">
                        <a:avLst/>
                      </a:prstGeom>
                      <a:noFill/>
                    </p:spPr>
                  </p:pic>
                </p:oleObj>
              </mc:Fallback>
            </mc:AlternateContent>
          </a:graphicData>
        </a:graphic>
      </p:graphicFrame>
    </p:spTree>
    <p:extLst>
      <p:ext uri="{BB962C8B-B14F-4D97-AF65-F5344CB8AC3E}">
        <p14:creationId xmlns:p14="http://schemas.microsoft.com/office/powerpoint/2010/main" val="1895505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235693" y="2324209"/>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err="1">
                <a:solidFill>
                  <a:schemeClr val="accent2"/>
                </a:solidFill>
              </a:rPr>
              <a:t>Merge</a:t>
            </a:r>
            <a:r>
              <a:rPr lang="es-ES" sz="6000" dirty="0">
                <a:solidFill>
                  <a:schemeClr val="accent2"/>
                </a:solidFill>
              </a:rPr>
              <a:t>;</a:t>
            </a:r>
            <a:r>
              <a:rPr lang="es-ES" sz="5000" dirty="0">
                <a:solidFill>
                  <a:schemeClr val="accent2"/>
                </a:solidFill>
              </a:rPr>
              <a:t> </a:t>
            </a:r>
          </a:p>
        </p:txBody>
      </p:sp>
      <p:sp>
        <p:nvSpPr>
          <p:cNvPr id="821" name="Google Shape;821;p40"/>
          <p:cNvSpPr txBox="1">
            <a:spLocks noGrp="1"/>
          </p:cNvSpPr>
          <p:nvPr>
            <p:ph type="title"/>
          </p:nvPr>
        </p:nvSpPr>
        <p:spPr>
          <a:xfrm>
            <a:off x="2357192" y="683859"/>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comparisson.h</a:t>
            </a:r>
            <a:endParaRPr sz="1400" dirty="0">
              <a:solidFill>
                <a:schemeClr val="accent3"/>
              </a:solidFill>
            </a:endParaRPr>
          </a:p>
        </p:txBody>
      </p:sp>
      <p:sp>
        <p:nvSpPr>
          <p:cNvPr id="824" name="Google Shape;824;p40"/>
          <p:cNvSpPr txBox="1"/>
          <p:nvPr/>
        </p:nvSpPr>
        <p:spPr>
          <a:xfrm>
            <a:off x="5575225"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256268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 name="Google Shape;821;p40">
            <a:extLst>
              <a:ext uri="{FF2B5EF4-FFF2-40B4-BE49-F238E27FC236}">
                <a16:creationId xmlns:a16="http://schemas.microsoft.com/office/drawing/2014/main" id="{557C3A93-E23F-4C56-8611-3E7CFE805293}"/>
              </a:ext>
            </a:extLst>
          </p:cNvPr>
          <p:cNvSpPr txBox="1">
            <a:spLocks/>
          </p:cNvSpPr>
          <p:nvPr/>
        </p:nvSpPr>
        <p:spPr>
          <a:xfrm>
            <a:off x="2230352" y="1579393"/>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a:solidFill>
                  <a:schemeClr val="accent6"/>
                </a:solidFill>
              </a:rPr>
              <a:t>vs</a:t>
            </a:r>
            <a:endParaRPr lang="es-ES" sz="5000" dirty="0">
              <a:solidFill>
                <a:schemeClr val="accent6"/>
              </a:solidFill>
            </a:endParaRPr>
          </a:p>
        </p:txBody>
      </p:sp>
    </p:spTree>
    <p:extLst>
      <p:ext uri="{BB962C8B-B14F-4D97-AF65-F5344CB8AC3E}">
        <p14:creationId xmlns:p14="http://schemas.microsoft.com/office/powerpoint/2010/main" val="2905598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357192" y="-77891"/>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2800" dirty="0" err="1">
                <a:solidFill>
                  <a:schemeClr val="accent2"/>
                </a:solidFill>
              </a:rPr>
              <a:t>Merge</a:t>
            </a:r>
            <a:r>
              <a:rPr lang="es-ES" sz="5000" dirty="0">
                <a:solidFill>
                  <a:schemeClr val="accent2"/>
                </a:solidFill>
              </a:rPr>
              <a:t> </a:t>
            </a:r>
          </a:p>
        </p:txBody>
      </p:sp>
      <p:sp>
        <p:nvSpPr>
          <p:cNvPr id="821" name="Google Shape;821;p40"/>
          <p:cNvSpPr txBox="1">
            <a:spLocks noGrp="1"/>
          </p:cNvSpPr>
          <p:nvPr>
            <p:ph type="title"/>
          </p:nvPr>
        </p:nvSpPr>
        <p:spPr>
          <a:xfrm>
            <a:off x="2357192" y="5274909"/>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comparisson.h</a:t>
            </a:r>
            <a:endParaRPr sz="1400" dirty="0">
              <a:solidFill>
                <a:schemeClr val="accent3"/>
              </a:solidFill>
            </a:endParaRPr>
          </a:p>
        </p:txBody>
      </p:sp>
      <p:sp>
        <p:nvSpPr>
          <p:cNvPr id="824" name="Google Shape;824;p40"/>
          <p:cNvSpPr txBox="1"/>
          <p:nvPr/>
        </p:nvSpPr>
        <p:spPr>
          <a:xfrm>
            <a:off x="9251875"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818695"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Tree>
    <p:extLst>
      <p:ext uri="{BB962C8B-B14F-4D97-AF65-F5344CB8AC3E}">
        <p14:creationId xmlns:p14="http://schemas.microsoft.com/office/powerpoint/2010/main" val="3561289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A5CF27"/>
                </a:solidFill>
              </a:rPr>
              <a:t>Merge</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merge</a:t>
            </a:r>
            <a:r>
              <a:rPr lang="es-ES" sz="1400" dirty="0" err="1">
                <a:solidFill>
                  <a:schemeClr val="accent3"/>
                </a:solidFill>
              </a:rPr>
              <a:t>_results.h</a:t>
            </a:r>
            <a:endParaRPr lang="es-ES"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merge</a:t>
            </a:r>
            <a:r>
              <a:rPr lang="es-ES" sz="1400" dirty="0" err="1">
                <a:solidFill>
                  <a:schemeClr val="accent3"/>
                </a:solidFill>
              </a:rPr>
              <a:t>_results_graph.h</a:t>
            </a:r>
            <a:endParaRPr lang="es-ES"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10" name="Google Shape;821;p40">
            <a:extLst>
              <a:ext uri="{FF2B5EF4-FFF2-40B4-BE49-F238E27FC236}">
                <a16:creationId xmlns:a16="http://schemas.microsoft.com/office/drawing/2014/main" id="{4FB81D05-E8FB-4E84-AB16-4FA9B53ABC28}"/>
              </a:ext>
            </a:extLst>
          </p:cNvPr>
          <p:cNvSpPr txBox="1">
            <a:spLocks/>
          </p:cNvSpPr>
          <p:nvPr/>
        </p:nvSpPr>
        <p:spPr>
          <a:xfrm>
            <a:off x="2230352" y="5303484"/>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a:t>Bubble</a:t>
            </a:r>
            <a:r>
              <a:rPr lang="es-ES" sz="5000"/>
              <a:t> </a:t>
            </a:r>
            <a:r>
              <a:rPr lang="es-ES" sz="2800">
                <a:solidFill>
                  <a:schemeClr val="accent3"/>
                </a:solidFill>
              </a:rPr>
              <a:t> </a:t>
            </a:r>
            <a:r>
              <a:rPr lang="es-ES" sz="5000">
                <a:solidFill>
                  <a:schemeClr val="accent2"/>
                </a:solidFill>
              </a:rPr>
              <a:t> </a:t>
            </a:r>
            <a:endParaRPr lang="es-ES" sz="5000" dirty="0">
              <a:solidFill>
                <a:schemeClr val="accent2"/>
              </a:solidFill>
            </a:endParaRPr>
          </a:p>
        </p:txBody>
      </p:sp>
      <p:graphicFrame>
        <p:nvGraphicFramePr>
          <p:cNvPr id="2" name="Object 1">
            <a:extLst>
              <a:ext uri="{FF2B5EF4-FFF2-40B4-BE49-F238E27FC236}">
                <a16:creationId xmlns:a16="http://schemas.microsoft.com/office/drawing/2014/main" id="{4C2F7DFE-194C-4103-A8ED-BADCB62D0174}"/>
              </a:ext>
            </a:extLst>
          </p:cNvPr>
          <p:cNvGraphicFramePr>
            <a:graphicFrameLocks noChangeAspect="1"/>
          </p:cNvGraphicFramePr>
          <p:nvPr>
            <p:extLst>
              <p:ext uri="{D42A27DB-BD31-4B8C-83A1-F6EECF244321}">
                <p14:modId xmlns:p14="http://schemas.microsoft.com/office/powerpoint/2010/main" val="2875147631"/>
              </p:ext>
            </p:extLst>
          </p:nvPr>
        </p:nvGraphicFramePr>
        <p:xfrm>
          <a:off x="1500188" y="1019559"/>
          <a:ext cx="6296025" cy="3057525"/>
        </p:xfrm>
        <a:graphic>
          <a:graphicData uri="http://schemas.openxmlformats.org/presentationml/2006/ole">
            <mc:AlternateContent xmlns:mc="http://schemas.openxmlformats.org/markup-compatibility/2006">
              <mc:Choice xmlns:v="urn:schemas-microsoft-com:vml" Requires="v">
                <p:oleObj spid="_x0000_s4118" name="Worksheet" r:id="rId4" imgW="6296133" imgH="3057696" progId="Excel.Sheet.12">
                  <p:embed/>
                </p:oleObj>
              </mc:Choice>
              <mc:Fallback>
                <p:oleObj name="Worksheet" r:id="rId4" imgW="6296133" imgH="3057696" progId="Excel.Sheet.12">
                  <p:embed/>
                  <p:pic>
                    <p:nvPicPr>
                      <p:cNvPr id="0" name=""/>
                      <p:cNvPicPr/>
                      <p:nvPr/>
                    </p:nvPicPr>
                    <p:blipFill>
                      <a:blip r:embed="rId5"/>
                      <a:stretch>
                        <a:fillRect/>
                      </a:stretch>
                    </p:blipFill>
                    <p:spPr>
                      <a:xfrm>
                        <a:off x="1500188" y="1019559"/>
                        <a:ext cx="6296025" cy="3057525"/>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3CAAA129-012D-4486-BE9A-1567586CCE36}"/>
              </a:ext>
            </a:extLst>
          </p:cNvPr>
          <p:cNvSpPr txBox="1"/>
          <p:nvPr/>
        </p:nvSpPr>
        <p:spPr>
          <a:xfrm>
            <a:off x="1934684" y="4134631"/>
            <a:ext cx="5538158" cy="369332"/>
          </a:xfrm>
          <a:prstGeom prst="rect">
            <a:avLst/>
          </a:prstGeom>
          <a:noFill/>
        </p:spPr>
        <p:txBody>
          <a:bodyPr wrap="square" rtlCol="0">
            <a:spAutoFit/>
          </a:bodyPr>
          <a:lstStyle/>
          <a:p>
            <a:pPr algn="ctr"/>
            <a:r>
              <a:rPr lang="en-029" sz="1800" b="1" dirty="0" err="1">
                <a:solidFill>
                  <a:srgbClr val="ED7D31"/>
                </a:solidFill>
                <a:latin typeface="Quantico" panose="02000000000000000000" pitchFamily="2" charset="0"/>
              </a:rPr>
              <a:t>Uniforme</a:t>
            </a:r>
            <a:r>
              <a:rPr lang="en-029" sz="1800" b="1" dirty="0">
                <a:solidFill>
                  <a:srgbClr val="ED7D31"/>
                </a:solidFill>
                <a:latin typeface="Quantico" panose="02000000000000000000" pitchFamily="2" charset="0"/>
              </a:rPr>
              <a:t> </a:t>
            </a:r>
            <a:r>
              <a:rPr lang="en-029" sz="1800" b="1" dirty="0">
                <a:latin typeface="Quantico" panose="02000000000000000000" pitchFamily="2" charset="0"/>
              </a:rPr>
              <a:t>    </a:t>
            </a:r>
            <a:r>
              <a:rPr lang="en-029" sz="1800" b="1" dirty="0">
                <a:solidFill>
                  <a:srgbClr val="8EA9DB"/>
                </a:solidFill>
                <a:latin typeface="Quantico" panose="02000000000000000000" pitchFamily="2" charset="0"/>
              </a:rPr>
              <a:t>Normal</a:t>
            </a:r>
            <a:r>
              <a:rPr lang="en-029" sz="1800" b="1" dirty="0">
                <a:latin typeface="Quantico" panose="02000000000000000000" pitchFamily="2" charset="0"/>
              </a:rPr>
              <a:t>    </a:t>
            </a:r>
            <a:r>
              <a:rPr lang="en-029" sz="1800" b="1" dirty="0">
                <a:solidFill>
                  <a:srgbClr val="375623"/>
                </a:solidFill>
                <a:latin typeface="Quantico" panose="02000000000000000000" pitchFamily="2" charset="0"/>
              </a:rPr>
              <a:t>Poisson</a:t>
            </a:r>
            <a:r>
              <a:rPr lang="en-029" sz="1800" b="1" dirty="0">
                <a:latin typeface="Quantico" panose="02000000000000000000" pitchFamily="2" charset="0"/>
              </a:rPr>
              <a:t>    </a:t>
            </a:r>
            <a:r>
              <a:rPr lang="en-029" sz="1800" b="1" dirty="0" err="1">
                <a:solidFill>
                  <a:srgbClr val="FFC000"/>
                </a:solidFill>
                <a:latin typeface="Quantico" panose="02000000000000000000" pitchFamily="2" charset="0"/>
              </a:rPr>
              <a:t>Cuadrado</a:t>
            </a:r>
            <a:endParaRPr lang="es-ES" sz="1800" b="1" dirty="0">
              <a:solidFill>
                <a:srgbClr val="FFC000"/>
              </a:solidFill>
              <a:latin typeface="Quantico" panose="02000000000000000000" pitchFamily="2" charset="0"/>
            </a:endParaRPr>
          </a:p>
        </p:txBody>
      </p:sp>
    </p:spTree>
    <p:extLst>
      <p:ext uri="{BB962C8B-B14F-4D97-AF65-F5344CB8AC3E}">
        <p14:creationId xmlns:p14="http://schemas.microsoft.com/office/powerpoint/2010/main" val="1464276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A5CF27"/>
                </a:solidFill>
              </a:rPr>
              <a:t>Merge</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merge</a:t>
            </a:r>
            <a:r>
              <a:rPr lang="es-ES" sz="1400" dirty="0" err="1">
                <a:solidFill>
                  <a:schemeClr val="accent3"/>
                </a:solidFill>
              </a:rPr>
              <a:t>_results_graph.h</a:t>
            </a:r>
            <a:endParaRPr lang="es-ES"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10" name="Google Shape;821;p40">
            <a:extLst>
              <a:ext uri="{FF2B5EF4-FFF2-40B4-BE49-F238E27FC236}">
                <a16:creationId xmlns:a16="http://schemas.microsoft.com/office/drawing/2014/main" id="{4FB81D05-E8FB-4E84-AB16-4FA9B53ABC28}"/>
              </a:ext>
            </a:extLst>
          </p:cNvPr>
          <p:cNvSpPr txBox="1">
            <a:spLocks/>
          </p:cNvSpPr>
          <p:nvPr/>
        </p:nvSpPr>
        <p:spPr>
          <a:xfrm>
            <a:off x="2230352" y="5303484"/>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a:t>Bubble</a:t>
            </a:r>
            <a:r>
              <a:rPr lang="es-ES" sz="5000"/>
              <a:t> </a:t>
            </a:r>
            <a:r>
              <a:rPr lang="es-ES" sz="2800">
                <a:solidFill>
                  <a:schemeClr val="accent3"/>
                </a:solidFill>
              </a:rPr>
              <a:t> </a:t>
            </a:r>
            <a:r>
              <a:rPr lang="es-ES" sz="5000">
                <a:solidFill>
                  <a:schemeClr val="accent2"/>
                </a:solidFill>
              </a:rPr>
              <a:t> </a:t>
            </a:r>
            <a:endParaRPr lang="es-ES" sz="5000" dirty="0">
              <a:solidFill>
                <a:schemeClr val="accent2"/>
              </a:solidFill>
            </a:endParaRPr>
          </a:p>
        </p:txBody>
      </p:sp>
      <p:graphicFrame>
        <p:nvGraphicFramePr>
          <p:cNvPr id="2" name="Object 1">
            <a:extLst>
              <a:ext uri="{FF2B5EF4-FFF2-40B4-BE49-F238E27FC236}">
                <a16:creationId xmlns:a16="http://schemas.microsoft.com/office/drawing/2014/main" id="{4C2F7DFE-194C-4103-A8ED-BADCB62D0174}"/>
              </a:ext>
            </a:extLst>
          </p:cNvPr>
          <p:cNvGraphicFramePr>
            <a:graphicFrameLocks noChangeAspect="1"/>
          </p:cNvGraphicFramePr>
          <p:nvPr>
            <p:extLst>
              <p:ext uri="{D42A27DB-BD31-4B8C-83A1-F6EECF244321}">
                <p14:modId xmlns:p14="http://schemas.microsoft.com/office/powerpoint/2010/main" val="1900233058"/>
              </p:ext>
            </p:extLst>
          </p:nvPr>
        </p:nvGraphicFramePr>
        <p:xfrm>
          <a:off x="2260600" y="1172225"/>
          <a:ext cx="4886325" cy="2867025"/>
        </p:xfrm>
        <a:graphic>
          <a:graphicData uri="http://schemas.openxmlformats.org/presentationml/2006/ole">
            <mc:AlternateContent xmlns:mc="http://schemas.openxmlformats.org/markup-compatibility/2006">
              <mc:Choice xmlns:v="urn:schemas-microsoft-com:vml" Requires="v">
                <p:oleObj spid="_x0000_s5143" name="Worksheet" r:id="rId4" imgW="4886385" imgH="2866925" progId="Excel.Sheet.12">
                  <p:embed/>
                </p:oleObj>
              </mc:Choice>
              <mc:Fallback>
                <p:oleObj name="Worksheet" r:id="rId4" imgW="4886385" imgH="2866925" progId="Excel.Sheet.12">
                  <p:embed/>
                  <p:pic>
                    <p:nvPicPr>
                      <p:cNvPr id="2" name="Object 1">
                        <a:extLst>
                          <a:ext uri="{FF2B5EF4-FFF2-40B4-BE49-F238E27FC236}">
                            <a16:creationId xmlns:a16="http://schemas.microsoft.com/office/drawing/2014/main" id="{4C2F7DFE-194C-4103-A8ED-BADCB62D0174}"/>
                          </a:ext>
                        </a:extLst>
                      </p:cNvPr>
                      <p:cNvPicPr/>
                      <p:nvPr/>
                    </p:nvPicPr>
                    <p:blipFill>
                      <a:blip r:embed="rId5"/>
                      <a:stretch>
                        <a:fillRect/>
                      </a:stretch>
                    </p:blipFill>
                    <p:spPr>
                      <a:xfrm>
                        <a:off x="2260600" y="1172225"/>
                        <a:ext cx="4886325" cy="2867025"/>
                      </a:xfrm>
                      <a:prstGeom prst="rect">
                        <a:avLst/>
                      </a:prstGeom>
                    </p:spPr>
                  </p:pic>
                </p:oleObj>
              </mc:Fallback>
            </mc:AlternateContent>
          </a:graphicData>
        </a:graphic>
      </p:graphicFrame>
    </p:spTree>
    <p:extLst>
      <p:ext uri="{BB962C8B-B14F-4D97-AF65-F5344CB8AC3E}">
        <p14:creationId xmlns:p14="http://schemas.microsoft.com/office/powerpoint/2010/main" val="3189661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10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558439" y="1534350"/>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Bubble Sort</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2633475" y="1691575"/>
            <a:ext cx="6242829" cy="23554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b="0" i="0" dirty="0">
                <a:solidFill>
                  <a:srgbClr val="C4C0B9"/>
                </a:solidFill>
                <a:effectLst/>
                <a:latin typeface="Söhne"/>
              </a:rPr>
              <a:t>Bubble Sort is a simple sorting algorithm that repeatedly steps through the list, compares adjacent elements, and swaps them if they are in the wrong order. The pass through the list is repeated until the list is sorted. The algorithm gets its name because smaller elements "bubble" to the top of the list with each pass.</a:t>
            </a:r>
            <a:r>
              <a:rPr lang="en" dirty="0"/>
              <a:t>&gt;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buNone/>
            </a:pPr>
            <a:r>
              <a:rPr lang="es-ES" dirty="0" err="1">
                <a:solidFill>
                  <a:schemeClr val="accent3"/>
                </a:solidFill>
              </a:rPr>
              <a:t>bubble_sort.h</a:t>
            </a:r>
            <a:endParaRPr lang="es-ES"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example.h</a:t>
            </a:r>
            <a:endParaRPr sz="1400" dirty="0">
              <a:solidFill>
                <a:schemeClr val="accent3"/>
              </a:solidFill>
            </a:endParaRPr>
          </a:p>
        </p:txBody>
      </p:sp>
      <p:grpSp>
        <p:nvGrpSpPr>
          <p:cNvPr id="10" name="Group 9">
            <a:extLst>
              <a:ext uri="{FF2B5EF4-FFF2-40B4-BE49-F238E27FC236}">
                <a16:creationId xmlns:a16="http://schemas.microsoft.com/office/drawing/2014/main" id="{886D76F8-F71B-438A-96CB-EFA64AA63E2E}"/>
              </a:ext>
            </a:extLst>
          </p:cNvPr>
          <p:cNvGrpSpPr/>
          <p:nvPr/>
        </p:nvGrpSpPr>
        <p:grpSpPr>
          <a:xfrm>
            <a:off x="-4324065" y="2102706"/>
            <a:ext cx="743803" cy="769441"/>
            <a:chOff x="2381535" y="2102706"/>
            <a:chExt cx="743803" cy="769441"/>
          </a:xfrm>
        </p:grpSpPr>
        <p:sp>
          <p:nvSpPr>
            <p:cNvPr id="11" name="Flowchart: Connector 10">
              <a:extLst>
                <a:ext uri="{FF2B5EF4-FFF2-40B4-BE49-F238E27FC236}">
                  <a16:creationId xmlns:a16="http://schemas.microsoft.com/office/drawing/2014/main" id="{3DC9DD65-A30F-4356-A945-C4634C181F55}"/>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extBox 11">
              <a:extLst>
                <a:ext uri="{FF2B5EF4-FFF2-40B4-BE49-F238E27FC236}">
                  <a16:creationId xmlns:a16="http://schemas.microsoft.com/office/drawing/2014/main" id="{B3B2E809-A093-467C-BA9D-BE9472EC5D99}"/>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3" name="Group 12">
            <a:extLst>
              <a:ext uri="{FF2B5EF4-FFF2-40B4-BE49-F238E27FC236}">
                <a16:creationId xmlns:a16="http://schemas.microsoft.com/office/drawing/2014/main" id="{378BDD00-36A0-40E9-B544-B73A9791EEEC}"/>
              </a:ext>
            </a:extLst>
          </p:cNvPr>
          <p:cNvGrpSpPr/>
          <p:nvPr/>
        </p:nvGrpSpPr>
        <p:grpSpPr>
          <a:xfrm>
            <a:off x="-3475630" y="2102707"/>
            <a:ext cx="743803" cy="769441"/>
            <a:chOff x="3229970" y="2102707"/>
            <a:chExt cx="743803" cy="769441"/>
          </a:xfrm>
        </p:grpSpPr>
        <p:sp>
          <p:nvSpPr>
            <p:cNvPr id="14" name="Flowchart: Connector 13">
              <a:extLst>
                <a:ext uri="{FF2B5EF4-FFF2-40B4-BE49-F238E27FC236}">
                  <a16:creationId xmlns:a16="http://schemas.microsoft.com/office/drawing/2014/main" id="{3F23602F-3AC0-475A-994D-5EA821F91D5B}"/>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TextBox 14">
              <a:extLst>
                <a:ext uri="{FF2B5EF4-FFF2-40B4-BE49-F238E27FC236}">
                  <a16:creationId xmlns:a16="http://schemas.microsoft.com/office/drawing/2014/main" id="{6D78E8BC-281C-48EE-98BB-3FBDE6D654E4}"/>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98B6EADB-7B74-4F5A-9963-91CBB6D9BDCA}"/>
              </a:ext>
            </a:extLst>
          </p:cNvPr>
          <p:cNvGrpSpPr/>
          <p:nvPr/>
        </p:nvGrpSpPr>
        <p:grpSpPr>
          <a:xfrm>
            <a:off x="-2627195" y="2102708"/>
            <a:ext cx="743803" cy="769441"/>
            <a:chOff x="4078405" y="2102708"/>
            <a:chExt cx="743803" cy="769441"/>
          </a:xfrm>
        </p:grpSpPr>
        <p:sp>
          <p:nvSpPr>
            <p:cNvPr id="17" name="Flowchart: Connector 16">
              <a:extLst>
                <a:ext uri="{FF2B5EF4-FFF2-40B4-BE49-F238E27FC236}">
                  <a16:creationId xmlns:a16="http://schemas.microsoft.com/office/drawing/2014/main" id="{4569C73F-67A8-4780-8CF9-DCA54E5DF479}"/>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extBox 17">
              <a:extLst>
                <a:ext uri="{FF2B5EF4-FFF2-40B4-BE49-F238E27FC236}">
                  <a16:creationId xmlns:a16="http://schemas.microsoft.com/office/drawing/2014/main" id="{DAF588ED-18C3-4AC1-A44C-1E2DDB4C801C}"/>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9" name="Group 18">
            <a:extLst>
              <a:ext uri="{FF2B5EF4-FFF2-40B4-BE49-F238E27FC236}">
                <a16:creationId xmlns:a16="http://schemas.microsoft.com/office/drawing/2014/main" id="{72670CB3-6A38-49C7-BDFC-C12599683D6B}"/>
              </a:ext>
            </a:extLst>
          </p:cNvPr>
          <p:cNvGrpSpPr/>
          <p:nvPr/>
        </p:nvGrpSpPr>
        <p:grpSpPr>
          <a:xfrm>
            <a:off x="10660890" y="2102707"/>
            <a:ext cx="743803" cy="769441"/>
            <a:chOff x="4926840" y="2102707"/>
            <a:chExt cx="743803" cy="769441"/>
          </a:xfrm>
        </p:grpSpPr>
        <p:sp>
          <p:nvSpPr>
            <p:cNvPr id="20" name="Flowchart: Connector 19">
              <a:extLst>
                <a:ext uri="{FF2B5EF4-FFF2-40B4-BE49-F238E27FC236}">
                  <a16:creationId xmlns:a16="http://schemas.microsoft.com/office/drawing/2014/main" id="{5B506925-696C-483C-9FC2-FA027FBFAFE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extBox 20">
              <a:extLst>
                <a:ext uri="{FF2B5EF4-FFF2-40B4-BE49-F238E27FC236}">
                  <a16:creationId xmlns:a16="http://schemas.microsoft.com/office/drawing/2014/main" id="{1C2454C7-19AE-474E-94B2-5041E5C69102}"/>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22" name="Group 21">
            <a:extLst>
              <a:ext uri="{FF2B5EF4-FFF2-40B4-BE49-F238E27FC236}">
                <a16:creationId xmlns:a16="http://schemas.microsoft.com/office/drawing/2014/main" id="{E7923DFD-E43B-47DE-A3E0-50BD5E7AD4D2}"/>
              </a:ext>
            </a:extLst>
          </p:cNvPr>
          <p:cNvGrpSpPr/>
          <p:nvPr/>
        </p:nvGrpSpPr>
        <p:grpSpPr>
          <a:xfrm>
            <a:off x="11509325" y="2102706"/>
            <a:ext cx="743803" cy="769441"/>
            <a:chOff x="5775275" y="2102706"/>
            <a:chExt cx="743803" cy="769441"/>
          </a:xfrm>
        </p:grpSpPr>
        <p:sp>
          <p:nvSpPr>
            <p:cNvPr id="23" name="Flowchart: Connector 22">
              <a:extLst>
                <a:ext uri="{FF2B5EF4-FFF2-40B4-BE49-F238E27FC236}">
                  <a16:creationId xmlns:a16="http://schemas.microsoft.com/office/drawing/2014/main" id="{4E0BB7D3-0FD1-4505-9719-39A3C79D453A}"/>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TextBox 23">
              <a:extLst>
                <a:ext uri="{FF2B5EF4-FFF2-40B4-BE49-F238E27FC236}">
                  <a16:creationId xmlns:a16="http://schemas.microsoft.com/office/drawing/2014/main" id="{D58E0E38-21DF-492C-8F1A-58E40565596B}"/>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5" name="Block Arc 24">
            <a:extLst>
              <a:ext uri="{FF2B5EF4-FFF2-40B4-BE49-F238E27FC236}">
                <a16:creationId xmlns:a16="http://schemas.microsoft.com/office/drawing/2014/main" id="{E4F5BC2C-6AE6-4C4D-A762-B4FE05CE628B}"/>
              </a:ext>
            </a:extLst>
          </p:cNvPr>
          <p:cNvSpPr/>
          <p:nvPr/>
        </p:nvSpPr>
        <p:spPr>
          <a:xfrm rot="10800000">
            <a:off x="2483724" y="-1032546"/>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7788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501"/>
                                        </p:tgtEl>
                                        <p:attrNameLst>
                                          <p:attrName>style.visibility</p:attrName>
                                        </p:attrNameLst>
                                      </p:cBhvr>
                                      <p:to>
                                        <p:strVal val="visible"/>
                                      </p:to>
                                    </p:set>
                                  </p:childTnLst>
                                </p:cTn>
                              </p:par>
                            </p:childTnLst>
                          </p:cTn>
                        </p:par>
                        <p:par>
                          <p:cTn id="7" fill="hold">
                            <p:stCondLst>
                              <p:cond delay="551"/>
                            </p:stCondLst>
                            <p:childTnLst>
                              <p:par>
                                <p:cTn id="8" presetID="1" presetClass="entr" presetSubtype="0" fill="hold" grpId="0" nodeType="afterEffect">
                                  <p:stCondLst>
                                    <p:cond delay="0"/>
                                  </p:stCondLst>
                                  <p:iterate type="lt">
                                    <p:tmAbs val="50"/>
                                  </p:iterate>
                                  <p:childTnLst>
                                    <p:set>
                                      <p:cBhvr>
                                        <p:cTn id="9"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P spid="50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accent5">
                    <a:lumMod val="10000"/>
                    <a:lumOff val="90000"/>
                  </a:schemeClr>
                </a:solidFill>
              </a:rPr>
              <a:t>Both </a:t>
            </a:r>
            <a:r>
              <a:rPr lang="en" sz="5000" dirty="0">
                <a:solidFill>
                  <a:schemeClr val="accent5">
                    <a:lumMod val="10000"/>
                    <a:lumOff val="90000"/>
                  </a:schemeClr>
                </a:solidFill>
              </a:rPr>
              <a:t> </a:t>
            </a:r>
            <a:endParaRPr sz="5000" dirty="0">
              <a:solidFill>
                <a:schemeClr val="accent5">
                  <a:lumMod val="10000"/>
                  <a:lumOff val="90000"/>
                </a:schemeClr>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comparisson.h</a:t>
            </a:r>
            <a:endParaRPr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400" dirty="0" err="1">
                <a:solidFill>
                  <a:schemeClr val="accent3"/>
                </a:solidFill>
              </a:rPr>
              <a:t>comparisson_size.h</a:t>
            </a:r>
            <a:endParaRPr lang="es-ES"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10" name="Google Shape;821;p40">
            <a:extLst>
              <a:ext uri="{FF2B5EF4-FFF2-40B4-BE49-F238E27FC236}">
                <a16:creationId xmlns:a16="http://schemas.microsoft.com/office/drawing/2014/main" id="{4FB81D05-E8FB-4E84-AB16-4FA9B53ABC28}"/>
              </a:ext>
            </a:extLst>
          </p:cNvPr>
          <p:cNvSpPr txBox="1">
            <a:spLocks/>
          </p:cNvSpPr>
          <p:nvPr/>
        </p:nvSpPr>
        <p:spPr>
          <a:xfrm>
            <a:off x="2230352" y="5303484"/>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a:t>Bubble</a:t>
            </a:r>
            <a:r>
              <a:rPr lang="es-ES" sz="5000"/>
              <a:t> </a:t>
            </a:r>
            <a:r>
              <a:rPr lang="es-ES" sz="2800">
                <a:solidFill>
                  <a:schemeClr val="accent3"/>
                </a:solidFill>
              </a:rPr>
              <a:t> </a:t>
            </a:r>
            <a:r>
              <a:rPr lang="es-ES" sz="5000">
                <a:solidFill>
                  <a:schemeClr val="accent2"/>
                </a:solidFill>
              </a:rPr>
              <a:t> </a:t>
            </a:r>
            <a:endParaRPr lang="es-ES" sz="5000" dirty="0">
              <a:solidFill>
                <a:schemeClr val="accent2"/>
              </a:solidFill>
            </a:endParaRPr>
          </a:p>
        </p:txBody>
      </p:sp>
      <p:graphicFrame>
        <p:nvGraphicFramePr>
          <p:cNvPr id="2" name="Object 1">
            <a:extLst>
              <a:ext uri="{FF2B5EF4-FFF2-40B4-BE49-F238E27FC236}">
                <a16:creationId xmlns:a16="http://schemas.microsoft.com/office/drawing/2014/main" id="{FD97DE82-9F19-4C7B-8E85-315B81976483}"/>
              </a:ext>
            </a:extLst>
          </p:cNvPr>
          <p:cNvGraphicFramePr>
            <a:graphicFrameLocks noChangeAspect="1"/>
          </p:cNvGraphicFramePr>
          <p:nvPr>
            <p:extLst>
              <p:ext uri="{D42A27DB-BD31-4B8C-83A1-F6EECF244321}">
                <p14:modId xmlns:p14="http://schemas.microsoft.com/office/powerpoint/2010/main" val="3425213883"/>
              </p:ext>
            </p:extLst>
          </p:nvPr>
        </p:nvGraphicFramePr>
        <p:xfrm>
          <a:off x="1818062" y="1103930"/>
          <a:ext cx="5495925" cy="3248025"/>
        </p:xfrm>
        <a:graphic>
          <a:graphicData uri="http://schemas.openxmlformats.org/presentationml/2006/ole">
            <mc:AlternateContent xmlns:mc="http://schemas.openxmlformats.org/markup-compatibility/2006">
              <mc:Choice xmlns:v="urn:schemas-microsoft-com:vml" Requires="v">
                <p:oleObj spid="_x0000_s6167" name="Worksheet" r:id="rId4" imgW="5495985" imgH="3248082" progId="Excel.Sheet.12">
                  <p:embed/>
                </p:oleObj>
              </mc:Choice>
              <mc:Fallback>
                <p:oleObj name="Worksheet" r:id="rId4" imgW="5495985" imgH="3248082" progId="Excel.Sheet.12">
                  <p:embed/>
                  <p:pic>
                    <p:nvPicPr>
                      <p:cNvPr id="0" name=""/>
                      <p:cNvPicPr/>
                      <p:nvPr/>
                    </p:nvPicPr>
                    <p:blipFill>
                      <a:blip r:embed="rId5"/>
                      <a:stretch>
                        <a:fillRect/>
                      </a:stretch>
                    </p:blipFill>
                    <p:spPr>
                      <a:xfrm>
                        <a:off x="1818062" y="1103930"/>
                        <a:ext cx="5495925" cy="3248025"/>
                      </a:xfrm>
                      <a:prstGeom prst="rect">
                        <a:avLst/>
                      </a:prstGeom>
                    </p:spPr>
                  </p:pic>
                </p:oleObj>
              </mc:Fallback>
            </mc:AlternateContent>
          </a:graphicData>
        </a:graphic>
      </p:graphicFrame>
    </p:spTree>
    <p:extLst>
      <p:ext uri="{BB962C8B-B14F-4D97-AF65-F5344CB8AC3E}">
        <p14:creationId xmlns:p14="http://schemas.microsoft.com/office/powerpoint/2010/main" val="3321673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425374" y="11093"/>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accent5">
                    <a:lumMod val="10000"/>
                    <a:lumOff val="90000"/>
                  </a:schemeClr>
                </a:solidFill>
              </a:rPr>
              <a:t>800  </a:t>
            </a:r>
            <a:r>
              <a:rPr lang="en" sz="5000" dirty="0">
                <a:solidFill>
                  <a:schemeClr val="accent5">
                    <a:lumMod val="10000"/>
                    <a:lumOff val="90000"/>
                  </a:schemeClr>
                </a:solidFill>
              </a:rPr>
              <a:t> </a:t>
            </a:r>
            <a:endParaRPr sz="5000" dirty="0">
              <a:solidFill>
                <a:schemeClr val="accent5">
                  <a:lumMod val="10000"/>
                  <a:lumOff val="90000"/>
                </a:schemeClr>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2286001" y="57986"/>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comparisson_size.h</a:t>
            </a:r>
            <a:endParaRPr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10" name="Google Shape;821;p40">
            <a:extLst>
              <a:ext uri="{FF2B5EF4-FFF2-40B4-BE49-F238E27FC236}">
                <a16:creationId xmlns:a16="http://schemas.microsoft.com/office/drawing/2014/main" id="{4FB81D05-E8FB-4E84-AB16-4FA9B53ABC28}"/>
              </a:ext>
            </a:extLst>
          </p:cNvPr>
          <p:cNvSpPr txBox="1">
            <a:spLocks/>
          </p:cNvSpPr>
          <p:nvPr/>
        </p:nvSpPr>
        <p:spPr>
          <a:xfrm>
            <a:off x="2230352" y="5303484"/>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a:t>Bubble</a:t>
            </a:r>
            <a:r>
              <a:rPr lang="es-ES" sz="5000"/>
              <a:t> </a:t>
            </a:r>
            <a:r>
              <a:rPr lang="es-ES" sz="2800">
                <a:solidFill>
                  <a:schemeClr val="accent3"/>
                </a:solidFill>
              </a:rPr>
              <a:t> </a:t>
            </a:r>
            <a:r>
              <a:rPr lang="es-ES" sz="5000">
                <a:solidFill>
                  <a:schemeClr val="accent2"/>
                </a:solidFill>
              </a:rPr>
              <a:t> </a:t>
            </a:r>
            <a:endParaRPr lang="es-ES" sz="5000" dirty="0">
              <a:solidFill>
                <a:schemeClr val="accent2"/>
              </a:solidFill>
            </a:endParaRPr>
          </a:p>
        </p:txBody>
      </p:sp>
      <p:graphicFrame>
        <p:nvGraphicFramePr>
          <p:cNvPr id="2" name="Object 1">
            <a:extLst>
              <a:ext uri="{FF2B5EF4-FFF2-40B4-BE49-F238E27FC236}">
                <a16:creationId xmlns:a16="http://schemas.microsoft.com/office/drawing/2014/main" id="{FD97DE82-9F19-4C7B-8E85-315B81976483}"/>
              </a:ext>
            </a:extLst>
          </p:cNvPr>
          <p:cNvGraphicFramePr>
            <a:graphicFrameLocks noChangeAspect="1"/>
          </p:cNvGraphicFramePr>
          <p:nvPr>
            <p:extLst>
              <p:ext uri="{D42A27DB-BD31-4B8C-83A1-F6EECF244321}">
                <p14:modId xmlns:p14="http://schemas.microsoft.com/office/powerpoint/2010/main" val="2840276063"/>
              </p:ext>
            </p:extLst>
          </p:nvPr>
        </p:nvGraphicFramePr>
        <p:xfrm>
          <a:off x="294062" y="1451268"/>
          <a:ext cx="8543925" cy="2028825"/>
        </p:xfrm>
        <a:graphic>
          <a:graphicData uri="http://schemas.openxmlformats.org/presentationml/2006/ole">
            <mc:AlternateContent xmlns:mc="http://schemas.openxmlformats.org/markup-compatibility/2006">
              <mc:Choice xmlns:v="urn:schemas-microsoft-com:vml" Requires="v">
                <p:oleObj spid="_x0000_s7190" name="Worksheet" r:id="rId4" imgW="8543985" imgH="2028996" progId="Excel.Sheet.12">
                  <p:embed/>
                </p:oleObj>
              </mc:Choice>
              <mc:Fallback>
                <p:oleObj name="Worksheet" r:id="rId4" imgW="8543985" imgH="2028996" progId="Excel.Sheet.12">
                  <p:embed/>
                  <p:pic>
                    <p:nvPicPr>
                      <p:cNvPr id="2" name="Object 1">
                        <a:extLst>
                          <a:ext uri="{FF2B5EF4-FFF2-40B4-BE49-F238E27FC236}">
                            <a16:creationId xmlns:a16="http://schemas.microsoft.com/office/drawing/2014/main" id="{FD97DE82-9F19-4C7B-8E85-315B81976483}"/>
                          </a:ext>
                        </a:extLst>
                      </p:cNvPr>
                      <p:cNvPicPr/>
                      <p:nvPr/>
                    </p:nvPicPr>
                    <p:blipFill>
                      <a:blip r:embed="rId5"/>
                      <a:stretch>
                        <a:fillRect/>
                      </a:stretch>
                    </p:blipFill>
                    <p:spPr>
                      <a:xfrm>
                        <a:off x="294062" y="1451268"/>
                        <a:ext cx="8543925" cy="2028825"/>
                      </a:xfrm>
                      <a:prstGeom prst="rect">
                        <a:avLst/>
                      </a:prstGeom>
                      <a:noFill/>
                      <a:ln>
                        <a:noFill/>
                      </a:ln>
                    </p:spPr>
                  </p:pic>
                </p:oleObj>
              </mc:Fallback>
            </mc:AlternateContent>
          </a:graphicData>
        </a:graphic>
      </p:graphicFrame>
      <p:sp>
        <p:nvSpPr>
          <p:cNvPr id="11" name="Google Shape;821;p40">
            <a:extLst>
              <a:ext uri="{FF2B5EF4-FFF2-40B4-BE49-F238E27FC236}">
                <a16:creationId xmlns:a16="http://schemas.microsoft.com/office/drawing/2014/main" id="{99ACAD38-7284-4135-BF0D-41358A8D33C1}"/>
              </a:ext>
            </a:extLst>
          </p:cNvPr>
          <p:cNvSpPr txBox="1">
            <a:spLocks/>
          </p:cNvSpPr>
          <p:nvPr/>
        </p:nvSpPr>
        <p:spPr>
          <a:xfrm>
            <a:off x="-576760" y="0"/>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n" sz="2800">
                <a:solidFill>
                  <a:schemeClr val="accent5">
                    <a:lumMod val="10000"/>
                    <a:lumOff val="90000"/>
                  </a:schemeClr>
                </a:solidFill>
              </a:rPr>
              <a:t>40  </a:t>
            </a:r>
            <a:r>
              <a:rPr lang="en" sz="5000">
                <a:solidFill>
                  <a:schemeClr val="accent5">
                    <a:lumMod val="10000"/>
                    <a:lumOff val="90000"/>
                  </a:schemeClr>
                </a:solidFill>
              </a:rPr>
              <a:t> </a:t>
            </a:r>
            <a:endParaRPr lang="en" sz="5000" dirty="0">
              <a:solidFill>
                <a:schemeClr val="accent5">
                  <a:lumMod val="10000"/>
                  <a:lumOff val="90000"/>
                </a:schemeClr>
              </a:solidFill>
            </a:endParaRPr>
          </a:p>
        </p:txBody>
      </p:sp>
      <p:sp>
        <p:nvSpPr>
          <p:cNvPr id="12" name="Google Shape;821;p40">
            <a:extLst>
              <a:ext uri="{FF2B5EF4-FFF2-40B4-BE49-F238E27FC236}">
                <a16:creationId xmlns:a16="http://schemas.microsoft.com/office/drawing/2014/main" id="{15C34B2F-B4D7-40E0-BA8F-1442310354DE}"/>
              </a:ext>
            </a:extLst>
          </p:cNvPr>
          <p:cNvSpPr txBox="1">
            <a:spLocks/>
          </p:cNvSpPr>
          <p:nvPr/>
        </p:nvSpPr>
        <p:spPr>
          <a:xfrm>
            <a:off x="5439462" y="0"/>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n" sz="2800" dirty="0">
                <a:solidFill>
                  <a:schemeClr val="accent5">
                    <a:lumMod val="10000"/>
                    <a:lumOff val="90000"/>
                  </a:schemeClr>
                </a:solidFill>
              </a:rPr>
              <a:t>4000  </a:t>
            </a:r>
            <a:r>
              <a:rPr lang="en" sz="5000" dirty="0">
                <a:solidFill>
                  <a:schemeClr val="accent5">
                    <a:lumMod val="10000"/>
                    <a:lumOff val="90000"/>
                  </a:schemeClr>
                </a:solidFill>
              </a:rPr>
              <a:t> </a:t>
            </a:r>
          </a:p>
        </p:txBody>
      </p:sp>
    </p:spTree>
    <p:extLst>
      <p:ext uri="{BB962C8B-B14F-4D97-AF65-F5344CB8AC3E}">
        <p14:creationId xmlns:p14="http://schemas.microsoft.com/office/powerpoint/2010/main" val="721108587"/>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659550" y="1248600"/>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&gt;</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a:t>
            </a:r>
            <a:r>
              <a:rPr lang="en" dirty="0"/>
              <a:t>ranslate</a:t>
            </a:r>
            <a:r>
              <a:rPr lang="en" dirty="0">
                <a:solidFill>
                  <a:schemeClr val="accent6"/>
                </a:solidFill>
              </a:rPr>
              <a:t>(</a:t>
            </a:r>
            <a:r>
              <a:rPr lang="en" dirty="0">
                <a:solidFill>
                  <a:schemeClr val="accent2"/>
                </a:solidFill>
              </a:rPr>
              <a:t>‘End’</a:t>
            </a:r>
            <a:r>
              <a:rPr lang="en" dirty="0">
                <a:solidFill>
                  <a:schemeClr val="accent6"/>
                </a:solidFill>
              </a:rPr>
              <a:t>)</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b</a:t>
            </a:r>
            <a:r>
              <a:rPr lang="es-ES" sz="1400" dirty="0" err="1">
                <a:solidFill>
                  <a:schemeClr val="accent3"/>
                </a:solidFill>
              </a:rPr>
              <a:t>ig_o.h</a:t>
            </a:r>
            <a:endParaRPr lang="es-ES"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end.</a:t>
            </a:r>
            <a:r>
              <a:rPr lang="en" dirty="0"/>
              <a:t>h</a:t>
            </a:r>
            <a:endParaRPr sz="1400" dirty="0">
              <a:solidFill>
                <a:schemeClr val="accent3"/>
              </a:solidFill>
            </a:endParaRPr>
          </a:p>
        </p:txBody>
      </p:sp>
    </p:spTree>
    <p:extLst>
      <p:ext uri="{BB962C8B-B14F-4D97-AF65-F5344CB8AC3E}">
        <p14:creationId xmlns:p14="http://schemas.microsoft.com/office/powerpoint/2010/main" val="323251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c</a:t>
            </a:r>
            <a:r>
              <a:rPr lang="en" sz="1400" dirty="0">
                <a:solidFill>
                  <a:schemeClr val="accent3"/>
                </a:solidFill>
              </a:rPr>
              <a:t>oding.h</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e</a:t>
            </a:r>
            <a:r>
              <a:rPr lang="en" sz="1400" dirty="0">
                <a:solidFill>
                  <a:schemeClr val="accent3"/>
                </a:solidFill>
              </a:rPr>
              <a:t>xample.h</a:t>
            </a:r>
            <a:endParaRPr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2381535"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3229970" y="2102707"/>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4078405" y="2102708"/>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926840" y="2102707"/>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775275"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 name="Block Arc 1">
            <a:extLst>
              <a:ext uri="{FF2B5EF4-FFF2-40B4-BE49-F238E27FC236}">
                <a16:creationId xmlns:a16="http://schemas.microsoft.com/office/drawing/2014/main" id="{05753B9B-D35B-49A2-9F1E-A4E875DCEEF2}"/>
              </a:ext>
            </a:extLst>
          </p:cNvPr>
          <p:cNvSpPr/>
          <p:nvPr/>
        </p:nvSpPr>
        <p:spPr>
          <a:xfrm rot="10800000">
            <a:off x="2483724"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064287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4078405" y="2102708"/>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926840" y="2102707"/>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775275"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3916778A-4334-4F96-BC81-BFEC54A6E9A2}"/>
              </a:ext>
            </a:extLst>
          </p:cNvPr>
          <p:cNvSpPr/>
          <p:nvPr/>
        </p:nvSpPr>
        <p:spPr>
          <a:xfrm rot="10800000">
            <a:off x="3332159"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716028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4078405" y="2102708"/>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926840" y="2102707"/>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775275"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53B16580-2D58-40BA-8929-94699CA42CCA}"/>
              </a:ext>
            </a:extLst>
          </p:cNvPr>
          <p:cNvSpPr/>
          <p:nvPr/>
        </p:nvSpPr>
        <p:spPr>
          <a:xfrm rot="10800000">
            <a:off x="4180757"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813832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4921005"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076264"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775275"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2EE228D8-B4D7-4C73-BC88-4CFD84F470BE}"/>
              </a:ext>
            </a:extLst>
          </p:cNvPr>
          <p:cNvSpPr/>
          <p:nvPr/>
        </p:nvSpPr>
        <p:spPr>
          <a:xfrm rot="10800000">
            <a:off x="5041558"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032383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1298</TotalTime>
  <Words>2790</Words>
  <Application>Microsoft Office PowerPoint</Application>
  <PresentationFormat>On-screen Show (16:9)</PresentationFormat>
  <Paragraphs>945</Paragraphs>
  <Slides>52</Slides>
  <Notes>52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0" baseType="lpstr">
      <vt:lpstr>Source Code Pro</vt:lpstr>
      <vt:lpstr>Arial</vt:lpstr>
      <vt:lpstr>Source Code Pro Black</vt:lpstr>
      <vt:lpstr>Söhne</vt:lpstr>
      <vt:lpstr>Quantico</vt:lpstr>
      <vt:lpstr>Fira Code</vt:lpstr>
      <vt:lpstr>Programming Language Workshop for Beginners by Slidesgo</vt:lpstr>
      <vt:lpstr>Worksheet</vt:lpstr>
      <vt:lpstr>Programming ‘Final Work’ {</vt:lpstr>
      <vt:lpstr>translate(‘Intro’) {</vt:lpstr>
      <vt:lpstr>01 {</vt:lpstr>
      <vt:lpstr>Importance of ‘Big O’ {</vt:lpstr>
      <vt:lpstr>10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vt:lpstr>
      <vt:lpstr>PowerPoint Presentation</vt:lpstr>
      <vt:lpstr>11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Bubble   </vt:lpstr>
      <vt:lpstr>Bubble   </vt:lpstr>
      <vt:lpstr>Bubble   </vt:lpstr>
      <vt:lpstr>Bubble   </vt:lpstr>
      <vt:lpstr>Bubble   </vt:lpstr>
      <vt:lpstr>Bubble   </vt:lpstr>
      <vt:lpstr>Merge  </vt:lpstr>
      <vt:lpstr>Merge  </vt:lpstr>
      <vt:lpstr>Both  </vt:lpstr>
      <vt:lpstr>800   </vt:lpstr>
      <vt:lpstr>translate(‘End’)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‘Final Work’ {</dc:title>
  <dc:creator>Admin</dc:creator>
  <cp:lastModifiedBy>Ernesto Alejandro Aguila Ochoa</cp:lastModifiedBy>
  <cp:revision>58</cp:revision>
  <dcterms:modified xsi:type="dcterms:W3CDTF">2023-11-17T21:13:38Z</dcterms:modified>
</cp:coreProperties>
</file>