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I2tpNFH/ZLlm3Z5uPhozHGMdO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Thank Hack organizers, etc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Expertise of team (multi-</a:t>
            </a:r>
            <a:r>
              <a:rPr lang="en"/>
              <a:t>disciplinary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(Something motivating about earlier cancer detection)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What if no known mutations are found?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Can we determine ctDNA more accurately?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fe5d4e6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5fe5d4e6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had a WPS for each base pair of an exon, and to use ML we needed one entry per element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create the following features, per exon, per gene, and per chromosome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cfDNA as a diagnostic tool for early cancer detection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605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Hack Students: Aamna Al-Shehhi, Calina Copos, Madhav Kothari, Revanz Ahmed, Seth Hilliard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Hack Investigators: Alejandro Balbin, Rebecca Leary, Markus Riester, Ben Gustafson, Katie Daco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690516" y="6555550"/>
            <a:ext cx="399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can be detected in the circulation?</a:t>
            </a:r>
            <a:endParaRPr/>
          </a:p>
        </p:txBody>
      </p:sp>
      <p:pic>
        <p:nvPicPr>
          <p:cNvPr id="66" name="Google Shape;6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581650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 txBox="1"/>
          <p:nvPr/>
        </p:nvSpPr>
        <p:spPr>
          <a:xfrm>
            <a:off x="5734050" y="1219750"/>
            <a:ext cx="32892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can be detected in the circulation?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Where is Novartis looking today?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Once upon a time last Thursday</a:t>
            </a:r>
            <a:endParaRPr/>
          </a:p>
        </p:txBody>
      </p:sp>
      <p:sp>
        <p:nvSpPr>
          <p:cNvPr id="83" name="Google Shape;83;p6"/>
          <p:cNvSpPr txBox="1"/>
          <p:nvPr>
            <p:ph idx="1" type="body"/>
          </p:nvPr>
        </p:nvSpPr>
        <p:spPr>
          <a:xfrm>
            <a:off x="311700" y="1152475"/>
            <a:ext cx="243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 protection score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data is important?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resolution is important?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data be used in ML model?</a:t>
            </a:r>
            <a:endParaRPr/>
          </a:p>
        </p:txBody>
      </p:sp>
      <p:pic>
        <p:nvPicPr>
          <p:cNvPr id="84" name="Google Shape;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9100" y="880775"/>
            <a:ext cx="624847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e5d4e695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90" name="Google Shape;90;g5fe5d4e695_0_8"/>
          <p:cNvSpPr txBox="1"/>
          <p:nvPr>
            <p:ph idx="1" type="body"/>
          </p:nvPr>
        </p:nvSpPr>
        <p:spPr>
          <a:xfrm>
            <a:off x="365100" y="4442450"/>
            <a:ext cx="84672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Is variance or range of WPS more important than average WPS itself?</a:t>
            </a:r>
            <a:endParaRPr/>
          </a:p>
        </p:txBody>
      </p:sp>
      <p:pic>
        <p:nvPicPr>
          <p:cNvPr id="91" name="Google Shape;91;g5fe5d4e695_0_8"/>
          <p:cNvPicPr preferRelativeResize="0"/>
          <p:nvPr/>
        </p:nvPicPr>
        <p:blipFill rotWithShape="1">
          <a:blip r:embed="rId3">
            <a:alphaModFix/>
          </a:blip>
          <a:srcRect b="0" l="0" r="0" t="12372"/>
          <a:stretch/>
        </p:blipFill>
        <p:spPr>
          <a:xfrm>
            <a:off x="311700" y="1187275"/>
            <a:ext cx="6018750" cy="2768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5fe5d4e695_0_8"/>
          <p:cNvSpPr txBox="1"/>
          <p:nvPr/>
        </p:nvSpPr>
        <p:spPr>
          <a:xfrm>
            <a:off x="6590100" y="1152475"/>
            <a:ext cx="224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Mean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Amplitude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AUC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Variance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Power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Peak frequency from FFT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Nan Percentile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Future Directions (BAM File, other assays, etc)</a:t>
            </a:r>
            <a:endParaRPr/>
          </a:p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