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4042-BE16-4697-99D3-928A5781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B3CF9-EF25-4CB6-BAE4-E83660F76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D3DE-D040-4623-A5F2-9E9A2BE3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BE1D-A514-4093-99A7-52D504A6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A3FF-034B-4A1E-8C9F-D52E01B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ACAA-AF8D-45EE-BC6E-CA0358A9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741D-F534-4A72-AAE2-A4B4AB31E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5AFE-33E0-49F3-AED5-89883553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DB46-04A1-4BA6-9EC4-D2A063F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CD07-1E51-48B6-8467-F41173EE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4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6EA5B-EB5E-49A2-851B-C8E23F015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52E32-1D83-4F12-B0C7-7968C457E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BAE1-8787-49EB-AD85-85358CF9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1E91-A26C-4F1B-8E0E-636E2C32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B831-309D-4EDF-AB12-337EB964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EE65-AE9F-42D3-AEA5-16F7F51E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3ABA-CCFF-47DE-911B-39BC6397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DAD1-FDE9-459C-8B48-E424FF73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CA3C-5D0D-4EA1-B6F2-4754866D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D914-8872-4D03-B4ED-6721833C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8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E598-A52E-4232-B33B-B6CAFD6D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F576-3881-4310-9A47-45F07CCC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05B4-E370-458C-ACA7-252F0AE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DD2E-A623-4449-A905-335840F9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C428-3D71-4D17-8FBE-9F651AD6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E1AE-75C0-410D-B167-FF659A8B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BA69-969E-4198-B2DA-FBD4F6F8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51C79-2BCA-4A5F-AF90-3B4FB0897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9BDEE-A7E7-4B04-AAEA-9F3269A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06DC-B2A0-486C-947D-62DCF4C4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6294-8406-4C5D-AE4D-7324B20E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6268-997F-4C8C-B40B-C82DC62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01071-8721-448A-9F9F-A661E1C1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3E11F-536C-4351-AD6A-9E712A232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AE04-4A34-47A2-8007-26236D41D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5392F-3C5F-481E-BFCE-4CA2C6DBB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3F94-1802-40E8-BFC8-7790129B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A889A-D3A8-46EA-A5BA-250D682D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46595-20E6-488E-9E73-0B8BD6C4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9C9E-0341-4429-8C45-0FB6CA47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45910-316F-4C47-B78D-20FB4B83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B46DE-AAE4-424A-8B4D-E96041F3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4329E-B060-4DBC-AB38-7C735ED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59245-3F64-46BF-AD94-EA9F830F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46EA2-73FF-4692-BBF2-2845FE76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1CA4-E745-41FA-ACF0-5C5C808F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291E-F2CE-491B-8D12-12556A2D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30D9-C88E-4F6B-922E-6635F9CE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C98D-9D0A-4252-BCD8-C875F69E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E7045-CDB0-43E8-829E-41B26B8D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E1D05-3E21-424A-8F7C-7A54438F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54E0F-4483-4661-A93A-0B971160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E48-80CE-4620-A91C-2D174736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BD9A6-31E1-43B9-A536-73277248A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5D91-70AE-4CAA-A512-FADB0DBB4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A8AB-FC0C-428D-9BB2-AC21678D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5953-74AB-4374-9E98-A9B32E96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3B4C9-F97E-4EB8-9B73-4169974E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77268-5CBC-4609-9AA2-058858C5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652D-3D5B-425A-98D2-F729CECF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3F43-AE43-41C0-9199-607D2A8B9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E1506-8DF9-46D9-8B6D-DFB7F493A8F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1BAA-1D9C-4B47-A587-DD10D0429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9B3D-8773-4AA0-A3D0-4A2A73D93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185A-2F34-41BC-8B1F-98CDCF62B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4362E2-D9C2-4FD0-8040-45C5113924E6}"/>
              </a:ext>
            </a:extLst>
          </p:cNvPr>
          <p:cNvGrpSpPr/>
          <p:nvPr/>
        </p:nvGrpSpPr>
        <p:grpSpPr>
          <a:xfrm>
            <a:off x="3821795" y="1747807"/>
            <a:ext cx="4548410" cy="3362385"/>
            <a:chOff x="2071465" y="1529120"/>
            <a:chExt cx="4548410" cy="33623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47BBEB-3D19-492E-9CD1-C4494F0780B9}"/>
                </a:ext>
              </a:extLst>
            </p:cNvPr>
            <p:cNvSpPr txBox="1"/>
            <p:nvPr/>
          </p:nvSpPr>
          <p:spPr>
            <a:xfrm>
              <a:off x="4835590" y="1529120"/>
              <a:ext cx="1358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Service Template 2</a:t>
              </a: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C8392FB-E56D-405F-A476-83AFD998CD95}"/>
                </a:ext>
              </a:extLst>
            </p:cNvPr>
            <p:cNvGrpSpPr/>
            <p:nvPr/>
          </p:nvGrpSpPr>
          <p:grpSpPr>
            <a:xfrm>
              <a:off x="4410075" y="1814932"/>
              <a:ext cx="2209800" cy="3076573"/>
              <a:chOff x="5276850" y="2171702"/>
              <a:chExt cx="2209800" cy="3076573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B1A0F98-6020-4581-B138-45C962EAF616}"/>
                  </a:ext>
                </a:extLst>
              </p:cNvPr>
              <p:cNvSpPr/>
              <p:nvPr/>
            </p:nvSpPr>
            <p:spPr>
              <a:xfrm>
                <a:off x="5276850" y="2171702"/>
                <a:ext cx="2209800" cy="3076573"/>
              </a:xfrm>
              <a:prstGeom prst="roundRect">
                <a:avLst>
                  <a:gd name="adj" fmla="val 11519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80BC9A74-7C33-4C40-8976-988ABF5F0C01}"/>
                  </a:ext>
                </a:extLst>
              </p:cNvPr>
              <p:cNvGrpSpPr/>
              <p:nvPr/>
            </p:nvGrpSpPr>
            <p:grpSpPr>
              <a:xfrm>
                <a:off x="5674931" y="2305375"/>
                <a:ext cx="1405567" cy="1488858"/>
                <a:chOff x="5392746" y="2305375"/>
                <a:chExt cx="1405567" cy="1488858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0B7B174E-5C4B-4D6E-A53D-027B43183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97351" y="2877796"/>
                  <a:ext cx="402280" cy="3069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E2283474-06F2-42BD-8F72-5FEDA5031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48" y="2880133"/>
                  <a:ext cx="402280" cy="3069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A620D732-39E4-4D4D-B5C4-0BAC46C4263E}"/>
                    </a:ext>
                  </a:extLst>
                </p:cNvPr>
                <p:cNvSpPr/>
                <p:nvPr/>
              </p:nvSpPr>
              <p:spPr>
                <a:xfrm>
                  <a:off x="5821209" y="2305375"/>
                  <a:ext cx="548640" cy="51206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Arrow: Pentagon 111">
                  <a:extLst>
                    <a:ext uri="{FF2B5EF4-FFF2-40B4-BE49-F238E27FC236}">
                      <a16:creationId xmlns:a16="http://schemas.microsoft.com/office/drawing/2014/main" id="{4F042878-3FA3-4EE4-9855-085E5D374F58}"/>
                    </a:ext>
                  </a:extLst>
                </p:cNvPr>
                <p:cNvSpPr/>
                <p:nvPr/>
              </p:nvSpPr>
              <p:spPr>
                <a:xfrm rot="5400000">
                  <a:off x="5981229" y="2721316"/>
                  <a:ext cx="228600" cy="113499"/>
                </a:xfrm>
                <a:prstGeom prst="homePlat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E30B302C-8AC8-41FD-9241-D746E90CB33F}"/>
                    </a:ext>
                  </a:extLst>
                </p:cNvPr>
                <p:cNvSpPr/>
                <p:nvPr/>
              </p:nvSpPr>
              <p:spPr>
                <a:xfrm>
                  <a:off x="5392746" y="3282169"/>
                  <a:ext cx="548640" cy="51206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Arrow: Chevron 109">
                  <a:extLst>
                    <a:ext uri="{FF2B5EF4-FFF2-40B4-BE49-F238E27FC236}">
                      <a16:creationId xmlns:a16="http://schemas.microsoft.com/office/drawing/2014/main" id="{454BD482-ECF5-4670-83EE-95B6C473E5AB}"/>
                    </a:ext>
                  </a:extLst>
                </p:cNvPr>
                <p:cNvSpPr/>
                <p:nvPr/>
              </p:nvSpPr>
              <p:spPr>
                <a:xfrm rot="5400000">
                  <a:off x="5552766" y="3246355"/>
                  <a:ext cx="228600" cy="109728"/>
                </a:xfrm>
                <a:prstGeom prst="chevron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EBCC571B-53D2-4F9E-A237-90B4089400EC}"/>
                    </a:ext>
                  </a:extLst>
                </p:cNvPr>
                <p:cNvSpPr/>
                <p:nvPr/>
              </p:nvSpPr>
              <p:spPr>
                <a:xfrm>
                  <a:off x="6249673" y="3282169"/>
                  <a:ext cx="548640" cy="512064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Arrow: Chevron 106">
                  <a:extLst>
                    <a:ext uri="{FF2B5EF4-FFF2-40B4-BE49-F238E27FC236}">
                      <a16:creationId xmlns:a16="http://schemas.microsoft.com/office/drawing/2014/main" id="{6CB3AD7D-A701-4CE0-BDD3-D38A501D0E31}"/>
                    </a:ext>
                  </a:extLst>
                </p:cNvPr>
                <p:cNvSpPr/>
                <p:nvPr/>
              </p:nvSpPr>
              <p:spPr>
                <a:xfrm rot="5400000">
                  <a:off x="6409693" y="3246355"/>
                  <a:ext cx="228600" cy="109728"/>
                </a:xfrm>
                <a:prstGeom prst="chevron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4DB3E23A-809F-4983-979E-F9C44C5A672F}"/>
                  </a:ext>
                </a:extLst>
              </p:cNvPr>
              <p:cNvGrpSpPr/>
              <p:nvPr/>
            </p:nvGrpSpPr>
            <p:grpSpPr>
              <a:xfrm>
                <a:off x="5392746" y="3849717"/>
                <a:ext cx="1969936" cy="1188866"/>
                <a:chOff x="5392746" y="3964017"/>
                <a:chExt cx="1969936" cy="118886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7CA8A69-EEB7-47A3-AFB2-750AFA565D55}"/>
                    </a:ext>
                  </a:extLst>
                </p:cNvPr>
                <p:cNvGrpSpPr/>
                <p:nvPr/>
              </p:nvGrpSpPr>
              <p:grpSpPr>
                <a:xfrm>
                  <a:off x="5392746" y="4212326"/>
                  <a:ext cx="1969936" cy="940557"/>
                  <a:chOff x="9123675" y="1822089"/>
                  <a:chExt cx="1969936" cy="940557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FAD95E32-66F1-44CA-944C-903A01799C78}"/>
                      </a:ext>
                    </a:extLst>
                  </p:cNvPr>
                  <p:cNvGrpSpPr/>
                  <p:nvPr/>
                </p:nvGrpSpPr>
                <p:grpSpPr>
                  <a:xfrm>
                    <a:off x="9241107" y="1914799"/>
                    <a:ext cx="1735073" cy="755137"/>
                    <a:chOff x="9057391" y="838619"/>
                    <a:chExt cx="1735073" cy="755137"/>
                  </a:xfrm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1DD9B06E-A61B-4807-91BD-C378F443A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57391" y="1089767"/>
                      <a:ext cx="457200" cy="2743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9502F602-33F6-4D9A-8BED-B083FB20AA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38073" y="971016"/>
                      <a:ext cx="0" cy="493776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39" name="Flowchart: Connector 38">
                      <a:extLst>
                        <a:ext uri="{FF2B5EF4-FFF2-40B4-BE49-F238E27FC236}">
                          <a16:creationId xmlns:a16="http://schemas.microsoft.com/office/drawing/2014/main" id="{3F6FC6F3-0212-4B0F-BB2F-C3FBA384B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07029" y="1089767"/>
                      <a:ext cx="274320" cy="274320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cxnSp>
                  <p:nvCxnSpPr>
                    <p:cNvPr id="40" name="Straight Arrow Connector 39">
                      <a:extLst>
                        <a:ext uri="{FF2B5EF4-FFF2-40B4-BE49-F238E27FC236}">
                          <a16:creationId xmlns:a16="http://schemas.microsoft.com/office/drawing/2014/main" id="{C4535476-AC21-4D5C-8D0F-922E55E62FC2}"/>
                        </a:ext>
                      </a:extLst>
                    </p:cNvPr>
                    <p:cNvCxnSpPr>
                      <a:cxnSpLocks/>
                      <a:stCxn id="37" idx="3"/>
                      <a:endCxn id="39" idx="2"/>
                    </p:cNvCxnSpPr>
                    <p:nvPr/>
                  </p:nvCxnSpPr>
                  <p:spPr>
                    <a:xfrm>
                      <a:off x="9514591" y="1226927"/>
                      <a:ext cx="292438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50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6322CC13-CF5C-4317-A19A-36CCD61D0A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38073" y="1468549"/>
                      <a:ext cx="397478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50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F653388E-2B11-4431-8223-4ED0F54E8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5264" y="1319436"/>
                      <a:ext cx="457200" cy="2743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52EDA181-7CF2-4C8A-B48A-87BF04CE9E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38073" y="975780"/>
                      <a:ext cx="397478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50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EFEFB4C6-4E3B-44E1-A522-784D3559E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5264" y="838619"/>
                      <a:ext cx="457200" cy="2743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A65EA58E-DA16-4150-A350-16DB26E5CBCA}"/>
                      </a:ext>
                    </a:extLst>
                  </p:cNvPr>
                  <p:cNvSpPr/>
                  <p:nvPr/>
                </p:nvSpPr>
                <p:spPr>
                  <a:xfrm>
                    <a:off x="9123675" y="1822089"/>
                    <a:ext cx="1969936" cy="940557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593FA1E-7D69-46BF-98ED-36E0BDCA74C5}"/>
                    </a:ext>
                  </a:extLst>
                </p:cNvPr>
                <p:cNvSpPr txBox="1"/>
                <p:nvPr/>
              </p:nvSpPr>
              <p:spPr>
                <a:xfrm>
                  <a:off x="5951347" y="3964017"/>
                  <a:ext cx="8527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Workflows</a:t>
                  </a:r>
                </a:p>
              </p:txBody>
            </p: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356D22C-C6AE-4EF8-8DEF-74CBD2E248A1}"/>
                </a:ext>
              </a:extLst>
            </p:cNvPr>
            <p:cNvGrpSpPr/>
            <p:nvPr/>
          </p:nvGrpSpPr>
          <p:grpSpPr>
            <a:xfrm>
              <a:off x="2071465" y="2301419"/>
              <a:ext cx="1358770" cy="2047346"/>
              <a:chOff x="665725" y="2344966"/>
              <a:chExt cx="1358770" cy="204734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D60AE2-0E54-4A86-A48A-1FF6F87A917C}"/>
                  </a:ext>
                </a:extLst>
              </p:cNvPr>
              <p:cNvSpPr txBox="1"/>
              <p:nvPr/>
            </p:nvSpPr>
            <p:spPr>
              <a:xfrm>
                <a:off x="665725" y="2344966"/>
                <a:ext cx="13587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Service Template 1</a:t>
                </a: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2DA1CF4D-B4DB-4526-A94A-89A14A5EFC85}"/>
                  </a:ext>
                </a:extLst>
              </p:cNvPr>
              <p:cNvGrpSpPr/>
              <p:nvPr/>
            </p:nvGrpSpPr>
            <p:grpSpPr>
              <a:xfrm>
                <a:off x="930773" y="2630577"/>
                <a:ext cx="828675" cy="1761735"/>
                <a:chOff x="933450" y="2630577"/>
                <a:chExt cx="828675" cy="1761735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1A733372-4452-4152-AC01-CB5E09CB48DB}"/>
                    </a:ext>
                  </a:extLst>
                </p:cNvPr>
                <p:cNvSpPr/>
                <p:nvPr/>
              </p:nvSpPr>
              <p:spPr>
                <a:xfrm>
                  <a:off x="933450" y="2630577"/>
                  <a:ext cx="828675" cy="1761735"/>
                </a:xfrm>
                <a:prstGeom prst="roundRect">
                  <a:avLst>
                    <a:gd name="adj" fmla="val 11519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76D9130-8A46-4792-A204-AEC01E3B3DE6}"/>
                    </a:ext>
                  </a:extLst>
                </p:cNvPr>
                <p:cNvGrpSpPr/>
                <p:nvPr/>
              </p:nvGrpSpPr>
              <p:grpSpPr>
                <a:xfrm>
                  <a:off x="1073467" y="2767015"/>
                  <a:ext cx="548640" cy="1488858"/>
                  <a:chOff x="1015927" y="2795794"/>
                  <a:chExt cx="548640" cy="1488858"/>
                </a:xfrm>
              </p:grpSpPr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17B3B603-C28D-4233-A80B-347AEE573E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90247" y="3344685"/>
                    <a:ext cx="0" cy="34941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Rectangle: Rounded Corners 131">
                    <a:extLst>
                      <a:ext uri="{FF2B5EF4-FFF2-40B4-BE49-F238E27FC236}">
                        <a16:creationId xmlns:a16="http://schemas.microsoft.com/office/drawing/2014/main" id="{C19DDD04-C61F-41EB-A17B-083ED7B235C9}"/>
                      </a:ext>
                    </a:extLst>
                  </p:cNvPr>
                  <p:cNvSpPr/>
                  <p:nvPr/>
                </p:nvSpPr>
                <p:spPr>
                  <a:xfrm>
                    <a:off x="1015927" y="2795794"/>
                    <a:ext cx="548640" cy="5120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t" anchorCtr="0"/>
                  <a:lstStyle/>
                  <a:p>
                    <a:pPr algn="ctr"/>
                    <a:r>
                      <a:rPr lang="en-US" sz="800" dirty="0"/>
                      <a:t>Node Template</a:t>
                    </a:r>
                  </a:p>
                </p:txBody>
              </p:sp>
              <p:sp>
                <p:nvSpPr>
                  <p:cNvPr id="133" name="Arrow: Pentagon 132">
                    <a:extLst>
                      <a:ext uri="{FF2B5EF4-FFF2-40B4-BE49-F238E27FC236}">
                        <a16:creationId xmlns:a16="http://schemas.microsoft.com/office/drawing/2014/main" id="{5BE7D2EB-F46E-4C4F-888F-087F72C414B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75947" y="3211735"/>
                    <a:ext cx="228600" cy="113499"/>
                  </a:xfrm>
                  <a:prstGeom prst="homePlat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26" name="Rectangle: Rounded Corners 125">
                    <a:extLst>
                      <a:ext uri="{FF2B5EF4-FFF2-40B4-BE49-F238E27FC236}">
                        <a16:creationId xmlns:a16="http://schemas.microsoft.com/office/drawing/2014/main" id="{3393C7C0-CCD5-4E62-B789-EE5AF846C827}"/>
                      </a:ext>
                    </a:extLst>
                  </p:cNvPr>
                  <p:cNvSpPr/>
                  <p:nvPr/>
                </p:nvSpPr>
                <p:spPr>
                  <a:xfrm>
                    <a:off x="1015927" y="3772588"/>
                    <a:ext cx="548640" cy="5120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0" rIns="0" rtlCol="0" anchor="b" anchorCtr="0"/>
                  <a:lstStyle/>
                  <a:p>
                    <a:pPr algn="ctr"/>
                    <a:r>
                      <a:rPr lang="en-US" sz="800" dirty="0"/>
                      <a:t>Node Template</a:t>
                    </a:r>
                  </a:p>
                </p:txBody>
              </p:sp>
              <p:sp>
                <p:nvSpPr>
                  <p:cNvPr id="128" name="Arrow: Chevron 127">
                    <a:extLst>
                      <a:ext uri="{FF2B5EF4-FFF2-40B4-BE49-F238E27FC236}">
                        <a16:creationId xmlns:a16="http://schemas.microsoft.com/office/drawing/2014/main" id="{9D4BD7B3-D371-4124-98FF-EA52915F6E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175947" y="3736774"/>
                    <a:ext cx="228600" cy="109728"/>
                  </a:xfrm>
                  <a:prstGeom prst="chevron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4C12804-0446-4F5B-998F-819BB0112FA7}"/>
                </a:ext>
              </a:extLst>
            </p:cNvPr>
            <p:cNvCxnSpPr>
              <a:cxnSpLocks/>
              <a:stCxn id="126" idx="3"/>
              <a:endCxn id="8" idx="1"/>
            </p:cNvCxnSpPr>
            <p:nvPr/>
          </p:nvCxnSpPr>
          <p:spPr>
            <a:xfrm flipV="1">
              <a:off x="3025170" y="3353219"/>
              <a:ext cx="1384905" cy="60307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3D65817-E84A-4CF5-885C-96461776DDA0}"/>
                </a:ext>
              </a:extLst>
            </p:cNvPr>
            <p:cNvSpPr txBox="1"/>
            <p:nvPr/>
          </p:nvSpPr>
          <p:spPr>
            <a:xfrm>
              <a:off x="3408550" y="3666724"/>
              <a:ext cx="60067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dirty="0"/>
                <a:t>can substitute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39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Lauwers</dc:creator>
  <cp:lastModifiedBy>Chris Lauwers</cp:lastModifiedBy>
  <cp:revision>61</cp:revision>
  <dcterms:created xsi:type="dcterms:W3CDTF">2020-06-21T20:25:56Z</dcterms:created>
  <dcterms:modified xsi:type="dcterms:W3CDTF">2023-06-16T23:53:34Z</dcterms:modified>
</cp:coreProperties>
</file>