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94042-BE16-4697-99D3-928A5781B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B3CF9-EF25-4CB6-BAE4-E83660F76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CD3DE-D040-4623-A5F2-9E9A2BE3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1506-8DF9-46D9-8B6D-DFB7F493A8F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CBE1D-A514-4093-99A7-52D504A6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0A3FF-034B-4A1E-8C9F-D52E01B9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0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ACAA-AF8D-45EE-BC6E-CA0358A90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7741D-F534-4A72-AAE2-A4B4AB31E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15AFE-33E0-49F3-AED5-89883553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1506-8DF9-46D9-8B6D-DFB7F493A8F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8DB46-04A1-4BA6-9EC4-D2A063F85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4CD07-1E51-48B6-8467-F41173EE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4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36EA5B-EB5E-49A2-851B-C8E23F015B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52E32-1D83-4F12-B0C7-7968C457E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6BAE1-8787-49EB-AD85-85358CF9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1506-8DF9-46D9-8B6D-DFB7F493A8F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C1E91-A26C-4F1B-8E0E-636E2C32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6B831-309D-4EDF-AB12-337EB964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5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AEE65-AE9F-42D3-AEA5-16F7F51EE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D3ABA-CCFF-47DE-911B-39BC63973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2DAD1-FDE9-459C-8B48-E424FF73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1506-8DF9-46D9-8B6D-DFB7F493A8F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9CA3C-5D0D-4EA1-B6F2-4754866D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5D914-8872-4D03-B4ED-6721833CA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8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E598-A52E-4232-B33B-B6CAFD6D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CF576-3881-4310-9A47-45F07CCCE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A05B4-E370-458C-ACA7-252F0AEC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1506-8DF9-46D9-8B6D-DFB7F493A8F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4DD2E-A623-4449-A905-335840F90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4C428-3D71-4D17-8FBE-9F651AD68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9E1AE-75C0-410D-B167-FF659A8B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4BA69-969E-4198-B2DA-FBD4F6F80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51C79-2BCA-4A5F-AF90-3B4FB0897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9BDEE-A7E7-4B04-AAEA-9F3269A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1506-8DF9-46D9-8B6D-DFB7F493A8F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806DC-B2A0-486C-947D-62DCF4C4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16294-8406-4C5D-AE4D-7324B20E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2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26268-997F-4C8C-B40B-C82DC625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01071-8721-448A-9F9F-A661E1C10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3E11F-536C-4351-AD6A-9E712A232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1AE04-4A34-47A2-8007-26236D41D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F5392F-3C5F-481E-BFCE-4CA2C6DBB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43F94-1802-40E8-BFC8-7790129B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1506-8DF9-46D9-8B6D-DFB7F493A8F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A889A-D3A8-46EA-A5BA-250D682D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146595-20E6-488E-9E73-0B8BD6C47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3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9C9E-0341-4429-8C45-0FB6CA47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845910-316F-4C47-B78D-20FB4B83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1506-8DF9-46D9-8B6D-DFB7F493A8F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B46DE-AAE4-424A-8B4D-E96041F3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4329E-B060-4DBC-AB38-7C735EDF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9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659245-3F64-46BF-AD94-EA9F830FF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1506-8DF9-46D9-8B6D-DFB7F493A8F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46EA2-73FF-4692-BBF2-2845FE76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81CA4-E745-41FA-ACF0-5C5C808F0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1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291E-F2CE-491B-8D12-12556A2D6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530D9-C88E-4F6B-922E-6635F9CEA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EC98D-9D0A-4252-BCD8-C875F69E9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E7045-CDB0-43E8-829E-41B26B8D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1506-8DF9-46D9-8B6D-DFB7F493A8F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E1D05-3E21-424A-8F7C-7A54438F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54E0F-4483-4661-A93A-0B971160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6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CE48-80CE-4620-A91C-2D174736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DBD9A6-31E1-43B9-A536-73277248A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D5D91-70AE-4CAA-A512-FADB0DBB4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1A8AB-FC0C-428D-9BB2-AC21678D2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1506-8DF9-46D9-8B6D-DFB7F493A8F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05953-74AB-4374-9E98-A9B32E96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3B4C9-F97E-4EB8-9B73-4169974E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E77268-5CBC-4609-9AA2-058858C59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B652D-3D5B-425A-98D2-F729CECFD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53F43-AE43-41C0-9199-607D2A8B9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E1506-8DF9-46D9-8B6D-DFB7F493A8F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71BAA-1D9C-4B47-A587-DD10D0429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39B3D-8773-4AA0-A3D0-4A2A73D93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2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90">
            <a:extLst>
              <a:ext uri="{FF2B5EF4-FFF2-40B4-BE49-F238E27FC236}">
                <a16:creationId xmlns:a16="http://schemas.microsoft.com/office/drawing/2014/main" id="{FA226236-3D52-4A3E-AE0B-4ABDA57E666A}"/>
              </a:ext>
            </a:extLst>
          </p:cNvPr>
          <p:cNvGrpSpPr/>
          <p:nvPr/>
        </p:nvGrpSpPr>
        <p:grpSpPr>
          <a:xfrm>
            <a:off x="2458873" y="1381065"/>
            <a:ext cx="7274254" cy="3762494"/>
            <a:chOff x="2458873" y="1381065"/>
            <a:chExt cx="7274254" cy="3762494"/>
          </a:xfrm>
        </p:grpSpPr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0D953A35-747B-4A25-93BA-2F6CBFDEDB2D}"/>
                </a:ext>
              </a:extLst>
            </p:cNvPr>
            <p:cNvGrpSpPr/>
            <p:nvPr/>
          </p:nvGrpSpPr>
          <p:grpSpPr>
            <a:xfrm>
              <a:off x="2458873" y="1714440"/>
              <a:ext cx="7274254" cy="3429119"/>
              <a:chOff x="2458873" y="1714440"/>
              <a:chExt cx="7274254" cy="3429119"/>
            </a:xfrm>
          </p:grpSpPr>
          <p:cxnSp>
            <p:nvCxnSpPr>
              <p:cNvPr id="168" name="Straight Arrow Connector 167">
                <a:extLst>
                  <a:ext uri="{FF2B5EF4-FFF2-40B4-BE49-F238E27FC236}">
                    <a16:creationId xmlns:a16="http://schemas.microsoft.com/office/drawing/2014/main" id="{D5760E31-BCEC-4FE5-A6C3-F8A1BE4CB1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7066" y="3831060"/>
                <a:ext cx="0" cy="34941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9688520F-7869-4358-BC53-130F07C194AA}"/>
                  </a:ext>
                </a:extLst>
              </p:cNvPr>
              <p:cNvGrpSpPr/>
              <p:nvPr/>
            </p:nvGrpSpPr>
            <p:grpSpPr>
              <a:xfrm>
                <a:off x="5697351" y="2877796"/>
                <a:ext cx="800977" cy="309254"/>
                <a:chOff x="5811482" y="622994"/>
                <a:chExt cx="800977" cy="309254"/>
              </a:xfrm>
            </p:grpSpPr>
            <p:cxnSp>
              <p:nvCxnSpPr>
                <p:cNvPr id="154" name="Straight Arrow Connector 153">
                  <a:extLst>
                    <a:ext uri="{FF2B5EF4-FFF2-40B4-BE49-F238E27FC236}">
                      <a16:creationId xmlns:a16="http://schemas.microsoft.com/office/drawing/2014/main" id="{64D33834-1EAE-4224-9C11-7DADD4379D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11482" y="622994"/>
                  <a:ext cx="402280" cy="30691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>
                  <a:extLst>
                    <a:ext uri="{FF2B5EF4-FFF2-40B4-BE49-F238E27FC236}">
                      <a16:creationId xmlns:a16="http://schemas.microsoft.com/office/drawing/2014/main" id="{F691C30B-A77F-46D4-B5AF-561BE2AD73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0179" y="625331"/>
                  <a:ext cx="402280" cy="30691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41F99C4A-4D12-4944-9F62-98CF8CDDD9AA}"/>
                  </a:ext>
                </a:extLst>
              </p:cNvPr>
              <p:cNvSpPr/>
              <p:nvPr/>
            </p:nvSpPr>
            <p:spPr>
              <a:xfrm>
                <a:off x="2458873" y="1714440"/>
                <a:ext cx="7274254" cy="3429119"/>
              </a:xfrm>
              <a:prstGeom prst="roundRect">
                <a:avLst>
                  <a:gd name="adj" fmla="val 8774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BCFE774E-0FD2-4138-BBC1-A59D03140C64}"/>
                  </a:ext>
                </a:extLst>
              </p:cNvPr>
              <p:cNvSpPr/>
              <p:nvPr/>
            </p:nvSpPr>
            <p:spPr>
              <a:xfrm>
                <a:off x="5190207" y="2002322"/>
                <a:ext cx="4266695" cy="2979312"/>
              </a:xfrm>
              <a:prstGeom prst="roundRect">
                <a:avLst>
                  <a:gd name="adj" fmla="val 11519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A0DED877-B060-483A-852A-64344CE6C7D0}"/>
                  </a:ext>
                </a:extLst>
              </p:cNvPr>
              <p:cNvGrpSpPr/>
              <p:nvPr/>
            </p:nvGrpSpPr>
            <p:grpSpPr>
              <a:xfrm>
                <a:off x="5392746" y="2210125"/>
                <a:ext cx="1405567" cy="2635829"/>
                <a:chOff x="4222591" y="2555158"/>
                <a:chExt cx="1405567" cy="2635829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5D911301-2C0B-4C18-8101-A22680786F57}"/>
                    </a:ext>
                  </a:extLst>
                </p:cNvPr>
                <p:cNvGrpSpPr/>
                <p:nvPr/>
              </p:nvGrpSpPr>
              <p:grpSpPr>
                <a:xfrm>
                  <a:off x="4651054" y="2555158"/>
                  <a:ext cx="548640" cy="682241"/>
                  <a:chOff x="4651054" y="2555158"/>
                  <a:chExt cx="548640" cy="682241"/>
                </a:xfrm>
              </p:grpSpPr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DE7370DE-C1C3-423B-A5F8-7822B4998BB9}"/>
                      </a:ext>
                    </a:extLst>
                  </p:cNvPr>
                  <p:cNvSpPr/>
                  <p:nvPr/>
                </p:nvSpPr>
                <p:spPr>
                  <a:xfrm>
                    <a:off x="4651054" y="2650408"/>
                    <a:ext cx="548640" cy="512064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" name="Arrow: Pentagon 5">
                    <a:extLst>
                      <a:ext uri="{FF2B5EF4-FFF2-40B4-BE49-F238E27FC236}">
                        <a16:creationId xmlns:a16="http://schemas.microsoft.com/office/drawing/2014/main" id="{BA98419B-B4F8-4B5B-B171-AF12452E003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811074" y="3066349"/>
                    <a:ext cx="228600" cy="113499"/>
                  </a:xfrm>
                  <a:prstGeom prst="homePlat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7" name="Arrow: Chevron 6">
                    <a:extLst>
                      <a:ext uri="{FF2B5EF4-FFF2-40B4-BE49-F238E27FC236}">
                        <a16:creationId xmlns:a16="http://schemas.microsoft.com/office/drawing/2014/main" id="{CD0EC340-83B6-438A-BE46-4CF46F39056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811074" y="2614594"/>
                    <a:ext cx="228600" cy="109728"/>
                  </a:xfrm>
                  <a:prstGeom prst="chevron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5B16DEF1-2BC9-4019-953A-2F23C3BA9F69}"/>
                    </a:ext>
                  </a:extLst>
                </p:cNvPr>
                <p:cNvGrpSpPr/>
                <p:nvPr/>
              </p:nvGrpSpPr>
              <p:grpSpPr>
                <a:xfrm>
                  <a:off x="4222591" y="3531952"/>
                  <a:ext cx="548640" cy="682241"/>
                  <a:chOff x="4333428" y="2423089"/>
                  <a:chExt cx="548640" cy="682241"/>
                </a:xfrm>
              </p:grpSpPr>
              <p:sp>
                <p:nvSpPr>
                  <p:cNvPr id="10" name="Rectangle: Rounded Corners 9">
                    <a:extLst>
                      <a:ext uri="{FF2B5EF4-FFF2-40B4-BE49-F238E27FC236}">
                        <a16:creationId xmlns:a16="http://schemas.microsoft.com/office/drawing/2014/main" id="{802560A7-6D8D-42F6-BD1B-2DFF3A195859}"/>
                      </a:ext>
                    </a:extLst>
                  </p:cNvPr>
                  <p:cNvSpPr/>
                  <p:nvPr/>
                </p:nvSpPr>
                <p:spPr>
                  <a:xfrm>
                    <a:off x="4333428" y="2518339"/>
                    <a:ext cx="548640" cy="512064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" name="Arrow: Pentagon 10">
                    <a:extLst>
                      <a:ext uri="{FF2B5EF4-FFF2-40B4-BE49-F238E27FC236}">
                        <a16:creationId xmlns:a16="http://schemas.microsoft.com/office/drawing/2014/main" id="{97323E91-9D68-4A32-B743-3AF29F2287B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493448" y="2934280"/>
                    <a:ext cx="228600" cy="113499"/>
                  </a:xfrm>
                  <a:prstGeom prst="homePlat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2" name="Arrow: Chevron 11">
                    <a:extLst>
                      <a:ext uri="{FF2B5EF4-FFF2-40B4-BE49-F238E27FC236}">
                        <a16:creationId xmlns:a16="http://schemas.microsoft.com/office/drawing/2014/main" id="{2AC21CD0-D6A8-48CE-AA77-F64C2E85B8D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493448" y="2482525"/>
                    <a:ext cx="228600" cy="109728"/>
                  </a:xfrm>
                  <a:prstGeom prst="chevron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D638C763-A226-4069-AAF4-5DAF5B11FAB5}"/>
                    </a:ext>
                  </a:extLst>
                </p:cNvPr>
                <p:cNvGrpSpPr/>
                <p:nvPr/>
              </p:nvGrpSpPr>
              <p:grpSpPr>
                <a:xfrm>
                  <a:off x="5079518" y="3531952"/>
                  <a:ext cx="548640" cy="682241"/>
                  <a:chOff x="4333428" y="2423089"/>
                  <a:chExt cx="548640" cy="682241"/>
                </a:xfrm>
              </p:grpSpPr>
              <p:sp>
                <p:nvSpPr>
                  <p:cNvPr id="14" name="Rectangle: Rounded Corners 13">
                    <a:extLst>
                      <a:ext uri="{FF2B5EF4-FFF2-40B4-BE49-F238E27FC236}">
                        <a16:creationId xmlns:a16="http://schemas.microsoft.com/office/drawing/2014/main" id="{82DECA86-05C0-48ED-9C9A-F6E7AB2D45DF}"/>
                      </a:ext>
                    </a:extLst>
                  </p:cNvPr>
                  <p:cNvSpPr/>
                  <p:nvPr/>
                </p:nvSpPr>
                <p:spPr>
                  <a:xfrm>
                    <a:off x="4333428" y="2518339"/>
                    <a:ext cx="548640" cy="512064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" name="Arrow: Pentagon 14">
                    <a:extLst>
                      <a:ext uri="{FF2B5EF4-FFF2-40B4-BE49-F238E27FC236}">
                        <a16:creationId xmlns:a16="http://schemas.microsoft.com/office/drawing/2014/main" id="{B69FD724-9BF9-4872-B83C-88CAC901738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493448" y="2934280"/>
                    <a:ext cx="228600" cy="113499"/>
                  </a:xfrm>
                  <a:prstGeom prst="homePlat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6" name="Arrow: Chevron 15">
                    <a:extLst>
                      <a:ext uri="{FF2B5EF4-FFF2-40B4-BE49-F238E27FC236}">
                        <a16:creationId xmlns:a16="http://schemas.microsoft.com/office/drawing/2014/main" id="{406AC38F-B476-48FD-8CE0-62A39AA78BB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493448" y="2482525"/>
                    <a:ext cx="228600" cy="109728"/>
                  </a:xfrm>
                  <a:prstGeom prst="chevron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232382AB-1F2D-4D87-BFA0-2A5A4AA4918E}"/>
                    </a:ext>
                  </a:extLst>
                </p:cNvPr>
                <p:cNvGrpSpPr/>
                <p:nvPr/>
              </p:nvGrpSpPr>
              <p:grpSpPr>
                <a:xfrm>
                  <a:off x="4222591" y="4508746"/>
                  <a:ext cx="548640" cy="682241"/>
                  <a:chOff x="4222591" y="4508746"/>
                  <a:chExt cx="548640" cy="682241"/>
                </a:xfrm>
              </p:grpSpPr>
              <p:sp>
                <p:nvSpPr>
                  <p:cNvPr id="18" name="Rectangle: Rounded Corners 17">
                    <a:extLst>
                      <a:ext uri="{FF2B5EF4-FFF2-40B4-BE49-F238E27FC236}">
                        <a16:creationId xmlns:a16="http://schemas.microsoft.com/office/drawing/2014/main" id="{F98701F5-FF81-466D-893A-658F99B56182}"/>
                      </a:ext>
                    </a:extLst>
                  </p:cNvPr>
                  <p:cNvSpPr/>
                  <p:nvPr/>
                </p:nvSpPr>
                <p:spPr>
                  <a:xfrm>
                    <a:off x="4222591" y="4603996"/>
                    <a:ext cx="548640" cy="512064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" name="Arrow: Pentagon 18">
                    <a:extLst>
                      <a:ext uri="{FF2B5EF4-FFF2-40B4-BE49-F238E27FC236}">
                        <a16:creationId xmlns:a16="http://schemas.microsoft.com/office/drawing/2014/main" id="{027BA7C2-5BD0-48F4-A1DE-A1BAFEE234C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382611" y="5019937"/>
                    <a:ext cx="228600" cy="113499"/>
                  </a:xfrm>
                  <a:prstGeom prst="homePlat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20" name="Arrow: Chevron 19">
                    <a:extLst>
                      <a:ext uri="{FF2B5EF4-FFF2-40B4-BE49-F238E27FC236}">
                        <a16:creationId xmlns:a16="http://schemas.microsoft.com/office/drawing/2014/main" id="{FC228829-39E5-4352-BED9-9F0985941CF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382611" y="4568182"/>
                    <a:ext cx="228600" cy="109728"/>
                  </a:xfrm>
                  <a:prstGeom prst="chevron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8256629A-CC87-4C8A-8547-852FA18A5432}"/>
                  </a:ext>
                </a:extLst>
              </p:cNvPr>
              <p:cNvGrpSpPr/>
              <p:nvPr/>
            </p:nvGrpSpPr>
            <p:grpSpPr>
              <a:xfrm>
                <a:off x="2689563" y="2002375"/>
                <a:ext cx="2222420" cy="1355896"/>
                <a:chOff x="9150430" y="1800523"/>
                <a:chExt cx="2222420" cy="1355896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280BFABB-D147-4E40-B54E-69A4FBFB76EE}"/>
                    </a:ext>
                  </a:extLst>
                </p:cNvPr>
                <p:cNvSpPr/>
                <p:nvPr/>
              </p:nvSpPr>
              <p:spPr>
                <a:xfrm>
                  <a:off x="9150430" y="1800523"/>
                  <a:ext cx="2222420" cy="1355896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B5F556D5-B810-4456-9B4E-302D937C4740}"/>
                    </a:ext>
                  </a:extLst>
                </p:cNvPr>
                <p:cNvGrpSpPr/>
                <p:nvPr/>
              </p:nvGrpSpPr>
              <p:grpSpPr>
                <a:xfrm>
                  <a:off x="9246644" y="1815514"/>
                  <a:ext cx="2029993" cy="1325915"/>
                  <a:chOff x="9256029" y="1233852"/>
                  <a:chExt cx="2029993" cy="1325915"/>
                </a:xfrm>
              </p:grpSpPr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0319F2F1-E30A-4693-A719-BA7B61434EB6}"/>
                      </a:ext>
                    </a:extLst>
                  </p:cNvPr>
                  <p:cNvSpPr txBox="1"/>
                  <p:nvPr/>
                </p:nvSpPr>
                <p:spPr>
                  <a:xfrm>
                    <a:off x="9855048" y="1233852"/>
                    <a:ext cx="85254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Node Type</a:t>
                    </a:r>
                  </a:p>
                </p:txBody>
              </p:sp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83F953FF-5BD9-4B54-9183-95B226724DBC}"/>
                      </a:ext>
                    </a:extLst>
                  </p:cNvPr>
                  <p:cNvGrpSpPr/>
                  <p:nvPr/>
                </p:nvGrpSpPr>
                <p:grpSpPr>
                  <a:xfrm>
                    <a:off x="9545383" y="1446771"/>
                    <a:ext cx="1471871" cy="1112996"/>
                    <a:chOff x="9545383" y="1446771"/>
                    <a:chExt cx="1471871" cy="1112996"/>
                  </a:xfrm>
                </p:grpSpPr>
                <p:grpSp>
                  <p:nvGrpSpPr>
                    <p:cNvPr id="58" name="Group 57">
                      <a:extLst>
                        <a:ext uri="{FF2B5EF4-FFF2-40B4-BE49-F238E27FC236}">
                          <a16:creationId xmlns:a16="http://schemas.microsoft.com/office/drawing/2014/main" id="{C55E71AA-F3EC-40C6-A7CF-9B7E3A5548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545383" y="1671673"/>
                      <a:ext cx="1465639" cy="682241"/>
                      <a:chOff x="10110600" y="2333565"/>
                      <a:chExt cx="1465639" cy="682241"/>
                    </a:xfrm>
                  </p:grpSpPr>
                  <p:sp>
                    <p:nvSpPr>
                      <p:cNvPr id="24" name="Left Brace 23">
                        <a:extLst>
                          <a:ext uri="{FF2B5EF4-FFF2-40B4-BE49-F238E27FC236}">
                            <a16:creationId xmlns:a16="http://schemas.microsoft.com/office/drawing/2014/main" id="{10163830-505C-4205-9D87-6B67F1A272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10600" y="2419290"/>
                        <a:ext cx="109728" cy="548640"/>
                      </a:xfrm>
                      <a:prstGeom prst="leftBrace">
                        <a:avLst/>
                      </a:prstGeom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grpSp>
                    <p:nvGrpSpPr>
                      <p:cNvPr id="56" name="Group 55">
                        <a:extLst>
                          <a:ext uri="{FF2B5EF4-FFF2-40B4-BE49-F238E27FC236}">
                            <a16:creationId xmlns:a16="http://schemas.microsoft.com/office/drawing/2014/main" id="{AC30ED9A-7AC4-42FF-9236-FC1EB927508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279360" y="2333565"/>
                        <a:ext cx="1147168" cy="682241"/>
                        <a:chOff x="10456547" y="3456371"/>
                        <a:chExt cx="1147168" cy="682241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6A30927A-A031-4FF0-84E2-E59482FAF5A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301918" y="3633650"/>
                          <a:ext cx="301797" cy="337185"/>
                          <a:chOff x="9174626" y="3200400"/>
                          <a:chExt cx="301797" cy="337185"/>
                        </a:xfrm>
                      </p:grpSpPr>
                      <p:grpSp>
                        <p:nvGrpSpPr>
                          <p:cNvPr id="51" name="Group 50">
                            <a:extLst>
                              <a:ext uri="{FF2B5EF4-FFF2-40B4-BE49-F238E27FC236}">
                                <a16:creationId xmlns:a16="http://schemas.microsoft.com/office/drawing/2014/main" id="{D68DED09-3ED1-4F18-A3D8-AF67F6D52D2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174626" y="3200400"/>
                            <a:ext cx="301797" cy="137160"/>
                            <a:chOff x="9112713" y="3200400"/>
                            <a:chExt cx="301797" cy="137160"/>
                          </a:xfrm>
                        </p:grpSpPr>
                        <p:sp>
                          <p:nvSpPr>
                            <p:cNvPr id="23" name="Oval 22">
                              <a:extLst>
                                <a:ext uri="{FF2B5EF4-FFF2-40B4-BE49-F238E27FC236}">
                                  <a16:creationId xmlns:a16="http://schemas.microsoft.com/office/drawing/2014/main" id="{AA487BBC-96D3-48FF-B94B-C26BBB7136A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277350" y="3200400"/>
                              <a:ext cx="137160" cy="137160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49" name="Straight Connector 48">
                              <a:extLst>
                                <a:ext uri="{FF2B5EF4-FFF2-40B4-BE49-F238E27FC236}">
                                  <a16:creationId xmlns:a16="http://schemas.microsoft.com/office/drawing/2014/main" id="{2D7B27B5-152C-40C1-B292-98DD362FAAB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9112713" y="3268980"/>
                              <a:ext cx="182880" cy="0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52" name="Group 51">
                            <a:extLst>
                              <a:ext uri="{FF2B5EF4-FFF2-40B4-BE49-F238E27FC236}">
                                <a16:creationId xmlns:a16="http://schemas.microsoft.com/office/drawing/2014/main" id="{67BC462D-8705-4CA0-A8DA-C705213256D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174626" y="3400425"/>
                            <a:ext cx="301797" cy="137160"/>
                            <a:chOff x="9112713" y="3200400"/>
                            <a:chExt cx="301797" cy="137160"/>
                          </a:xfrm>
                        </p:grpSpPr>
                        <p:sp>
                          <p:nvSpPr>
                            <p:cNvPr id="53" name="Oval 52">
                              <a:extLst>
                                <a:ext uri="{FF2B5EF4-FFF2-40B4-BE49-F238E27FC236}">
                                  <a16:creationId xmlns:a16="http://schemas.microsoft.com/office/drawing/2014/main" id="{7D25D277-FEAC-4356-87D6-D9B794B7835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277350" y="3200400"/>
                              <a:ext cx="137160" cy="137160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54" name="Straight Connector 53">
                              <a:extLst>
                                <a:ext uri="{FF2B5EF4-FFF2-40B4-BE49-F238E27FC236}">
                                  <a16:creationId xmlns:a16="http://schemas.microsoft.com/office/drawing/2014/main" id="{25624333-7595-4334-A0FB-E948890A3E9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9112713" y="3268980"/>
                              <a:ext cx="182880" cy="0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sp>
                      <p:nvSpPr>
                        <p:cNvPr id="22" name="Rectangle: Rounded Corners 21">
                          <a:extLst>
                            <a:ext uri="{FF2B5EF4-FFF2-40B4-BE49-F238E27FC236}">
                              <a16:creationId xmlns:a16="http://schemas.microsoft.com/office/drawing/2014/main" id="{A8E321CD-B215-414A-B316-6D6AB8CE114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456547" y="3600389"/>
                          <a:ext cx="201168" cy="109728"/>
                        </a:xfrm>
                        <a:prstGeom prst="roundRect">
                          <a:avLst/>
                        </a:prstGeom>
                        <a:solidFill>
                          <a:schemeClr val="tx1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cxnSp>
                      <p:nvCxnSpPr>
                        <p:cNvPr id="39" name="Straight Connector 38">
                          <a:extLst>
                            <a:ext uri="{FF2B5EF4-FFF2-40B4-BE49-F238E27FC236}">
                              <a16:creationId xmlns:a16="http://schemas.microsoft.com/office/drawing/2014/main" id="{4A9880A2-8948-423F-814E-68752870795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0665289" y="3655253"/>
                          <a:ext cx="143255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2" name="Rectangle: Rounded Corners 41">
                          <a:extLst>
                            <a:ext uri="{FF2B5EF4-FFF2-40B4-BE49-F238E27FC236}">
                              <a16:creationId xmlns:a16="http://schemas.microsoft.com/office/drawing/2014/main" id="{F7DE02AF-2611-4B18-AB72-3C7A7F722D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456547" y="3752789"/>
                          <a:ext cx="201168" cy="109728"/>
                        </a:xfrm>
                        <a:prstGeom prst="roundRect">
                          <a:avLst/>
                        </a:prstGeom>
                        <a:solidFill>
                          <a:schemeClr val="tx1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cxnSp>
                      <p:nvCxnSpPr>
                        <p:cNvPr id="43" name="Straight Connector 42">
                          <a:extLst>
                            <a:ext uri="{FF2B5EF4-FFF2-40B4-BE49-F238E27FC236}">
                              <a16:creationId xmlns:a16="http://schemas.microsoft.com/office/drawing/2014/main" id="{2A1CE0F0-70FB-4D93-B6B3-5A16D4E07AA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0665289" y="3807653"/>
                          <a:ext cx="143255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5" name="Rectangle: Rounded Corners 44">
                          <a:extLst>
                            <a:ext uri="{FF2B5EF4-FFF2-40B4-BE49-F238E27FC236}">
                              <a16:creationId xmlns:a16="http://schemas.microsoft.com/office/drawing/2014/main" id="{9D495714-6F84-41AD-8793-5F948F5578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456547" y="3905189"/>
                          <a:ext cx="201168" cy="109728"/>
                        </a:xfrm>
                        <a:prstGeom prst="roundRect">
                          <a:avLst/>
                        </a:prstGeom>
                        <a:solidFill>
                          <a:schemeClr val="tx1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cxnSp>
                      <p:nvCxnSpPr>
                        <p:cNvPr id="46" name="Straight Connector 45">
                          <a:extLst>
                            <a:ext uri="{FF2B5EF4-FFF2-40B4-BE49-F238E27FC236}">
                              <a16:creationId xmlns:a16="http://schemas.microsoft.com/office/drawing/2014/main" id="{C42E547A-375F-477D-84C7-5FB29E57342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0665289" y="3960053"/>
                          <a:ext cx="143255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7" name="Rectangle: Rounded Corners 26">
                          <a:extLst>
                            <a:ext uri="{FF2B5EF4-FFF2-40B4-BE49-F238E27FC236}">
                              <a16:creationId xmlns:a16="http://schemas.microsoft.com/office/drawing/2014/main" id="{0644E205-9CEE-425E-9365-939018C48B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772328" y="3551621"/>
                          <a:ext cx="548640" cy="512064"/>
                        </a:xfrm>
                        <a:prstGeom prst="round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grpSp>
                      <p:nvGrpSpPr>
                        <p:cNvPr id="34" name="Group 33">
                          <a:extLst>
                            <a:ext uri="{FF2B5EF4-FFF2-40B4-BE49-F238E27FC236}">
                              <a16:creationId xmlns:a16="http://schemas.microsoft.com/office/drawing/2014/main" id="{7184C365-61C0-41F7-8E82-AD38157BF09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913699" y="3456371"/>
                          <a:ext cx="265899" cy="682241"/>
                          <a:chOff x="10913699" y="3456371"/>
                          <a:chExt cx="265899" cy="682241"/>
                        </a:xfrm>
                      </p:grpSpPr>
                      <p:sp>
                        <p:nvSpPr>
                          <p:cNvPr id="28" name="Arrow: Pentagon 27">
                            <a:extLst>
                              <a:ext uri="{FF2B5EF4-FFF2-40B4-BE49-F238E27FC236}">
                                <a16:creationId xmlns:a16="http://schemas.microsoft.com/office/drawing/2014/main" id="{D9C54236-ECBC-4EF9-BCBE-4DD3F352F2C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10856149" y="3967562"/>
                            <a:ext cx="228600" cy="113499"/>
                          </a:xfrm>
                          <a:prstGeom prst="homePlate">
                            <a:avLst/>
                          </a:prstGeom>
                          <a:solidFill>
                            <a:schemeClr val="bg1">
                              <a:lumMod val="95000"/>
                            </a:schemeClr>
                          </a:solidFill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>
                              <a:solidFill>
                                <a:schemeClr val="dk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9" name="Arrow: Chevron 28">
                            <a:extLst>
                              <a:ext uri="{FF2B5EF4-FFF2-40B4-BE49-F238E27FC236}">
                                <a16:creationId xmlns:a16="http://schemas.microsoft.com/office/drawing/2014/main" id="{57823207-DFE0-440F-8B42-87323DD087D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10856149" y="3515807"/>
                            <a:ext cx="228600" cy="109728"/>
                          </a:xfrm>
                          <a:prstGeom prst="chevron">
                            <a:avLst/>
                          </a:prstGeom>
                          <a:solidFill>
                            <a:schemeClr val="bg1">
                              <a:lumMod val="95000"/>
                            </a:schemeClr>
                          </a:solidFill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>
                              <a:solidFill>
                                <a:schemeClr val="dk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1" name="Arrow: Pentagon 30">
                            <a:extLst>
                              <a:ext uri="{FF2B5EF4-FFF2-40B4-BE49-F238E27FC236}">
                                <a16:creationId xmlns:a16="http://schemas.microsoft.com/office/drawing/2014/main" id="{7FA76D50-8B32-480E-A301-39B95C964B3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11008549" y="3967562"/>
                            <a:ext cx="228600" cy="113499"/>
                          </a:xfrm>
                          <a:prstGeom prst="homePlate">
                            <a:avLst/>
                          </a:prstGeom>
                          <a:solidFill>
                            <a:schemeClr val="bg1">
                              <a:lumMod val="95000"/>
                            </a:schemeClr>
                          </a:solidFill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>
                              <a:solidFill>
                                <a:schemeClr val="dk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2" name="Arrow: Chevron 31">
                            <a:extLst>
                              <a:ext uri="{FF2B5EF4-FFF2-40B4-BE49-F238E27FC236}">
                                <a16:creationId xmlns:a16="http://schemas.microsoft.com/office/drawing/2014/main" id="{3A5ED9F6-1BB7-4D57-AE35-CD647381092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11008549" y="3515807"/>
                            <a:ext cx="228600" cy="109728"/>
                          </a:xfrm>
                          <a:prstGeom prst="chevron">
                            <a:avLst/>
                          </a:prstGeom>
                          <a:solidFill>
                            <a:schemeClr val="bg1">
                              <a:lumMod val="95000"/>
                            </a:schemeClr>
                          </a:solidFill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>
                              <a:solidFill>
                                <a:schemeClr val="dk1"/>
                              </a:solidFill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57" name="Left Brace 56">
                        <a:extLst>
                          <a:ext uri="{FF2B5EF4-FFF2-40B4-BE49-F238E27FC236}">
                            <a16:creationId xmlns:a16="http://schemas.microsoft.com/office/drawing/2014/main" id="{6793C725-3F56-488A-BFB5-7979990297C2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11466511" y="2419290"/>
                        <a:ext cx="109728" cy="548640"/>
                      </a:xfrm>
                      <a:prstGeom prst="leftBrace">
                        <a:avLst/>
                      </a:prstGeom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E998F619-6BBB-4AEC-9FB6-599EA82C4B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33635" y="1446771"/>
                      <a:ext cx="1289135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00" dirty="0"/>
                        <a:t>Capability Definitions</a:t>
                      </a:r>
                    </a:p>
                  </p:txBody>
                </p:sp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C376A73D-4AA6-4CEE-A20F-BB94B08BAC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58200" y="2313546"/>
                      <a:ext cx="1459054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00" dirty="0"/>
                        <a:t>Requirement Definitions</a:t>
                      </a:r>
                    </a:p>
                  </p:txBody>
                </p:sp>
              </p:grp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6D488AD2-9CD4-47B8-A73E-021AF331F68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978838" y="1900952"/>
                    <a:ext cx="83138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Properties</a:t>
                    </a:r>
                  </a:p>
                </p:txBody>
              </p:sp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82032818-FFB9-4203-8CCF-0A37A6BB6A8A}"/>
                      </a:ext>
                    </a:extLst>
                  </p:cNvPr>
                  <p:cNvSpPr txBox="1"/>
                  <p:nvPr/>
                </p:nvSpPr>
                <p:spPr>
                  <a:xfrm rot="5400000" flipH="1">
                    <a:off x="10746451" y="1900952"/>
                    <a:ext cx="80214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Interfaces</a:t>
                    </a:r>
                  </a:p>
                </p:txBody>
              </p:sp>
            </p:grp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D17024E1-7EBA-45D1-98FC-011E73835F98}"/>
                  </a:ext>
                </a:extLst>
              </p:cNvPr>
              <p:cNvGrpSpPr/>
              <p:nvPr/>
            </p:nvGrpSpPr>
            <p:grpSpPr>
              <a:xfrm>
                <a:off x="2689563" y="3776393"/>
                <a:ext cx="2222420" cy="1051560"/>
                <a:chOff x="9145739" y="3327394"/>
                <a:chExt cx="2222420" cy="1051560"/>
              </a:xfrm>
            </p:grpSpPr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2051C5B3-F6AB-41EE-A6F9-45D98950C1C2}"/>
                    </a:ext>
                  </a:extLst>
                </p:cNvPr>
                <p:cNvGrpSpPr/>
                <p:nvPr/>
              </p:nvGrpSpPr>
              <p:grpSpPr>
                <a:xfrm>
                  <a:off x="9241953" y="3342287"/>
                  <a:ext cx="2029993" cy="1021774"/>
                  <a:chOff x="9244099" y="4020295"/>
                  <a:chExt cx="2029993" cy="1021774"/>
                </a:xfrm>
              </p:grpSpPr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DFF537F3-584B-47DF-88BA-2083FFC07FD8}"/>
                      </a:ext>
                    </a:extLst>
                  </p:cNvPr>
                  <p:cNvSpPr txBox="1"/>
                  <p:nvPr/>
                </p:nvSpPr>
                <p:spPr>
                  <a:xfrm>
                    <a:off x="9641375" y="4020295"/>
                    <a:ext cx="12844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/>
                      <a:t>Relationship Type</a:t>
                    </a:r>
                  </a:p>
                </p:txBody>
              </p:sp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6CCE1DED-AD94-40B1-8414-3EDAB8522E48}"/>
                      </a:ext>
                    </a:extLst>
                  </p:cNvPr>
                  <p:cNvGrpSpPr/>
                  <p:nvPr/>
                </p:nvGrpSpPr>
                <p:grpSpPr>
                  <a:xfrm>
                    <a:off x="9244099" y="4210688"/>
                    <a:ext cx="2029993" cy="831381"/>
                    <a:chOff x="9244099" y="4210688"/>
                    <a:chExt cx="2029993" cy="831381"/>
                  </a:xfrm>
                </p:grpSpPr>
                <p:sp>
                  <p:nvSpPr>
                    <p:cNvPr id="74" name="Left Brace 73">
                      <a:extLst>
                        <a:ext uri="{FF2B5EF4-FFF2-40B4-BE49-F238E27FC236}">
                          <a16:creationId xmlns:a16="http://schemas.microsoft.com/office/drawing/2014/main" id="{9099A7D9-97D7-42DF-8F04-39E70AD959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33453" y="4344325"/>
                      <a:ext cx="109728" cy="548640"/>
                    </a:xfrm>
                    <a:prstGeom prst="leftBrac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grpSp>
                  <p:nvGrpSpPr>
                    <p:cNvPr id="77" name="Group 76">
                      <a:extLst>
                        <a:ext uri="{FF2B5EF4-FFF2-40B4-BE49-F238E27FC236}">
                          <a16:creationId xmlns:a16="http://schemas.microsoft.com/office/drawing/2014/main" id="{1B0C49FE-AEF4-47D1-9632-BF42DD71C6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547584" y="4435879"/>
                      <a:ext cx="301797" cy="337185"/>
                      <a:chOff x="9174626" y="3200400"/>
                      <a:chExt cx="301797" cy="337185"/>
                    </a:xfrm>
                  </p:grpSpPr>
                  <p:grpSp>
                    <p:nvGrpSpPr>
                      <p:cNvPr id="90" name="Group 89">
                        <a:extLst>
                          <a:ext uri="{FF2B5EF4-FFF2-40B4-BE49-F238E27FC236}">
                            <a16:creationId xmlns:a16="http://schemas.microsoft.com/office/drawing/2014/main" id="{9BAAF45F-6CDF-43AF-A875-60ACB517D3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174626" y="3200400"/>
                        <a:ext cx="301797" cy="137160"/>
                        <a:chOff x="9112713" y="3200400"/>
                        <a:chExt cx="301797" cy="137160"/>
                      </a:xfrm>
                    </p:grpSpPr>
                    <p:sp>
                      <p:nvSpPr>
                        <p:cNvPr id="94" name="Oval 93">
                          <a:extLst>
                            <a:ext uri="{FF2B5EF4-FFF2-40B4-BE49-F238E27FC236}">
                              <a16:creationId xmlns:a16="http://schemas.microsoft.com/office/drawing/2014/main" id="{DB1A249D-24E4-40AE-AA16-C847DCB0A6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277350" y="3200400"/>
                          <a:ext cx="137160" cy="13716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95" name="Straight Connector 94">
                          <a:extLst>
                            <a:ext uri="{FF2B5EF4-FFF2-40B4-BE49-F238E27FC236}">
                              <a16:creationId xmlns:a16="http://schemas.microsoft.com/office/drawing/2014/main" id="{50F57E0A-33D7-4951-A258-6A7CA73C7C4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9112713" y="3268980"/>
                          <a:ext cx="182880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1" name="Group 90">
                        <a:extLst>
                          <a:ext uri="{FF2B5EF4-FFF2-40B4-BE49-F238E27FC236}">
                            <a16:creationId xmlns:a16="http://schemas.microsoft.com/office/drawing/2014/main" id="{D64CD0C7-83A5-48E7-9E19-5E4B8CF0425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174626" y="3400425"/>
                        <a:ext cx="301797" cy="137160"/>
                        <a:chOff x="9112713" y="3200400"/>
                        <a:chExt cx="301797" cy="137160"/>
                      </a:xfrm>
                    </p:grpSpPr>
                    <p:sp>
                      <p:nvSpPr>
                        <p:cNvPr id="92" name="Oval 91">
                          <a:extLst>
                            <a:ext uri="{FF2B5EF4-FFF2-40B4-BE49-F238E27FC236}">
                              <a16:creationId xmlns:a16="http://schemas.microsoft.com/office/drawing/2014/main" id="{3AC36F91-9EFD-4249-9D9E-F525B66F51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277350" y="3200400"/>
                          <a:ext cx="137160" cy="13716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93" name="Straight Connector 92">
                          <a:extLst>
                            <a:ext uri="{FF2B5EF4-FFF2-40B4-BE49-F238E27FC236}">
                              <a16:creationId xmlns:a16="http://schemas.microsoft.com/office/drawing/2014/main" id="{210A7D4E-E75F-420E-9E7E-9FDD74D86F1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9112713" y="3268980"/>
                          <a:ext cx="182880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78" name="Rectangle: Rounded Corners 77">
                      <a:extLst>
                        <a:ext uri="{FF2B5EF4-FFF2-40B4-BE49-F238E27FC236}">
                          <a16:creationId xmlns:a16="http://schemas.microsoft.com/office/drawing/2014/main" id="{1B4FE634-8F3C-4F9E-BE82-E7068E57A4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02213" y="4402618"/>
                      <a:ext cx="201168" cy="109728"/>
                    </a:xfrm>
                    <a:prstGeom prst="roundRect">
                      <a:avLst/>
                    </a:prstGeom>
                    <a:solidFill>
                      <a:schemeClr val="tx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79" name="Straight Connector 78">
                      <a:extLst>
                        <a:ext uri="{FF2B5EF4-FFF2-40B4-BE49-F238E27FC236}">
                          <a16:creationId xmlns:a16="http://schemas.microsoft.com/office/drawing/2014/main" id="{0AB3FA31-2ACF-4432-AE34-C3C095E8C21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910954" y="4457482"/>
                      <a:ext cx="274320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0" name="Rectangle: Rounded Corners 79">
                      <a:extLst>
                        <a:ext uri="{FF2B5EF4-FFF2-40B4-BE49-F238E27FC236}">
                          <a16:creationId xmlns:a16="http://schemas.microsoft.com/office/drawing/2014/main" id="{364D1725-6E2E-4BB1-8345-F0956BCF6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02213" y="4555018"/>
                      <a:ext cx="201168" cy="109728"/>
                    </a:xfrm>
                    <a:prstGeom prst="roundRect">
                      <a:avLst/>
                    </a:prstGeom>
                    <a:solidFill>
                      <a:schemeClr val="tx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81" name="Straight Connector 80">
                      <a:extLst>
                        <a:ext uri="{FF2B5EF4-FFF2-40B4-BE49-F238E27FC236}">
                          <a16:creationId xmlns:a16="http://schemas.microsoft.com/office/drawing/2014/main" id="{FD4EF166-1A09-436B-9E7E-276E996DC6A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910955" y="4609882"/>
                      <a:ext cx="143255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2" name="Rectangle: Rounded Corners 81">
                      <a:extLst>
                        <a:ext uri="{FF2B5EF4-FFF2-40B4-BE49-F238E27FC236}">
                          <a16:creationId xmlns:a16="http://schemas.microsoft.com/office/drawing/2014/main" id="{A2D213EC-E806-47A6-BA3C-C4F73AC5AE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02213" y="4707418"/>
                      <a:ext cx="201168" cy="109728"/>
                    </a:xfrm>
                    <a:prstGeom prst="roundRect">
                      <a:avLst/>
                    </a:prstGeom>
                    <a:solidFill>
                      <a:schemeClr val="tx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83" name="Straight Connector 82">
                      <a:extLst>
                        <a:ext uri="{FF2B5EF4-FFF2-40B4-BE49-F238E27FC236}">
                          <a16:creationId xmlns:a16="http://schemas.microsoft.com/office/drawing/2014/main" id="{E361A13D-7D56-4CB2-9048-3BA248BE3F3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910954" y="4762282"/>
                      <a:ext cx="274320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6" name="Left Brace 75">
                      <a:extLst>
                        <a:ext uri="{FF2B5EF4-FFF2-40B4-BE49-F238E27FC236}">
                          <a16:creationId xmlns:a16="http://schemas.microsoft.com/office/drawing/2014/main" id="{9E3B87BC-0221-458A-B197-DAE9A498954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0889364" y="4344325"/>
                      <a:ext cx="109728" cy="548640"/>
                    </a:xfrm>
                    <a:prstGeom prst="leftBrac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E7164537-9785-454F-A582-065144092442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8966908" y="4487879"/>
                      <a:ext cx="83138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/>
                        <a:t>Properties</a:t>
                      </a:r>
                    </a:p>
                  </p:txBody>
                </p:sp>
                <p:sp>
                  <p:nvSpPr>
                    <p:cNvPr id="70" name="TextBox 69">
                      <a:extLst>
                        <a:ext uri="{FF2B5EF4-FFF2-40B4-BE49-F238E27FC236}">
                          <a16:creationId xmlns:a16="http://schemas.microsoft.com/office/drawing/2014/main" id="{81757A05-FB96-457B-A782-64B3D20A2268}"/>
                        </a:ext>
                      </a:extLst>
                    </p:cNvPr>
                    <p:cNvSpPr txBox="1"/>
                    <p:nvPr/>
                  </p:nvSpPr>
                  <p:spPr>
                    <a:xfrm rot="5400000" flipH="1">
                      <a:off x="10734521" y="4487879"/>
                      <a:ext cx="8021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/>
                        <a:t>Interfaces</a:t>
                      </a:r>
                    </a:p>
                  </p:txBody>
                </p:sp>
                <p:sp>
                  <p:nvSpPr>
                    <p:cNvPr id="21" name="Diamond 20">
                      <a:extLst>
                        <a:ext uri="{FF2B5EF4-FFF2-40B4-BE49-F238E27FC236}">
                          <a16:creationId xmlns:a16="http://schemas.microsoft.com/office/drawing/2014/main" id="{FBFF8E42-DCE1-4CC2-825B-9B29BF6D7B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16493" y="4315971"/>
                      <a:ext cx="640080" cy="594360"/>
                    </a:xfrm>
                    <a:prstGeom prst="diamond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98" name="Rectangle: Rounded Corners 97">
                  <a:extLst>
                    <a:ext uri="{FF2B5EF4-FFF2-40B4-BE49-F238E27FC236}">
                      <a16:creationId xmlns:a16="http://schemas.microsoft.com/office/drawing/2014/main" id="{65C4740D-F444-407A-902A-5B5DB67EB51A}"/>
                    </a:ext>
                  </a:extLst>
                </p:cNvPr>
                <p:cNvSpPr/>
                <p:nvPr/>
              </p:nvSpPr>
              <p:spPr>
                <a:xfrm>
                  <a:off x="9145739" y="3327394"/>
                  <a:ext cx="2222420" cy="1051560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7A94D1C1-9FD0-4DEF-B53A-3650167512EC}"/>
                  </a:ext>
                </a:extLst>
              </p:cNvPr>
              <p:cNvGrpSpPr/>
              <p:nvPr/>
            </p:nvGrpSpPr>
            <p:grpSpPr>
              <a:xfrm>
                <a:off x="7282464" y="2286720"/>
                <a:ext cx="1969936" cy="940557"/>
                <a:chOff x="9123675" y="1822089"/>
                <a:chExt cx="1969936" cy="940557"/>
              </a:xfrm>
            </p:grpSpPr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112E875F-684D-49D1-B59C-9689D6C223CE}"/>
                    </a:ext>
                  </a:extLst>
                </p:cNvPr>
                <p:cNvGrpSpPr/>
                <p:nvPr/>
              </p:nvGrpSpPr>
              <p:grpSpPr>
                <a:xfrm>
                  <a:off x="9241107" y="1914799"/>
                  <a:ext cx="1735073" cy="755137"/>
                  <a:chOff x="9057391" y="838619"/>
                  <a:chExt cx="1735073" cy="755137"/>
                </a:xfrm>
              </p:grpSpPr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89E68CA7-FEA7-4D2E-919B-4FE7952AFABA}"/>
                      </a:ext>
                    </a:extLst>
                  </p:cNvPr>
                  <p:cNvSpPr/>
                  <p:nvPr/>
                </p:nvSpPr>
                <p:spPr>
                  <a:xfrm>
                    <a:off x="9057391" y="1089767"/>
                    <a:ext cx="457200" cy="27432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B3F789D-1E25-4B49-A505-B59AF15700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938073" y="971016"/>
                    <a:ext cx="0" cy="493776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102" name="Flowchart: Connector 101">
                    <a:extLst>
                      <a:ext uri="{FF2B5EF4-FFF2-40B4-BE49-F238E27FC236}">
                        <a16:creationId xmlns:a16="http://schemas.microsoft.com/office/drawing/2014/main" id="{6CCB4C70-7CB1-45E6-B55B-8499194413F7}"/>
                      </a:ext>
                    </a:extLst>
                  </p:cNvPr>
                  <p:cNvSpPr/>
                  <p:nvPr/>
                </p:nvSpPr>
                <p:spPr>
                  <a:xfrm>
                    <a:off x="9807029" y="1089767"/>
                    <a:ext cx="274320" cy="27432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cxnSp>
                <p:nvCxnSpPr>
                  <p:cNvPr id="106" name="Straight Arrow Connector 105">
                    <a:extLst>
                      <a:ext uri="{FF2B5EF4-FFF2-40B4-BE49-F238E27FC236}">
                        <a16:creationId xmlns:a16="http://schemas.microsoft.com/office/drawing/2014/main" id="{21BEC36C-7C61-499D-80B1-D73A854951FE}"/>
                      </a:ext>
                    </a:extLst>
                  </p:cNvPr>
                  <p:cNvCxnSpPr>
                    <a:cxnSpLocks/>
                    <a:stCxn id="101" idx="3"/>
                    <a:endCxn id="102" idx="2"/>
                  </p:cNvCxnSpPr>
                  <p:nvPr/>
                </p:nvCxnSpPr>
                <p:spPr>
                  <a:xfrm>
                    <a:off x="9514591" y="1226927"/>
                    <a:ext cx="292438" cy="0"/>
                  </a:xfrm>
                  <a:prstGeom prst="straightConnector1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18" name="Straight Arrow Connector 117">
                    <a:extLst>
                      <a:ext uri="{FF2B5EF4-FFF2-40B4-BE49-F238E27FC236}">
                        <a16:creationId xmlns:a16="http://schemas.microsoft.com/office/drawing/2014/main" id="{F2D3D766-5BF7-4E96-815B-AE418576A7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938073" y="1468549"/>
                    <a:ext cx="397478" cy="0"/>
                  </a:xfrm>
                  <a:prstGeom prst="straightConnector1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915F1C78-A95B-40B1-9959-FEA1CF9730E1}"/>
                      </a:ext>
                    </a:extLst>
                  </p:cNvPr>
                  <p:cNvSpPr/>
                  <p:nvPr/>
                </p:nvSpPr>
                <p:spPr>
                  <a:xfrm>
                    <a:off x="10335264" y="1319436"/>
                    <a:ext cx="457200" cy="27432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cxnSp>
                <p:nvCxnSpPr>
                  <p:cNvPr id="110" name="Straight Arrow Connector 109">
                    <a:extLst>
                      <a:ext uri="{FF2B5EF4-FFF2-40B4-BE49-F238E27FC236}">
                        <a16:creationId xmlns:a16="http://schemas.microsoft.com/office/drawing/2014/main" id="{4BFBB80D-C3DD-4D96-B30F-93CA0A4E0C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938073" y="975780"/>
                    <a:ext cx="397478" cy="0"/>
                  </a:xfrm>
                  <a:prstGeom prst="straightConnector1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89AA39BC-582B-4571-AC99-651E9EEA26D5}"/>
                      </a:ext>
                    </a:extLst>
                  </p:cNvPr>
                  <p:cNvSpPr/>
                  <p:nvPr/>
                </p:nvSpPr>
                <p:spPr>
                  <a:xfrm>
                    <a:off x="10335264" y="838619"/>
                    <a:ext cx="457200" cy="27432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  <p:sp>
              <p:nvSpPr>
                <p:cNvPr id="132" name="Rectangle: Rounded Corners 131">
                  <a:extLst>
                    <a:ext uri="{FF2B5EF4-FFF2-40B4-BE49-F238E27FC236}">
                      <a16:creationId xmlns:a16="http://schemas.microsoft.com/office/drawing/2014/main" id="{E62B3F74-A406-4D99-92D7-190F0BE69BFA}"/>
                    </a:ext>
                  </a:extLst>
                </p:cNvPr>
                <p:cNvSpPr/>
                <p:nvPr/>
              </p:nvSpPr>
              <p:spPr>
                <a:xfrm>
                  <a:off x="9123675" y="1822089"/>
                  <a:ext cx="1969936" cy="940557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204EB68A-7A6B-4795-B2F9-3D76781C7FAA}"/>
                  </a:ext>
                </a:extLst>
              </p:cNvPr>
              <p:cNvSpPr txBox="1"/>
              <p:nvPr/>
            </p:nvSpPr>
            <p:spPr>
              <a:xfrm>
                <a:off x="3282907" y="1714440"/>
                <a:ext cx="10357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Node Types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CB3C554-A00E-425B-B1F4-37E0564C4204}"/>
                  </a:ext>
                </a:extLst>
              </p:cNvPr>
              <p:cNvSpPr txBox="1"/>
              <p:nvPr/>
            </p:nvSpPr>
            <p:spPr>
              <a:xfrm>
                <a:off x="3028029" y="3495615"/>
                <a:ext cx="15454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Relationship Types</a:t>
                </a: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7D763AA3-14FE-4B63-A968-58E574D24EDF}"/>
                  </a:ext>
                </a:extLst>
              </p:cNvPr>
              <p:cNvSpPr txBox="1"/>
              <p:nvPr/>
            </p:nvSpPr>
            <p:spPr>
              <a:xfrm>
                <a:off x="5521282" y="1714440"/>
                <a:ext cx="1423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Service Template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06A12B5D-9249-4734-A1B8-6C126914EB64}"/>
                  </a:ext>
                </a:extLst>
              </p:cNvPr>
              <p:cNvSpPr txBox="1"/>
              <p:nvPr/>
            </p:nvSpPr>
            <p:spPr>
              <a:xfrm>
                <a:off x="6030441" y="3828609"/>
                <a:ext cx="9871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Node Template</a:t>
                </a: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E06503EE-CD3C-40A6-885B-FC7ABEEA4A96}"/>
                  </a:ext>
                </a:extLst>
              </p:cNvPr>
              <p:cNvSpPr txBox="1"/>
              <p:nvPr/>
            </p:nvSpPr>
            <p:spPr>
              <a:xfrm>
                <a:off x="6192806" y="2743059"/>
                <a:ext cx="9871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/>
                  <a:t>Relationship</a:t>
                </a:r>
              </a:p>
              <a:p>
                <a:pPr algn="r"/>
                <a:r>
                  <a:rPr lang="en-US" sz="1200" dirty="0"/>
                  <a:t>Definition</a:t>
                </a:r>
              </a:p>
            </p:txBody>
          </p: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A9401B5D-E8F6-453E-A6BA-1EBD6A51A2EB}"/>
                  </a:ext>
                </a:extLst>
              </p:cNvPr>
              <p:cNvGrpSpPr/>
              <p:nvPr/>
            </p:nvGrpSpPr>
            <p:grpSpPr>
              <a:xfrm>
                <a:off x="4911332" y="2385079"/>
                <a:ext cx="914400" cy="182414"/>
                <a:chOff x="3741180" y="2623145"/>
                <a:chExt cx="914400" cy="182414"/>
              </a:xfrm>
            </p:grpSpPr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807EAD09-504D-4794-8BBD-2B93D9D388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198380" y="2348359"/>
                  <a:ext cx="0" cy="9144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12416655-7DC9-4F10-A2C2-00D733199AD5}"/>
                    </a:ext>
                  </a:extLst>
                </p:cNvPr>
                <p:cNvSpPr txBox="1"/>
                <p:nvPr/>
              </p:nvSpPr>
              <p:spPr>
                <a:xfrm>
                  <a:off x="3881110" y="2623145"/>
                  <a:ext cx="564174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100" dirty="0"/>
                    <a:t>has type</a:t>
                  </a:r>
                </a:p>
              </p:txBody>
            </p:sp>
          </p:grpSp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780BCF25-DBBD-414B-9FFF-79174604594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295380" y="3640770"/>
                <a:ext cx="0" cy="7680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27D440BA-3B1D-4218-888E-1134EF5A0C27}"/>
                  </a:ext>
                </a:extLst>
              </p:cNvPr>
              <p:cNvSpPr txBox="1"/>
              <p:nvPr/>
            </p:nvSpPr>
            <p:spPr>
              <a:xfrm>
                <a:off x="4991675" y="3828610"/>
                <a:ext cx="561892" cy="1692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/>
                  <a:t>has type</a:t>
                </a:r>
              </a:p>
            </p:txBody>
          </p: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5E331F33-8C10-44FC-8439-CABED6CE1F40}"/>
                  </a:ext>
                </a:extLst>
              </p:cNvPr>
              <p:cNvGrpSpPr/>
              <p:nvPr/>
            </p:nvGrpSpPr>
            <p:grpSpPr>
              <a:xfrm>
                <a:off x="7282464" y="3595089"/>
                <a:ext cx="1969936" cy="940557"/>
                <a:chOff x="7893167" y="2911735"/>
                <a:chExt cx="1969936" cy="940557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97316DD0-C573-4BD5-86AC-834B21BB92BF}"/>
                    </a:ext>
                  </a:extLst>
                </p:cNvPr>
                <p:cNvGrpSpPr/>
                <p:nvPr/>
              </p:nvGrpSpPr>
              <p:grpSpPr>
                <a:xfrm>
                  <a:off x="8079221" y="3008400"/>
                  <a:ext cx="1597829" cy="747226"/>
                  <a:chOff x="1732270" y="1409165"/>
                  <a:chExt cx="1597829" cy="747226"/>
                </a:xfrm>
              </p:grpSpPr>
              <p:sp>
                <p:nvSpPr>
                  <p:cNvPr id="25" name="Arrow: Striped Right 24">
                    <a:extLst>
                      <a:ext uri="{FF2B5EF4-FFF2-40B4-BE49-F238E27FC236}">
                        <a16:creationId xmlns:a16="http://schemas.microsoft.com/office/drawing/2014/main" id="{231E71AF-D524-4F04-82CA-07E8175C8871}"/>
                      </a:ext>
                    </a:extLst>
                  </p:cNvPr>
                  <p:cNvSpPr/>
                  <p:nvPr/>
                </p:nvSpPr>
                <p:spPr>
                  <a:xfrm>
                    <a:off x="1732270" y="1454885"/>
                    <a:ext cx="274320" cy="228600"/>
                  </a:xfrm>
                  <a:prstGeom prst="stripedRightArrow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34" name="Straight Arrow Connector 133">
                    <a:extLst>
                      <a:ext uri="{FF2B5EF4-FFF2-40B4-BE49-F238E27FC236}">
                        <a16:creationId xmlns:a16="http://schemas.microsoft.com/office/drawing/2014/main" id="{FCDD4602-051B-43E2-AE3A-B3838520D3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6590" y="1569185"/>
                    <a:ext cx="292438" cy="0"/>
                  </a:xfrm>
                  <a:prstGeom prst="straightConnector1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36" name="Straight Arrow Connector 135">
                    <a:extLst>
                      <a:ext uri="{FF2B5EF4-FFF2-40B4-BE49-F238E27FC236}">
                        <a16:creationId xmlns:a16="http://schemas.microsoft.com/office/drawing/2014/main" id="{F4C64D0D-2EF6-4830-88B0-6851152850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356644" y="1790631"/>
                    <a:ext cx="182880" cy="0"/>
                  </a:xfrm>
                  <a:prstGeom prst="straightConnector1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139" name="Flowchart: Predefined Process 138">
                    <a:extLst>
                      <a:ext uri="{FF2B5EF4-FFF2-40B4-BE49-F238E27FC236}">
                        <a16:creationId xmlns:a16="http://schemas.microsoft.com/office/drawing/2014/main" id="{0A784927-BA5A-4764-A88D-57486D0110B2}"/>
                      </a:ext>
                    </a:extLst>
                  </p:cNvPr>
                  <p:cNvSpPr/>
                  <p:nvPr/>
                </p:nvSpPr>
                <p:spPr>
                  <a:xfrm>
                    <a:off x="2276168" y="1882071"/>
                    <a:ext cx="365760" cy="274320"/>
                  </a:xfrm>
                  <a:prstGeom prst="flowChartPredefinedProcess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7E08AABC-9BA4-424F-8F95-25B28E53E5F9}"/>
                      </a:ext>
                    </a:extLst>
                  </p:cNvPr>
                  <p:cNvSpPr/>
                  <p:nvPr/>
                </p:nvSpPr>
                <p:spPr>
                  <a:xfrm>
                    <a:off x="2872899" y="1451006"/>
                    <a:ext cx="457200" cy="27432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  <p:cxnSp>
                <p:nvCxnSpPr>
                  <p:cNvPr id="142" name="Straight Arrow Connector 141">
                    <a:extLst>
                      <a:ext uri="{FF2B5EF4-FFF2-40B4-BE49-F238E27FC236}">
                        <a16:creationId xmlns:a16="http://schemas.microsoft.com/office/drawing/2014/main" id="{C6B7CDD8-1B9C-49A0-B737-EFC3A7D885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87615" y="1578710"/>
                    <a:ext cx="292438" cy="0"/>
                  </a:xfrm>
                  <a:prstGeom prst="straightConnector1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30" name="Diamond 29">
                    <a:extLst>
                      <a:ext uri="{FF2B5EF4-FFF2-40B4-BE49-F238E27FC236}">
                        <a16:creationId xmlns:a16="http://schemas.microsoft.com/office/drawing/2014/main" id="{45CCD0C2-BF78-41D6-8394-50A875BE8E42}"/>
                      </a:ext>
                    </a:extLst>
                  </p:cNvPr>
                  <p:cNvSpPr/>
                  <p:nvPr/>
                </p:nvSpPr>
                <p:spPr>
                  <a:xfrm>
                    <a:off x="2299028" y="1409165"/>
                    <a:ext cx="320040" cy="320040"/>
                  </a:xfrm>
                  <a:prstGeom prst="diamond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83" name="Rectangle: Rounded Corners 182">
                  <a:extLst>
                    <a:ext uri="{FF2B5EF4-FFF2-40B4-BE49-F238E27FC236}">
                      <a16:creationId xmlns:a16="http://schemas.microsoft.com/office/drawing/2014/main" id="{E590C80B-5AF6-40D9-8507-C73C63252A8D}"/>
                    </a:ext>
                  </a:extLst>
                </p:cNvPr>
                <p:cNvSpPr/>
                <p:nvPr/>
              </p:nvSpPr>
              <p:spPr>
                <a:xfrm>
                  <a:off x="7893167" y="2911735"/>
                  <a:ext cx="1969936" cy="940557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791B7757-0CD6-4FB8-93F0-30197F970526}"/>
                  </a:ext>
                </a:extLst>
              </p:cNvPr>
              <p:cNvSpPr txBox="1"/>
              <p:nvPr/>
            </p:nvSpPr>
            <p:spPr>
              <a:xfrm>
                <a:off x="7841065" y="2038411"/>
                <a:ext cx="8527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Workflows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071038EB-704C-4C5E-A758-7DBA0E169508}"/>
                  </a:ext>
                </a:extLst>
              </p:cNvPr>
              <p:cNvSpPr txBox="1"/>
              <p:nvPr/>
            </p:nvSpPr>
            <p:spPr>
              <a:xfrm>
                <a:off x="7954142" y="3365569"/>
                <a:ext cx="6528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Policies</a:t>
                </a:r>
              </a:p>
            </p:txBody>
          </p:sp>
        </p:grp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A9E41FA6-C952-4289-93C7-591ED706385C}"/>
                </a:ext>
              </a:extLst>
            </p:cNvPr>
            <p:cNvSpPr txBox="1"/>
            <p:nvPr/>
          </p:nvSpPr>
          <p:spPr>
            <a:xfrm>
              <a:off x="5614267" y="1381065"/>
              <a:ext cx="9634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TOSCA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5623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30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Lauwers</dc:creator>
  <cp:lastModifiedBy>Chris Lauwers</cp:lastModifiedBy>
  <cp:revision>61</cp:revision>
  <dcterms:created xsi:type="dcterms:W3CDTF">2020-06-21T20:25:56Z</dcterms:created>
  <dcterms:modified xsi:type="dcterms:W3CDTF">2023-06-16T23:40:04Z</dcterms:modified>
</cp:coreProperties>
</file>