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4042-BE16-4697-99D3-928A5781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3CF9-EF25-4CB6-BAE4-E83660F7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D3DE-D040-4623-A5F2-9E9A2BE3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BE1D-A514-4093-99A7-52D504A6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A3FF-034B-4A1E-8C9F-D52E01B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ACAA-AF8D-45EE-BC6E-CA0358A9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741D-F534-4A72-AAE2-A4B4AB31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5AFE-33E0-49F3-AED5-89883553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DB46-04A1-4BA6-9EC4-D2A063F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CD07-1E51-48B6-8467-F41173E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6EA5B-EB5E-49A2-851B-C8E23F015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52E32-1D83-4F12-B0C7-7968C457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BAE1-8787-49EB-AD85-85358CF9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1E91-A26C-4F1B-8E0E-636E2C3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B831-309D-4EDF-AB12-337EB96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EE65-AE9F-42D3-AEA5-16F7F51E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3ABA-CCFF-47DE-911B-39BC6397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DAD1-FDE9-459C-8B48-E424FF73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CA3C-5D0D-4EA1-B6F2-4754866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D914-8872-4D03-B4ED-6721833C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598-A52E-4232-B33B-B6CAFD6D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F576-3881-4310-9A47-45F07CC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05B4-E370-458C-ACA7-252F0AE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DD2E-A623-4449-A905-335840F9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C428-3D71-4D17-8FBE-9F651AD6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E1AE-75C0-410D-B167-FF659A8B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BA69-969E-4198-B2DA-FBD4F6F8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51C79-2BCA-4A5F-AF90-3B4FB0897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BDEE-A7E7-4B04-AAEA-9F3269A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06DC-B2A0-486C-947D-62DCF4C4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294-8406-4C5D-AE4D-7324B20E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6268-997F-4C8C-B40B-C82DC62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01071-8721-448A-9F9F-A661E1C1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E11F-536C-4351-AD6A-9E712A23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AE04-4A34-47A2-8007-26236D41D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5392F-3C5F-481E-BFCE-4CA2C6DB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3F94-1802-40E8-BFC8-7790129B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A889A-D3A8-46EA-A5BA-250D682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6595-20E6-488E-9E73-0B8BD6C4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9C9E-0341-4429-8C45-0FB6CA47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45910-316F-4C47-B78D-20FB4B83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46DE-AAE4-424A-8B4D-E96041F3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4329E-B060-4DBC-AB38-7C735ED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59245-3F64-46BF-AD94-EA9F830F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46EA2-73FF-4692-BBF2-2845FE76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1CA4-E745-41FA-ACF0-5C5C808F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291E-F2CE-491B-8D12-12556A2D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30D9-C88E-4F6B-922E-6635F9CE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C98D-9D0A-4252-BCD8-C875F69E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E7045-CDB0-43E8-829E-41B26B8D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E1D05-3E21-424A-8F7C-7A54438F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54E0F-4483-4661-A93A-0B97116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E48-80CE-4620-A91C-2D174736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D9A6-31E1-43B9-A536-73277248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5D91-70AE-4CAA-A512-FADB0DBB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A8AB-FC0C-428D-9BB2-AC21678D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5953-74AB-4374-9E98-A9B32E9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B4C9-F97E-4EB8-9B73-4169974E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7268-5CBC-4609-9AA2-058858C5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652D-3D5B-425A-98D2-F729CECF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3F43-AE43-41C0-9199-607D2A8B9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1BAA-1D9C-4B47-A587-DD10D0429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9B3D-8773-4AA0-A3D0-4A2A73D9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5CB0AD-B147-40DE-A4B2-0A00EB70B32E}"/>
              </a:ext>
            </a:extLst>
          </p:cNvPr>
          <p:cNvGrpSpPr/>
          <p:nvPr/>
        </p:nvGrpSpPr>
        <p:grpSpPr>
          <a:xfrm>
            <a:off x="4068128" y="2172462"/>
            <a:ext cx="4055744" cy="2513076"/>
            <a:chOff x="3838575" y="2211324"/>
            <a:chExt cx="4055744" cy="25130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1A92-3E78-455E-9B08-32EE0AE372A0}"/>
                </a:ext>
              </a:extLst>
            </p:cNvPr>
            <p:cNvCxnSpPr>
              <a:cxnSpLocks/>
            </p:cNvCxnSpPr>
            <p:nvPr/>
          </p:nvCxnSpPr>
          <p:spPr>
            <a:xfrm>
              <a:off x="4295775" y="4352925"/>
              <a:ext cx="321945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A51556-F3E2-4905-8E7B-1E7450190D12}"/>
                </a:ext>
              </a:extLst>
            </p:cNvPr>
            <p:cNvGrpSpPr/>
            <p:nvPr/>
          </p:nvGrpSpPr>
          <p:grpSpPr>
            <a:xfrm>
              <a:off x="3838575" y="3981450"/>
              <a:ext cx="1560194" cy="742950"/>
              <a:chOff x="3028950" y="3267076"/>
              <a:chExt cx="1560194" cy="74295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783A5DA-AD28-4325-A517-4AA400648723}"/>
                  </a:ext>
                </a:extLst>
              </p:cNvPr>
              <p:cNvSpPr/>
              <p:nvPr/>
            </p:nvSpPr>
            <p:spPr>
              <a:xfrm>
                <a:off x="3028950" y="3267076"/>
                <a:ext cx="817244" cy="74295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/>
                  <a:t>Node Template</a:t>
                </a:r>
              </a:p>
            </p:txBody>
          </p:sp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B4A2290F-5E9D-4A28-A820-0FE6CC75A1CC}"/>
                  </a:ext>
                </a:extLst>
              </p:cNvPr>
              <p:cNvSpPr/>
              <p:nvPr/>
            </p:nvSpPr>
            <p:spPr>
              <a:xfrm>
                <a:off x="3771900" y="3488533"/>
                <a:ext cx="817244" cy="300037"/>
              </a:xfrm>
              <a:prstGeom prst="homePlat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>
                    <a:solidFill>
                      <a:schemeClr val="dk1"/>
                    </a:solidFill>
                  </a:rPr>
                  <a:t>Requirement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3603D5-9B2B-4122-81EB-0167A9E17DF5}"/>
                </a:ext>
              </a:extLst>
            </p:cNvPr>
            <p:cNvGrpSpPr/>
            <p:nvPr/>
          </p:nvGrpSpPr>
          <p:grpSpPr>
            <a:xfrm>
              <a:off x="6438900" y="3981450"/>
              <a:ext cx="1455419" cy="742950"/>
              <a:chOff x="5629275" y="3267076"/>
              <a:chExt cx="1455419" cy="7429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88EE1B9-A1CC-40A5-AB6C-6785A8F6FE49}"/>
                  </a:ext>
                </a:extLst>
              </p:cNvPr>
              <p:cNvSpPr/>
              <p:nvPr/>
            </p:nvSpPr>
            <p:spPr>
              <a:xfrm>
                <a:off x="6267450" y="3267076"/>
                <a:ext cx="817244" cy="74295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/>
                  <a:t>Node Template</a:t>
                </a:r>
              </a:p>
            </p:txBody>
          </p:sp>
          <p:sp>
            <p:nvSpPr>
              <p:cNvPr id="7" name="Arrow: Chevron 6">
                <a:extLst>
                  <a:ext uri="{FF2B5EF4-FFF2-40B4-BE49-F238E27FC236}">
                    <a16:creationId xmlns:a16="http://schemas.microsoft.com/office/drawing/2014/main" id="{319B0DEF-F0FC-4A02-83BA-8935F3AA6561}"/>
                  </a:ext>
                </a:extLst>
              </p:cNvPr>
              <p:cNvSpPr/>
              <p:nvPr/>
            </p:nvSpPr>
            <p:spPr>
              <a:xfrm>
                <a:off x="5629275" y="3487675"/>
                <a:ext cx="813816" cy="301752"/>
              </a:xfrm>
              <a:prstGeom prst="chevr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>
                    <a:solidFill>
                      <a:schemeClr val="dk1"/>
                    </a:solidFill>
                  </a:rPr>
                  <a:t>Capability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5F0069-879E-42FD-A2D5-524D9FAD8FDB}"/>
                </a:ext>
              </a:extLst>
            </p:cNvPr>
            <p:cNvSpPr/>
            <p:nvPr/>
          </p:nvSpPr>
          <p:spPr>
            <a:xfrm>
              <a:off x="3838575" y="2819400"/>
              <a:ext cx="817244" cy="742950"/>
            </a:xfrm>
            <a:prstGeom prst="round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Node</a:t>
              </a:r>
            </a:p>
            <a:p>
              <a:pPr algn="ctr"/>
              <a:r>
                <a:rPr lang="en-US" sz="1100" dirty="0"/>
                <a:t>Type</a:t>
              </a: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72E7B45-44C4-4668-90E1-DFF3F8161720}"/>
                </a:ext>
              </a:extLst>
            </p:cNvPr>
            <p:cNvSpPr/>
            <p:nvPr/>
          </p:nvSpPr>
          <p:spPr>
            <a:xfrm>
              <a:off x="4581525" y="3040857"/>
              <a:ext cx="817244" cy="3000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Requirement Definition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AACF38-AE49-4C75-A627-DE7125FFC6D8}"/>
                </a:ext>
              </a:extLst>
            </p:cNvPr>
            <p:cNvSpPr/>
            <p:nvPr/>
          </p:nvSpPr>
          <p:spPr>
            <a:xfrm>
              <a:off x="7077075" y="2819400"/>
              <a:ext cx="817244" cy="742950"/>
            </a:xfrm>
            <a:prstGeom prst="round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Node</a:t>
              </a:r>
            </a:p>
            <a:p>
              <a:pPr algn="ctr"/>
              <a:r>
                <a:rPr lang="en-US" sz="1100" dirty="0"/>
                <a:t>Type</a:t>
              </a: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C0F31927-C570-44FA-B71C-9F0D066778A2}"/>
                </a:ext>
              </a:extLst>
            </p:cNvPr>
            <p:cNvSpPr/>
            <p:nvPr/>
          </p:nvSpPr>
          <p:spPr>
            <a:xfrm>
              <a:off x="6438900" y="3039999"/>
              <a:ext cx="813816" cy="301752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Capability Definition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43FED17-934E-4929-BD5C-098B36CE7326}"/>
                </a:ext>
              </a:extLst>
            </p:cNvPr>
            <p:cNvSpPr/>
            <p:nvPr/>
          </p:nvSpPr>
          <p:spPr>
            <a:xfrm>
              <a:off x="4655819" y="3563969"/>
              <a:ext cx="161925" cy="447675"/>
            </a:xfrm>
            <a:custGeom>
              <a:avLst/>
              <a:gdLst>
                <a:gd name="connsiteX0" fmla="*/ 0 w 247650"/>
                <a:gd name="connsiteY0" fmla="*/ 0 h 447675"/>
                <a:gd name="connsiteX1" fmla="*/ 247650 w 247650"/>
                <a:gd name="connsiteY1" fmla="*/ 190500 h 447675"/>
                <a:gd name="connsiteX2" fmla="*/ 0 w 247650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47675">
                  <a:moveTo>
                    <a:pt x="0" y="0"/>
                  </a:moveTo>
                  <a:cubicBezTo>
                    <a:pt x="123825" y="57944"/>
                    <a:pt x="247650" y="115888"/>
                    <a:pt x="247650" y="190500"/>
                  </a:cubicBezTo>
                  <a:cubicBezTo>
                    <a:pt x="247650" y="265112"/>
                    <a:pt x="123825" y="356393"/>
                    <a:pt x="0" y="44767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sz="1100">
                <a:solidFill>
                  <a:schemeClr val="dk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C6C7C2-11DC-4EA0-8FC5-B79FCB427826}"/>
                </a:ext>
              </a:extLst>
            </p:cNvPr>
            <p:cNvSpPr/>
            <p:nvPr/>
          </p:nvSpPr>
          <p:spPr>
            <a:xfrm flipH="1">
              <a:off x="6922769" y="3563969"/>
              <a:ext cx="161925" cy="447675"/>
            </a:xfrm>
            <a:custGeom>
              <a:avLst/>
              <a:gdLst>
                <a:gd name="connsiteX0" fmla="*/ 0 w 247650"/>
                <a:gd name="connsiteY0" fmla="*/ 0 h 447675"/>
                <a:gd name="connsiteX1" fmla="*/ 247650 w 247650"/>
                <a:gd name="connsiteY1" fmla="*/ 190500 h 447675"/>
                <a:gd name="connsiteX2" fmla="*/ 0 w 247650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47675">
                  <a:moveTo>
                    <a:pt x="0" y="0"/>
                  </a:moveTo>
                  <a:cubicBezTo>
                    <a:pt x="123825" y="57944"/>
                    <a:pt x="247650" y="115888"/>
                    <a:pt x="247650" y="190500"/>
                  </a:cubicBezTo>
                  <a:cubicBezTo>
                    <a:pt x="247650" y="265112"/>
                    <a:pt x="123825" y="356393"/>
                    <a:pt x="0" y="44767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sz="1100">
                <a:solidFill>
                  <a:schemeClr val="dk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3070F6-092D-4C7E-80D7-533E9409CB9F}"/>
                </a:ext>
              </a:extLst>
            </p:cNvPr>
            <p:cNvSpPr txBox="1"/>
            <p:nvPr/>
          </p:nvSpPr>
          <p:spPr>
            <a:xfrm>
              <a:off x="4863062" y="3703168"/>
              <a:ext cx="5071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has type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C9F5C1-E9F2-46E9-B173-7C60ECC6758E}"/>
                </a:ext>
              </a:extLst>
            </p:cNvPr>
            <p:cNvSpPr txBox="1"/>
            <p:nvPr/>
          </p:nvSpPr>
          <p:spPr>
            <a:xfrm>
              <a:off x="6391275" y="3703168"/>
              <a:ext cx="5071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00" dirty="0"/>
                <a:t>has type</a:t>
              </a: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9B260FDC-6B28-46C6-A6FF-0068807226B3}"/>
                </a:ext>
              </a:extLst>
            </p:cNvPr>
            <p:cNvSpPr/>
            <p:nvPr/>
          </p:nvSpPr>
          <p:spPr>
            <a:xfrm>
              <a:off x="4581525" y="2212182"/>
              <a:ext cx="817244" cy="300037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Relationship Type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2C54D3F-C0BB-4D58-9B7F-211FE209BF8E}"/>
                </a:ext>
              </a:extLst>
            </p:cNvPr>
            <p:cNvSpPr/>
            <p:nvPr/>
          </p:nvSpPr>
          <p:spPr>
            <a:xfrm>
              <a:off x="6438900" y="2211324"/>
              <a:ext cx="813816" cy="3017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Capability Type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0312CF0-D966-4ADE-B074-8241457679A8}"/>
                </a:ext>
              </a:extLst>
            </p:cNvPr>
            <p:cNvSpPr/>
            <p:nvPr/>
          </p:nvSpPr>
          <p:spPr>
            <a:xfrm>
              <a:off x="5265419" y="2544794"/>
              <a:ext cx="161925" cy="447675"/>
            </a:xfrm>
            <a:custGeom>
              <a:avLst/>
              <a:gdLst>
                <a:gd name="connsiteX0" fmla="*/ 0 w 247650"/>
                <a:gd name="connsiteY0" fmla="*/ 0 h 447675"/>
                <a:gd name="connsiteX1" fmla="*/ 247650 w 247650"/>
                <a:gd name="connsiteY1" fmla="*/ 190500 h 447675"/>
                <a:gd name="connsiteX2" fmla="*/ 0 w 247650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47675">
                  <a:moveTo>
                    <a:pt x="0" y="0"/>
                  </a:moveTo>
                  <a:cubicBezTo>
                    <a:pt x="123825" y="57944"/>
                    <a:pt x="247650" y="115888"/>
                    <a:pt x="247650" y="190500"/>
                  </a:cubicBezTo>
                  <a:cubicBezTo>
                    <a:pt x="247650" y="265112"/>
                    <a:pt x="123825" y="356393"/>
                    <a:pt x="0" y="44767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sz="1100">
                <a:solidFill>
                  <a:schemeClr val="dk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F6D7DE-60F1-44B3-BED3-7B953906BFA9}"/>
                </a:ext>
              </a:extLst>
            </p:cNvPr>
            <p:cNvSpPr/>
            <p:nvPr/>
          </p:nvSpPr>
          <p:spPr>
            <a:xfrm flipH="1">
              <a:off x="6227444" y="2544794"/>
              <a:ext cx="161925" cy="447675"/>
            </a:xfrm>
            <a:custGeom>
              <a:avLst/>
              <a:gdLst>
                <a:gd name="connsiteX0" fmla="*/ 0 w 247650"/>
                <a:gd name="connsiteY0" fmla="*/ 0 h 447675"/>
                <a:gd name="connsiteX1" fmla="*/ 247650 w 247650"/>
                <a:gd name="connsiteY1" fmla="*/ 190500 h 447675"/>
                <a:gd name="connsiteX2" fmla="*/ 0 w 247650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47675">
                  <a:moveTo>
                    <a:pt x="0" y="0"/>
                  </a:moveTo>
                  <a:cubicBezTo>
                    <a:pt x="123825" y="57944"/>
                    <a:pt x="247650" y="115888"/>
                    <a:pt x="247650" y="190500"/>
                  </a:cubicBezTo>
                  <a:cubicBezTo>
                    <a:pt x="247650" y="265112"/>
                    <a:pt x="123825" y="356393"/>
                    <a:pt x="0" y="44767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sz="1100">
                <a:solidFill>
                  <a:schemeClr val="dk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85E2AF-B61F-426F-97FC-F641AB9BA902}"/>
                </a:ext>
              </a:extLst>
            </p:cNvPr>
            <p:cNvSpPr txBox="1"/>
            <p:nvPr/>
          </p:nvSpPr>
          <p:spPr>
            <a:xfrm>
              <a:off x="4872587" y="2683993"/>
              <a:ext cx="5071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has type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989F5D-683D-49E2-843F-D9FF8FD007FC}"/>
                </a:ext>
              </a:extLst>
            </p:cNvPr>
            <p:cNvSpPr txBox="1"/>
            <p:nvPr/>
          </p:nvSpPr>
          <p:spPr>
            <a:xfrm>
              <a:off x="6305550" y="2683993"/>
              <a:ext cx="5071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00" dirty="0"/>
                <a:t>has type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A4C29A-1181-4347-B7CC-1BC944074636}"/>
                </a:ext>
              </a:extLst>
            </p:cNvPr>
            <p:cNvSpPr txBox="1"/>
            <p:nvPr/>
          </p:nvSpPr>
          <p:spPr>
            <a:xfrm>
              <a:off x="5408293" y="4198365"/>
              <a:ext cx="117348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/>
                <a:t>relationship template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88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61</cp:revision>
  <dcterms:created xsi:type="dcterms:W3CDTF">2020-06-21T20:25:56Z</dcterms:created>
  <dcterms:modified xsi:type="dcterms:W3CDTF">2023-06-16T23:46:59Z</dcterms:modified>
</cp:coreProperties>
</file>