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042-BE16-4697-99D3-928A5781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3CF9-EF25-4CB6-BAE4-E83660F7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D3DE-D040-4623-A5F2-9E9A2BE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BE1D-A514-4093-99A7-52D504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A3FF-034B-4A1E-8C9F-D52E01B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ACAA-AF8D-45EE-BC6E-CA0358A9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741D-F534-4A72-AAE2-A4B4AB3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AFE-33E0-49F3-AED5-89883553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B46-04A1-4BA6-9EC4-D2A063F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CD07-1E51-48B6-8467-F41173E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6EA5B-EB5E-49A2-851B-C8E23F01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2E32-1D83-4F12-B0C7-7968C457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BAE1-8787-49EB-AD85-85358CF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1E91-A26C-4F1B-8E0E-636E2C3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B831-309D-4EDF-AB12-337EB96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EE65-AE9F-42D3-AEA5-16F7F51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ABA-CCFF-47DE-911B-39BC6397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DAD1-FDE9-459C-8B48-E424FF73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CA3C-5D0D-4EA1-B6F2-4754866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D914-8872-4D03-B4ED-6721833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98-A52E-4232-B33B-B6CAFD6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F576-3881-4310-9A47-45F07CC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05B4-E370-458C-ACA7-252F0AE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DD2E-A623-4449-A905-335840F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C428-3D71-4D17-8FBE-9F651AD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1AE-75C0-410D-B167-FF659A8B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BA69-969E-4198-B2DA-FBD4F6F8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1C79-2BCA-4A5F-AF90-3B4FB089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BDEE-A7E7-4B04-AAEA-9F3269A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06DC-B2A0-486C-947D-62DCF4C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294-8406-4C5D-AE4D-7324B20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268-997F-4C8C-B40B-C82DC62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1071-8721-448A-9F9F-A661E1C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E11F-536C-4351-AD6A-9E712A2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AE04-4A34-47A2-8007-26236D41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392F-3C5F-481E-BFCE-4CA2C6DB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3F94-1802-40E8-BFC8-7790129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889A-D3A8-46EA-A5BA-250D682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6595-20E6-488E-9E73-0B8BD6C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9C9E-0341-4429-8C45-0FB6CA47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5910-316F-4C47-B78D-20FB4B83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46DE-AAE4-424A-8B4D-E96041F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329E-B060-4DBC-AB38-7C735ED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9245-3F64-46BF-AD94-EA9F830F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46EA2-73FF-4692-BBF2-2845FE7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1CA4-E745-41FA-ACF0-5C5C808F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291E-F2CE-491B-8D12-12556A2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0D9-C88E-4F6B-922E-6635F9CE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C98D-9D0A-4252-BCD8-C875F69E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7045-CDB0-43E8-829E-41B26B8D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1D05-3E21-424A-8F7C-7A54438F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54E0F-4483-4661-A93A-0B97116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E48-80CE-4620-A91C-2D17473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D9A6-31E1-43B9-A536-73277248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5D91-70AE-4CAA-A512-FADB0DBB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A8AB-FC0C-428D-9BB2-AC21678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5953-74AB-4374-9E98-A9B32E9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B4C9-F97E-4EB8-9B73-4169974E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7268-5CBC-4609-9AA2-058858C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652D-3D5B-425A-98D2-F729CE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3F43-AE43-41C0-9199-607D2A8B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1BAA-1D9C-4B47-A587-DD10D042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B3D-8773-4AA0-A3D0-4A2A73D9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18F12E8-A30F-41CC-B652-64C7D3A284D3}"/>
              </a:ext>
            </a:extLst>
          </p:cNvPr>
          <p:cNvSpPr/>
          <p:nvPr/>
        </p:nvSpPr>
        <p:spPr>
          <a:xfrm>
            <a:off x="7183008" y="2395620"/>
            <a:ext cx="1041575" cy="1648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720" rIns="0" bIns="4572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-1" dirty="0">
                <a:solidFill>
                  <a:srgbClr val="000000"/>
                </a:solidFill>
              </a:rPr>
              <a:t>Orchestrator</a:t>
            </a: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96BB9AF7-83D1-40F6-814A-71671D1091C2}"/>
              </a:ext>
            </a:extLst>
          </p:cNvPr>
          <p:cNvSpPr/>
          <p:nvPr/>
        </p:nvSpPr>
        <p:spPr>
          <a:xfrm>
            <a:off x="2425591" y="2395620"/>
            <a:ext cx="4594334" cy="1648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ea typeface="DejaVu Sans"/>
              </a:rPr>
              <a:t>TOSCA Processor</a:t>
            </a:r>
            <a:endParaRPr lang="en-US" sz="1400" b="0" strike="noStrike" spc="-1" dirty="0"/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9FD02F1F-A4D4-4B6C-A559-F03A5B580DAB}"/>
              </a:ext>
            </a:extLst>
          </p:cNvPr>
          <p:cNvSpPr/>
          <p:nvPr/>
        </p:nvSpPr>
        <p:spPr>
          <a:xfrm>
            <a:off x="2037150" y="2810100"/>
            <a:ext cx="685799" cy="896040"/>
          </a:xfrm>
          <a:prstGeom prst="chevron">
            <a:avLst>
              <a:gd name="adj" fmla="val 20991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rot="16200000" vert="vert" lIns="45000" tIns="90000" rIns="45000" bIns="90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TOSCA</a:t>
            </a:r>
            <a:endParaRPr lang="en-US" sz="1200" b="0" strike="noStrike" spc="-1" dirty="0"/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CSAR</a:t>
            </a:r>
            <a:endParaRPr lang="en-US" sz="1200" b="0" strike="noStrike" spc="-1" dirty="0"/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956F1225-E883-4376-B0A8-A31C2EF4BB54}"/>
              </a:ext>
            </a:extLst>
          </p:cNvPr>
          <p:cNvSpPr/>
          <p:nvPr/>
        </p:nvSpPr>
        <p:spPr>
          <a:xfrm>
            <a:off x="5319496" y="3029070"/>
            <a:ext cx="847724" cy="4581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Resolver</a:t>
            </a:r>
            <a:endParaRPr lang="en-US" sz="1200" b="0" strike="noStrike" spc="-1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2F6CFD9-ADBF-410F-982C-F5ABBAA7A594}"/>
              </a:ext>
            </a:extLst>
          </p:cNvPr>
          <p:cNvSpPr/>
          <p:nvPr/>
        </p:nvSpPr>
        <p:spPr>
          <a:xfrm flipH="1" flipV="1">
            <a:off x="5738596" y="2446965"/>
            <a:ext cx="9525" cy="600023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7F5E781D-4BA3-40B1-A0E2-A370A3DB0516}"/>
              </a:ext>
            </a:extLst>
          </p:cNvPr>
          <p:cNvSpPr/>
          <p:nvPr/>
        </p:nvSpPr>
        <p:spPr>
          <a:xfrm>
            <a:off x="3041025" y="3029700"/>
            <a:ext cx="847364" cy="45683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Parser</a:t>
            </a:r>
            <a:endParaRPr lang="en-US" sz="1200" b="0" strike="noStrike" spc="-1" dirty="0"/>
          </a:p>
        </p:txBody>
      </p:sp>
      <p:sp>
        <p:nvSpPr>
          <p:cNvPr id="9" name="CustomShape 10">
            <a:extLst>
              <a:ext uri="{FF2B5EF4-FFF2-40B4-BE49-F238E27FC236}">
                <a16:creationId xmlns:a16="http://schemas.microsoft.com/office/drawing/2014/main" id="{9ECBA9FC-8554-4032-A697-FAF9CAFF56C0}"/>
              </a:ext>
            </a:extLst>
          </p:cNvPr>
          <p:cNvSpPr/>
          <p:nvPr/>
        </p:nvSpPr>
        <p:spPr>
          <a:xfrm>
            <a:off x="4186738" y="2808120"/>
            <a:ext cx="847724" cy="900000"/>
          </a:xfrm>
          <a:prstGeom prst="flowChartDocumen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Normalized</a:t>
            </a:r>
            <a:endParaRPr lang="en-US" sz="1200" b="0" strike="noStrike" spc="-1" dirty="0"/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Topology</a:t>
            </a:r>
            <a:endParaRPr lang="en-US" sz="1200" b="0" strike="noStrike" spc="-1" dirty="0"/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Templates</a:t>
            </a:r>
            <a:endParaRPr lang="en-US" sz="1200" b="0" strike="noStrike" spc="-1" dirty="0"/>
          </a:p>
        </p:txBody>
      </p:sp>
      <p:sp>
        <p:nvSpPr>
          <p:cNvPr id="10" name="CustomShape 11">
            <a:extLst>
              <a:ext uri="{FF2B5EF4-FFF2-40B4-BE49-F238E27FC236}">
                <a16:creationId xmlns:a16="http://schemas.microsoft.com/office/drawing/2014/main" id="{DD26562F-EFEA-4CF0-88EC-A28513A0933F}"/>
              </a:ext>
            </a:extLst>
          </p:cNvPr>
          <p:cNvSpPr/>
          <p:nvPr/>
        </p:nvSpPr>
        <p:spPr>
          <a:xfrm>
            <a:off x="6486031" y="2808120"/>
            <a:ext cx="1150886" cy="900000"/>
          </a:xfrm>
          <a:prstGeom prst="flowChartDocumen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Topology</a:t>
            </a:r>
            <a:endParaRPr lang="en-US" sz="1200" b="0" strike="noStrike" spc="-1" dirty="0"/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Representations</a:t>
            </a:r>
            <a:endParaRPr lang="en-US" sz="1200" b="0" strike="noStrike" spc="-1" dirty="0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80F8C3CA-CA61-4AF5-91B2-AE469B9652ED}"/>
              </a:ext>
            </a:extLst>
          </p:cNvPr>
          <p:cNvSpPr/>
          <p:nvPr/>
        </p:nvSpPr>
        <p:spPr>
          <a:xfrm flipH="1">
            <a:off x="2743094" y="3258120"/>
            <a:ext cx="297570" cy="0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7AE33F2D-BF8C-45C9-8E93-8127E610413E}"/>
              </a:ext>
            </a:extLst>
          </p:cNvPr>
          <p:cNvSpPr/>
          <p:nvPr/>
        </p:nvSpPr>
        <p:spPr>
          <a:xfrm flipH="1">
            <a:off x="7661661" y="3250021"/>
            <a:ext cx="882038" cy="9449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9A15AAFB-7009-44A9-B738-1ED7B0904319}"/>
              </a:ext>
            </a:extLst>
          </p:cNvPr>
          <p:cNvSpPr/>
          <p:nvPr/>
        </p:nvSpPr>
        <p:spPr>
          <a:xfrm flipH="1">
            <a:off x="6166127" y="3258120"/>
            <a:ext cx="339480" cy="0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EB024BAA-B8F0-41B1-99D7-C2D134A8CF3F}"/>
              </a:ext>
            </a:extLst>
          </p:cNvPr>
          <p:cNvSpPr/>
          <p:nvPr/>
        </p:nvSpPr>
        <p:spPr>
          <a:xfrm flipH="1">
            <a:off x="3464707" y="3486533"/>
            <a:ext cx="0" cy="334318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2334BB95-DF20-405E-947F-1AB8352CE222}"/>
              </a:ext>
            </a:extLst>
          </p:cNvPr>
          <p:cNvSpPr/>
          <p:nvPr/>
        </p:nvSpPr>
        <p:spPr>
          <a:xfrm flipH="1">
            <a:off x="7661660" y="3477719"/>
            <a:ext cx="882037" cy="8549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B623617C-C3AC-4F57-86E8-98A3EAC11762}"/>
              </a:ext>
            </a:extLst>
          </p:cNvPr>
          <p:cNvSpPr/>
          <p:nvPr/>
        </p:nvSpPr>
        <p:spPr>
          <a:xfrm flipH="1">
            <a:off x="7661660" y="3029070"/>
            <a:ext cx="882039" cy="0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21" name="CustomShape 23">
            <a:extLst>
              <a:ext uri="{FF2B5EF4-FFF2-40B4-BE49-F238E27FC236}">
                <a16:creationId xmlns:a16="http://schemas.microsoft.com/office/drawing/2014/main" id="{65C71F83-9BE2-47D3-A0EB-627DD11534B5}"/>
              </a:ext>
            </a:extLst>
          </p:cNvPr>
          <p:cNvSpPr/>
          <p:nvPr/>
        </p:nvSpPr>
        <p:spPr>
          <a:xfrm>
            <a:off x="8387667" y="2395620"/>
            <a:ext cx="1442133" cy="1648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ea typeface="DejaVu Sans"/>
              </a:rPr>
              <a:t>Platform</a:t>
            </a:r>
            <a:endParaRPr lang="en-US" sz="1400" b="0" strike="noStrike" spc="-1" dirty="0"/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235FF65-031B-4494-9A55-4500D2310E62}"/>
              </a:ext>
            </a:extLst>
          </p:cNvPr>
          <p:cNvSpPr/>
          <p:nvPr/>
        </p:nvSpPr>
        <p:spPr>
          <a:xfrm rot="16200000">
            <a:off x="3236287" y="3625957"/>
            <a:ext cx="456841" cy="846630"/>
          </a:xfrm>
          <a:prstGeom prst="chevron">
            <a:avLst>
              <a:gd name="adj" fmla="val 18929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" lIns="0" tIns="0" rIns="0" bIns="0" anchor="ctr">
            <a:noAutofit/>
          </a:bodyPr>
          <a:lstStyle/>
          <a:p>
            <a:pPr algn="ctr"/>
            <a:r>
              <a:rPr lang="en-US" sz="1200" spc="-1" dirty="0">
                <a:solidFill>
                  <a:srgbClr val="000000"/>
                </a:solidFill>
              </a:rPr>
              <a:t>Repositories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166AA0CF-4482-440D-9DF9-1CBFFB2FA9F8}"/>
              </a:ext>
            </a:extLst>
          </p:cNvPr>
          <p:cNvSpPr/>
          <p:nvPr/>
        </p:nvSpPr>
        <p:spPr>
          <a:xfrm flipH="1">
            <a:off x="5034462" y="3258120"/>
            <a:ext cx="297570" cy="0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1928C30C-815A-4495-BD7A-BB7EDEEAB62A}"/>
              </a:ext>
            </a:extLst>
          </p:cNvPr>
          <p:cNvSpPr/>
          <p:nvPr/>
        </p:nvSpPr>
        <p:spPr>
          <a:xfrm flipH="1">
            <a:off x="3888388" y="3258120"/>
            <a:ext cx="297570" cy="0"/>
          </a:xfrm>
          <a:prstGeom prst="line">
            <a:avLst/>
          </a:prstGeom>
          <a:ln w="28575"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sz="1200"/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4993583-4456-42A4-AB6C-36A08896443F}"/>
              </a:ext>
            </a:extLst>
          </p:cNvPr>
          <p:cNvSpPr/>
          <p:nvPr/>
        </p:nvSpPr>
        <p:spPr>
          <a:xfrm rot="5400000" flipV="1">
            <a:off x="5514938" y="1985250"/>
            <a:ext cx="456841" cy="846630"/>
          </a:xfrm>
          <a:prstGeom prst="chevron">
            <a:avLst>
              <a:gd name="adj" fmla="val 18929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vert="vert" lIns="0" tIns="0" rIns="0" bIns="0" anchor="ctr">
            <a:noAutofit/>
          </a:bodyPr>
          <a:lstStyle/>
          <a:p>
            <a:pPr algn="ctr"/>
            <a:r>
              <a:rPr lang="en-US" sz="1200" spc="-1" dirty="0">
                <a:solidFill>
                  <a:srgbClr val="000000"/>
                </a:solidFill>
              </a:rPr>
              <a:t>Service Inputs</a:t>
            </a:r>
          </a:p>
        </p:txBody>
      </p:sp>
      <p:sp>
        <p:nvSpPr>
          <p:cNvPr id="30" name="CustomShape 11">
            <a:extLst>
              <a:ext uri="{FF2B5EF4-FFF2-40B4-BE49-F238E27FC236}">
                <a16:creationId xmlns:a16="http://schemas.microsoft.com/office/drawing/2014/main" id="{FBA76B51-6663-4800-818C-6E5CED8DD566}"/>
              </a:ext>
            </a:extLst>
          </p:cNvPr>
          <p:cNvSpPr/>
          <p:nvPr/>
        </p:nvSpPr>
        <p:spPr>
          <a:xfrm>
            <a:off x="8543697" y="2808120"/>
            <a:ext cx="1150886" cy="900000"/>
          </a:xfrm>
          <a:prstGeom prst="flowChartDocumen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External</a:t>
            </a:r>
            <a:endParaRPr lang="en-US" sz="1200" b="0" strike="noStrike" spc="-1" dirty="0"/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ea typeface="DejaVu Sans"/>
              </a:rPr>
              <a:t>Implementations</a:t>
            </a:r>
            <a:endParaRPr lang="en-US" sz="12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48371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62</cp:revision>
  <dcterms:created xsi:type="dcterms:W3CDTF">2020-06-21T20:25:56Z</dcterms:created>
  <dcterms:modified xsi:type="dcterms:W3CDTF">2023-06-16T23:52:55Z</dcterms:modified>
</cp:coreProperties>
</file>