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93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28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3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4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4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9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6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17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215B-A677-43F4-8958-0C82E0F40397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9BB3-6B77-43D4-BDC1-DA5434A04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88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4320" r="61291" b="8042"/>
          <a:stretch/>
        </p:blipFill>
        <p:spPr>
          <a:xfrm>
            <a:off x="408972" y="0"/>
            <a:ext cx="6424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8279" r="58161" b="10689"/>
          <a:stretch/>
        </p:blipFill>
        <p:spPr>
          <a:xfrm>
            <a:off x="0" y="7914"/>
            <a:ext cx="6287728" cy="68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4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Yes</dc:creator>
  <cp:lastModifiedBy>Yes</cp:lastModifiedBy>
  <cp:revision>1</cp:revision>
  <dcterms:created xsi:type="dcterms:W3CDTF">2019-03-12T19:37:19Z</dcterms:created>
  <dcterms:modified xsi:type="dcterms:W3CDTF">2019-03-12T19:37:51Z</dcterms:modified>
</cp:coreProperties>
</file>