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F5607-0316-428C-830D-6EFC4281CA2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945483FC-21F5-4863-978F-DB50435D047C}">
      <dgm:prSet/>
      <dgm:spPr/>
      <dgm:t>
        <a:bodyPr/>
        <a:lstStyle/>
        <a:p>
          <a:pPr rtl="0"/>
          <a:r>
            <a:rPr lang="pt-BR" smtClean="0"/>
            <a:t>https://www.tecmundo.com.br/infografico/30658-a-evolucao-do-armazenamento-de-musicas-infografico-.htm</a:t>
          </a:r>
          <a:endParaRPr lang="pt-BR"/>
        </a:p>
      </dgm:t>
    </dgm:pt>
    <dgm:pt modelId="{D75AC4EA-FC06-4316-BC65-594D65A1D8CC}" type="parTrans" cxnId="{CC9A0655-C027-4579-AC45-27C5604F89C1}">
      <dgm:prSet/>
      <dgm:spPr/>
      <dgm:t>
        <a:bodyPr/>
        <a:lstStyle/>
        <a:p>
          <a:endParaRPr lang="pt-BR"/>
        </a:p>
      </dgm:t>
    </dgm:pt>
    <dgm:pt modelId="{70276182-C225-48B4-BCDD-F06AFDB7A9A1}" type="sibTrans" cxnId="{CC9A0655-C027-4579-AC45-27C5604F89C1}">
      <dgm:prSet/>
      <dgm:spPr/>
      <dgm:t>
        <a:bodyPr/>
        <a:lstStyle/>
        <a:p>
          <a:endParaRPr lang="pt-BR"/>
        </a:p>
      </dgm:t>
    </dgm:pt>
    <dgm:pt modelId="{171CCBBC-31C5-41D0-B392-C3242E700A20}" type="pres">
      <dgm:prSet presAssocID="{8F3F5607-0316-428C-830D-6EFC4281CA2F}" presName="CompostProcess" presStyleCnt="0">
        <dgm:presLayoutVars>
          <dgm:dir/>
          <dgm:resizeHandles val="exact"/>
        </dgm:presLayoutVars>
      </dgm:prSet>
      <dgm:spPr/>
    </dgm:pt>
    <dgm:pt modelId="{365043B7-CF91-4F6F-B1E3-D2F485BB30A6}" type="pres">
      <dgm:prSet presAssocID="{8F3F5607-0316-428C-830D-6EFC4281CA2F}" presName="arrow" presStyleLbl="bgShp" presStyleIdx="0" presStyleCnt="1"/>
      <dgm:spPr/>
    </dgm:pt>
    <dgm:pt modelId="{75FDA743-FE81-41C7-BBCD-A6E1CA2B1F99}" type="pres">
      <dgm:prSet presAssocID="{8F3F5607-0316-428C-830D-6EFC4281CA2F}" presName="linearProcess" presStyleCnt="0"/>
      <dgm:spPr/>
    </dgm:pt>
    <dgm:pt modelId="{76622A84-BB6C-4309-8860-8E521EDFD6A3}" type="pres">
      <dgm:prSet presAssocID="{945483FC-21F5-4863-978F-DB50435D047C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EE4F2E28-A63B-4890-A005-ECB0C0A8B0DB}" type="presOf" srcId="{8F3F5607-0316-428C-830D-6EFC4281CA2F}" destId="{171CCBBC-31C5-41D0-B392-C3242E700A20}" srcOrd="0" destOrd="0" presId="urn:microsoft.com/office/officeart/2005/8/layout/hProcess9"/>
    <dgm:cxn modelId="{CC9A0655-C027-4579-AC45-27C5604F89C1}" srcId="{8F3F5607-0316-428C-830D-6EFC4281CA2F}" destId="{945483FC-21F5-4863-978F-DB50435D047C}" srcOrd="0" destOrd="0" parTransId="{D75AC4EA-FC06-4316-BC65-594D65A1D8CC}" sibTransId="{70276182-C225-48B4-BCDD-F06AFDB7A9A1}"/>
    <dgm:cxn modelId="{72A80A3E-F67A-4F54-AF7F-DFB95267F510}" type="presOf" srcId="{945483FC-21F5-4863-978F-DB50435D047C}" destId="{76622A84-BB6C-4309-8860-8E521EDFD6A3}" srcOrd="0" destOrd="0" presId="urn:microsoft.com/office/officeart/2005/8/layout/hProcess9"/>
    <dgm:cxn modelId="{A602C917-FBDE-405A-B924-87C60C11C861}" type="presParOf" srcId="{171CCBBC-31C5-41D0-B392-C3242E700A20}" destId="{365043B7-CF91-4F6F-B1E3-D2F485BB30A6}" srcOrd="0" destOrd="0" presId="urn:microsoft.com/office/officeart/2005/8/layout/hProcess9"/>
    <dgm:cxn modelId="{EF9AE648-8B42-4F7C-A1E1-6580C75AF50E}" type="presParOf" srcId="{171CCBBC-31C5-41D0-B392-C3242E700A20}" destId="{75FDA743-FE81-41C7-BBCD-A6E1CA2B1F99}" srcOrd="1" destOrd="0" presId="urn:microsoft.com/office/officeart/2005/8/layout/hProcess9"/>
    <dgm:cxn modelId="{C6DE429C-56D1-4FB9-8B78-8061EAF21196}" type="presParOf" srcId="{75FDA743-FE81-41C7-BBCD-A6E1CA2B1F99}" destId="{76622A84-BB6C-4309-8860-8E521EDFD6A3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043B7-CF91-4F6F-B1E3-D2F485BB30A6}">
      <dsp:nvSpPr>
        <dsp:cNvPr id="0" name=""/>
        <dsp:cNvSpPr/>
      </dsp:nvSpPr>
      <dsp:spPr>
        <a:xfrm>
          <a:off x="685799" y="0"/>
          <a:ext cx="7772400" cy="16557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22A84-BB6C-4309-8860-8E521EDFD6A3}">
      <dsp:nvSpPr>
        <dsp:cNvPr id="0" name=""/>
        <dsp:cNvSpPr/>
      </dsp:nvSpPr>
      <dsp:spPr>
        <a:xfrm>
          <a:off x="2000250" y="496728"/>
          <a:ext cx="5143500" cy="662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/>
            <a:t>https://www.tecmundo.com.br/infografico/30658-a-evolucao-do-armazenamento-de-musicas-infografico-.htm</a:t>
          </a:r>
          <a:endParaRPr lang="pt-BR" sz="1600" kern="1200"/>
        </a:p>
      </dsp:txBody>
      <dsp:txXfrm>
        <a:off x="2032581" y="529059"/>
        <a:ext cx="5078838" cy="597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B05-572E-4478-A1C6-3D6029E98CC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1F3-1D00-40A9-95EE-95245686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77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B05-572E-4478-A1C6-3D6029E98CC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1F3-1D00-40A9-95EE-95245686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54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B05-572E-4478-A1C6-3D6029E98CC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1F3-1D00-40A9-95EE-95245686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93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B05-572E-4478-A1C6-3D6029E98CC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1F3-1D00-40A9-95EE-95245686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05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B05-572E-4478-A1C6-3D6029E98CC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1F3-1D00-40A9-95EE-95245686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37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B05-572E-4478-A1C6-3D6029E98CC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1F3-1D00-40A9-95EE-95245686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4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B05-572E-4478-A1C6-3D6029E98CC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1F3-1D00-40A9-95EE-95245686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2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B05-572E-4478-A1C6-3D6029E98CC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1F3-1D00-40A9-95EE-95245686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63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B05-572E-4478-A1C6-3D6029E98CC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1F3-1D00-40A9-95EE-95245686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50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B05-572E-4478-A1C6-3D6029E98CC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1F3-1D00-40A9-95EE-95245686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44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B05-572E-4478-A1C6-3D6029E98CC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1F3-1D00-40A9-95EE-95245686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15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DB05-572E-4478-A1C6-3D6029E98CC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3B1F3-1D00-40A9-95EE-95245686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87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Inserção de Mídias em Páginas 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18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Inserção de Sons</a:t>
            </a:r>
            <a:br>
              <a:rPr lang="pt-BR" dirty="0" smtClean="0"/>
            </a:b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524000" y="360203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8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2700" y="419099"/>
            <a:ext cx="9144000" cy="9064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Projeto </a:t>
            </a:r>
            <a:r>
              <a:rPr lang="pt-BR" dirty="0" err="1" smtClean="0"/>
              <a:t>Playlist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3386" r="11354" b="35156"/>
          <a:stretch/>
        </p:blipFill>
        <p:spPr>
          <a:xfrm>
            <a:off x="1168400" y="1219319"/>
            <a:ext cx="10166350" cy="563868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23449" r="25073"/>
          <a:stretch/>
        </p:blipFill>
        <p:spPr>
          <a:xfrm>
            <a:off x="7263910" y="1618712"/>
            <a:ext cx="533890" cy="68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4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3776" r="12500" b="32422"/>
          <a:stretch/>
        </p:blipFill>
        <p:spPr>
          <a:xfrm>
            <a:off x="533400" y="177800"/>
            <a:ext cx="10668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8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7917" t="34245" r="59896" b="58295"/>
          <a:stretch/>
        </p:blipFill>
        <p:spPr>
          <a:xfrm>
            <a:off x="2857500" y="1460500"/>
            <a:ext cx="4532870" cy="1219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7291" t="43359" r="54167" b="49740"/>
          <a:stretch/>
        </p:blipFill>
        <p:spPr>
          <a:xfrm>
            <a:off x="2857500" y="2806700"/>
            <a:ext cx="5449498" cy="10541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8500" y="774700"/>
            <a:ext cx="236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Criar uma pasta </a:t>
            </a:r>
            <a:r>
              <a:rPr lang="pt-BR" dirty="0" err="1" smtClean="0"/>
              <a:t>Playlist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363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t="13020" r="64167" b="51433"/>
          <a:stretch/>
        </p:blipFill>
        <p:spPr>
          <a:xfrm>
            <a:off x="444500" y="114300"/>
            <a:ext cx="8305800" cy="659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3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48698" r="61562" b="9635"/>
          <a:stretch/>
        </p:blipFill>
        <p:spPr>
          <a:xfrm>
            <a:off x="368300" y="241299"/>
            <a:ext cx="7378700" cy="639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19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Inserção de Mídias em Páginas Web</vt:lpstr>
      <vt:lpstr>Inserção de Sons </vt:lpstr>
      <vt:lpstr>Projeto Playlist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LUIZ LETTIERI DA COSTA</dc:creator>
  <cp:lastModifiedBy>FABIO LUIZ LETTIERI DA COSTA</cp:lastModifiedBy>
  <cp:revision>3</cp:revision>
  <dcterms:created xsi:type="dcterms:W3CDTF">2019-02-26T22:56:09Z</dcterms:created>
  <dcterms:modified xsi:type="dcterms:W3CDTF">2019-02-26T23:17:08Z</dcterms:modified>
</cp:coreProperties>
</file>