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3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3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440621-2BFA-4D12-BAB9-F537B2D495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3454FD-7386-469E-A67F-AB8D05758A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1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845F-914E-4CB1-80D0-BDB3DE0EB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Tranzistor Baza Comuna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AC3EB-357B-4788-B87E-91CAADFD8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Goia calin-Daniel</a:t>
            </a:r>
          </a:p>
          <a:p>
            <a:r>
              <a:rPr lang="en-US" dirty="0"/>
              <a:t>Grupa 2124</a:t>
            </a:r>
          </a:p>
        </p:txBody>
      </p:sp>
    </p:spTree>
    <p:extLst>
      <p:ext uri="{BB962C8B-B14F-4D97-AF65-F5344CB8AC3E}">
        <p14:creationId xmlns:p14="http://schemas.microsoft.com/office/powerpoint/2010/main" val="317972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6AF8-8565-4F74-8A9C-31246454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Descriere Proiect</a:t>
            </a:r>
          </a:p>
        </p:txBody>
      </p:sp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DA21AB4-842A-4F3C-B7E0-015A042EB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37" y="1947068"/>
            <a:ext cx="2963863" cy="29638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E6C3BF-B45D-4B4E-A76F-5EB43EE6EEC2}"/>
              </a:ext>
            </a:extLst>
          </p:cNvPr>
          <p:cNvSpPr txBox="1"/>
          <p:nvPr/>
        </p:nvSpPr>
        <p:spPr>
          <a:xfrm>
            <a:off x="1097279" y="2139518"/>
            <a:ext cx="6954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    </a:t>
            </a:r>
            <a:r>
              <a:rPr lang="en-US" dirty="0"/>
              <a:t> </a:t>
            </a:r>
            <a:r>
              <a:rPr lang="ro-RO" dirty="0"/>
              <a:t> Aplicația este realizată cu ajutorul platformei MATLAB, și este realizată în trei fișiere, unul principal și doua pentru funcții.</a:t>
            </a:r>
          </a:p>
          <a:p>
            <a:r>
              <a:rPr lang="ro-RO" dirty="0"/>
              <a:t>   </a:t>
            </a:r>
            <a:r>
              <a:rPr lang="en-US" dirty="0"/>
              <a:t> </a:t>
            </a:r>
            <a:r>
              <a:rPr lang="ro-RO" dirty="0"/>
              <a:t>  In prima parte a proiectului avem  reprezentata schema unui Tranzistor Bipolar de tip npn în conexiunea Baza Comuna polarizat normal. </a:t>
            </a:r>
          </a:p>
          <a:p>
            <a:r>
              <a:rPr lang="ro-RO" dirty="0"/>
              <a:t>    </a:t>
            </a:r>
            <a:r>
              <a:rPr lang="en-US" dirty="0"/>
              <a:t> </a:t>
            </a:r>
            <a:r>
              <a:rPr lang="ro-RO" dirty="0"/>
              <a:t> In a doua parte a proiectului avem reprezentat un amplificator in configuratie cu baza comuna.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481DC-F155-40FC-9F14-695ECBE2ABE3}"/>
              </a:ext>
            </a:extLst>
          </p:cNvPr>
          <p:cNvSpPr txBox="1"/>
          <p:nvPr/>
        </p:nvSpPr>
        <p:spPr>
          <a:xfrm>
            <a:off x="1216240" y="3987601"/>
            <a:ext cx="7075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ro-RO" dirty="0"/>
              <a:t>Interfata ii permite utilizatorului sa modifice parametrii semnalelor, rezistentele si alti parametri.</a:t>
            </a:r>
            <a:r>
              <a:rPr lang="en-US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9751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7F5C-2BEA-4E23-B2F2-C392583A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Prezentarea aplicatiei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53C6B1-A400-4389-A2E7-F32127CC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6" r="30164"/>
          <a:stretch/>
        </p:blipFill>
        <p:spPr>
          <a:xfrm>
            <a:off x="1076432" y="1916318"/>
            <a:ext cx="3094997" cy="347101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9BB6A7-99C3-4065-894E-94211A07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r>
              <a:rPr lang="ro-RO" dirty="0"/>
              <a:t>Aplicatia se deschide un meniu care contine 5 butoane care prin apasarea lor vor deschide urmatoarele interfete:</a:t>
            </a:r>
          </a:p>
          <a:p>
            <a:endParaRPr lang="ro-RO" dirty="0"/>
          </a:p>
          <a:p>
            <a:r>
              <a:rPr lang="ro-RO" dirty="0"/>
              <a:t>1. Deschiderea prezentarii PowerPoint</a:t>
            </a:r>
          </a:p>
          <a:p>
            <a:r>
              <a:rPr lang="ro-RO" dirty="0"/>
              <a:t>2.Deschiderea documentatiei Word</a:t>
            </a:r>
          </a:p>
          <a:p>
            <a:r>
              <a:rPr lang="ro-RO" dirty="0"/>
              <a:t>3. Interfata configuratiei de baza</a:t>
            </a:r>
          </a:p>
          <a:p>
            <a:r>
              <a:rPr lang="ro-RO" dirty="0"/>
              <a:t>4. Interfata Amplificatorului de semnal mic</a:t>
            </a:r>
          </a:p>
          <a:p>
            <a:r>
              <a:rPr lang="ro-RO" dirty="0"/>
              <a:t>5. Inchiderea aplicatiei</a:t>
            </a:r>
          </a:p>
        </p:txBody>
      </p:sp>
    </p:spTree>
    <p:extLst>
      <p:ext uri="{BB962C8B-B14F-4D97-AF65-F5344CB8AC3E}">
        <p14:creationId xmlns:p14="http://schemas.microsoft.com/office/powerpoint/2010/main" val="20121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D064-46DB-4865-8FAE-CC97618D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Configuratia de baza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0DF2D0D-1B45-4FD1-9AA2-9EBDF604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313208"/>
            <a:ext cx="5451627" cy="391154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129856-5C36-4885-94BB-CAA7CEF9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ro-RO" dirty="0"/>
              <a:t>    In aceasta interfata utilizatorul poate introduce un nou set de valori iar pe baza acestora se vor calcula datele de iesire.</a:t>
            </a:r>
          </a:p>
          <a:p>
            <a:r>
              <a:rPr lang="ro-RO" dirty="0"/>
              <a:t>     In partea </a:t>
            </a:r>
            <a:r>
              <a:rPr lang="en-US" dirty="0"/>
              <a:t>dreapta</a:t>
            </a:r>
            <a:r>
              <a:rPr lang="ro-RO" dirty="0"/>
              <a:t> sunt reprezentate caracteristicile de intrare si iesire ale tranzistorului.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66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002F4-31D4-4A58-9381-05FCA585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Amplificatorul de semnal mic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178B0CE-952D-4CD5-B65B-6D3678B3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299580"/>
            <a:ext cx="5451627" cy="39387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EB5CD5-5C0A-44ED-A3A7-19B95A32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ro-RO" dirty="0"/>
              <a:t>    Aceasta interfata permite utilizatorului sa vizualizeze semnalul de intrare</a:t>
            </a:r>
            <a:r>
              <a:rPr lang="en-US" dirty="0"/>
              <a:t>, </a:t>
            </a:r>
            <a:r>
              <a:rPr lang="ro-RO" dirty="0"/>
              <a:t>semnalul de iesire amplificat</a:t>
            </a:r>
            <a:r>
              <a:rPr lang="en-US" dirty="0"/>
              <a:t> si reprezentarea punctului static de functionare.</a:t>
            </a:r>
            <a:endParaRPr lang="ro-RO" dirty="0"/>
          </a:p>
          <a:p>
            <a:r>
              <a:rPr lang="ro-RO" dirty="0"/>
              <a:t>     De asemenea, se pot seta parametrii semnalului de intrare si valorile rezistentelor configuratiei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67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B2F77-24D4-4B28-B9FC-61726A56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Secvente de cod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D73CA-ACEA-43D5-904D-30799395F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7" b="-1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8EF9B1-BDED-4E44-80AD-02D028E89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10" r="3" b="14809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2A0F4D-15DF-43CC-A358-1964F27E2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45088" y="2817845"/>
            <a:ext cx="6403975" cy="2431985"/>
          </a:xfr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7419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</TotalTime>
  <Words>220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Tranzistor Baza Comuna</vt:lpstr>
      <vt:lpstr>Descriere Proiect</vt:lpstr>
      <vt:lpstr>Prezentarea aplicatiei</vt:lpstr>
      <vt:lpstr>Configuratia de baza</vt:lpstr>
      <vt:lpstr>Amplificatorul de semnal mic</vt:lpstr>
      <vt:lpstr>Secvente de cod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Calin Goia</dc:creator>
  <cp:lastModifiedBy>Calin Goia</cp:lastModifiedBy>
  <cp:revision>6</cp:revision>
  <dcterms:created xsi:type="dcterms:W3CDTF">2022-01-11T18:25:55Z</dcterms:created>
  <dcterms:modified xsi:type="dcterms:W3CDTF">2022-01-12T11:48:46Z</dcterms:modified>
</cp:coreProperties>
</file>