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B6C2-855C-499E-89A2-5ED1C3034873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0C9C0-29D5-4FA6-B85D-B7A04F4685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71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0C9C0-29D5-4FA6-B85D-B7A04F4685E5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354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5FB38B-5469-A66A-9CE1-EAF800DA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84F7D5D-BBB8-1C8B-130A-7CAC54BE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77AB796-243D-7B31-C6A1-35952ACC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9F53AE0-CFD0-538F-AE55-0EF69FE2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B17F930-C2E9-6E41-A571-AE4BDD58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556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01F551-6978-6236-1E7B-9E1A662C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C95566A-8BD8-3862-BEA0-B5B5FE5D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4E3299E-EA13-2CB3-3083-D8EEDF3F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669875F-F80A-7DDF-477F-D168B22B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3C625BB-BDAF-4E86-1979-4882482B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111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1956D32-4B4D-C03F-0E99-ED6E5280F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814CD884-0E46-641E-788C-2C24B80C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CEF8B92-3726-BFCC-A2CD-FFB44CC7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D0E2FB8-1F87-D45C-2420-F70D7ED0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916FF11-CBDB-AC42-A7FD-C3D2DC05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171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34D4A6-5C25-0EBF-CBB2-0D101467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D6BEF2D-22E2-13AB-580C-10B9069B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4C6904E-E172-478A-1554-E5A1EE50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BCD9A7D-160A-D3FB-5DA8-C83AC865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3CFA726-E102-B19F-250E-C917F4A6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006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966795-9A71-5339-56CA-789ED91D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406927F-23E7-A984-22F7-A0915C89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E1D148C-AAAE-033E-DFF5-15C8D5A1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A197C94-6E87-BEB8-9BA5-2226892A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0517EB2-20DE-91A8-0765-6AED9B0C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047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DD8AE1-BDEE-1119-7DD8-BCDA22D3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C7A9020-4786-AA41-8B93-B021025ED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D1C223D-FF69-6448-EA2D-00D91150F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D2D416F-39B1-063B-BB5B-F63BD2B7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7E5172A-618E-40E2-4EFB-792A8155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FD14A6E-972C-75A1-46E8-07CFB3E5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23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CAF12B7-6DAB-D08A-467F-77ABC00C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3218C48-9DAC-11D5-9BA8-54B6BA14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D52880F-39C8-12FC-6B5E-FB631448A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5BE75BE-49A6-24BB-482D-7C5E6F354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1CDCBC6-E377-6124-4F5B-A255E21DF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4D806D0-E2DB-F507-C514-C9BCB40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1EDFF32-9DAE-A0FA-9C98-4E2BC81F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224C85DD-7D1B-6D33-148D-249DD033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97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F29E33-6B31-B0FD-1844-AE65BA77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47C98C24-859E-9F1A-90FD-38E770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85B9749-0E69-A2BC-7BE3-7C65F163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BFE3BF7E-813E-B5D8-15C1-8C49740C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118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3AF7F54F-D801-BAB2-8D57-4FE477A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ECED2810-DC2D-3772-B084-A5B54B9E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69FC35C-6255-B62B-52F5-63E53584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4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AB2139-8D53-4D42-181E-0F88FF0D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B96D22C-7D8F-7B26-2D6D-0DDF98F6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1145A00-219B-BBDD-25C5-452BBD1A4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96318ED-A440-01A9-58F1-AC126965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19CC7C0-9D5E-998E-6809-9D572C2A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203BE13-9DC2-1568-3B0C-86261EBF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04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6B47B97-FB64-072F-AF29-1CF3AB4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ABA0314-2890-53D7-8A51-5DF023130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276A81E-281F-8BDE-51B8-CE20A30C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35B6B20-BD13-B286-C3CA-EDF08EAC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5813685-8DDC-B7C0-31CA-9B4608F9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66CADE0-B31E-8FE8-A1CD-65C8A9FA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400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FAE55FBE-ACEF-EFFC-6CEB-F0F210F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00DDEFA-2CA4-B4D5-5CE3-1814A7EFA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5773B75-C882-78FE-6E20-4D0CD0D05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E700-A6CB-4E95-A728-F9F2A30C6D75}" type="datetimeFigureOut">
              <a:rPr lang="ro-RO" smtClean="0"/>
              <a:t>14.05.2023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E4D4437-21F9-42BF-D92A-2E8F34F80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437D163-9B58-38D4-B8CB-D0967B079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FB5E-70EA-4D8E-9875-10BFAE530E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3488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captură de ecran, albastru, tehnologie, artă&#10;&#10;Descriere generată automat">
            <a:extLst>
              <a:ext uri="{FF2B5EF4-FFF2-40B4-BE49-F238E27FC236}">
                <a16:creationId xmlns:a16="http://schemas.microsoft.com/office/drawing/2014/main" id="{F1549201-6752-3381-5194-7B252F11A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saturation sat="159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01" y="-79998"/>
            <a:ext cx="12263901" cy="6937998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000B3826-17DC-D802-968A-3B27F6D60A3B}"/>
              </a:ext>
            </a:extLst>
          </p:cNvPr>
          <p:cNvSpPr txBox="1"/>
          <p:nvPr/>
        </p:nvSpPr>
        <p:spPr>
          <a:xfrm>
            <a:off x="3230269" y="2188672"/>
            <a:ext cx="6084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Assistant</a:t>
            </a:r>
            <a:endParaRPr lang="ro-RO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8CFAD25E-B632-4003-049F-D199836B58A1}"/>
              </a:ext>
            </a:extLst>
          </p:cNvPr>
          <p:cNvSpPr txBox="1"/>
          <p:nvPr/>
        </p:nvSpPr>
        <p:spPr>
          <a:xfrm>
            <a:off x="8105775" y="5257800"/>
            <a:ext cx="347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Sascau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Calin-Sebastian</a:t>
            </a:r>
            <a:endParaRPr lang="ro-R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2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captură de ecran, albastru, tehnologie, artă&#10;&#10;Descriere generată automat">
            <a:extLst>
              <a:ext uri="{FF2B5EF4-FFF2-40B4-BE49-F238E27FC236}">
                <a16:creationId xmlns:a16="http://schemas.microsoft.com/office/drawing/2014/main" id="{0F878E91-F46B-A627-BC22-B7E11389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saturation sat="159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01" y="0"/>
            <a:ext cx="12263901" cy="6937998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1BE26DBB-42B5-98E1-5FB3-EBB9812A94CE}"/>
              </a:ext>
            </a:extLst>
          </p:cNvPr>
          <p:cNvSpPr txBox="1"/>
          <p:nvPr/>
        </p:nvSpPr>
        <p:spPr>
          <a:xfrm>
            <a:off x="1479767" y="1186947"/>
            <a:ext cx="92324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3200" b="0" i="0" dirty="0">
                <a:solidFill>
                  <a:schemeClr val="bg1"/>
                </a:solidFill>
                <a:effectLst/>
                <a:latin typeface="Söhne"/>
              </a:rPr>
              <a:t>Un chat </a:t>
            </a:r>
            <a:r>
              <a:rPr lang="ro-RO" sz="3200" b="0" i="0" dirty="0" err="1">
                <a:solidFill>
                  <a:schemeClr val="bg1"/>
                </a:solidFill>
                <a:effectLst/>
                <a:latin typeface="Söhne"/>
              </a:rPr>
              <a:t>assistant</a:t>
            </a:r>
            <a:r>
              <a:rPr lang="ro-RO" sz="3200" b="0" i="0" dirty="0">
                <a:solidFill>
                  <a:schemeClr val="bg1"/>
                </a:solidFill>
                <a:effectLst/>
                <a:latin typeface="Söhne"/>
              </a:rPr>
              <a:t> este un program software</a:t>
            </a:r>
            <a:endParaRPr lang="en-US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r>
              <a:rPr lang="ro-RO" sz="3200" b="0" i="0" dirty="0">
                <a:solidFill>
                  <a:schemeClr val="bg1"/>
                </a:solidFill>
                <a:effectLst/>
                <a:latin typeface="Söhne"/>
              </a:rPr>
              <a:t> care îndeplinește rolul de a interacționa cu utilizatorii,</a:t>
            </a:r>
            <a:endParaRPr lang="en-US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r>
              <a:rPr lang="ro-RO" sz="3200" b="0" i="0" dirty="0">
                <a:solidFill>
                  <a:schemeClr val="bg1"/>
                </a:solidFill>
                <a:effectLst/>
                <a:latin typeface="Söhne"/>
              </a:rPr>
              <a:t>cu scopul de a oferi asistență în diverse domenii. </a:t>
            </a:r>
            <a:endParaRPr lang="ro-RO" sz="3200" dirty="0">
              <a:solidFill>
                <a:schemeClr val="bg1"/>
              </a:solidFill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630B1B3A-7E7A-A761-A0D0-31827A85292E}"/>
              </a:ext>
            </a:extLst>
          </p:cNvPr>
          <p:cNvSpPr txBox="1"/>
          <p:nvPr/>
        </p:nvSpPr>
        <p:spPr>
          <a:xfrm>
            <a:off x="1479767" y="2635115"/>
            <a:ext cx="99597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Principala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directie</a:t>
            </a:r>
            <a:r>
              <a:rPr lang="en-US" sz="3200" dirty="0">
                <a:solidFill>
                  <a:schemeClr val="bg1"/>
                </a:solidFill>
              </a:rPr>
              <a:t> a </a:t>
            </a:r>
            <a:r>
              <a:rPr lang="en-US" sz="3200" dirty="0" err="1">
                <a:solidFill>
                  <a:schemeClr val="bg1"/>
                </a:solidFill>
              </a:rPr>
              <a:t>acestui</a:t>
            </a:r>
            <a:r>
              <a:rPr lang="en-US" sz="3200" dirty="0">
                <a:solidFill>
                  <a:schemeClr val="bg1"/>
                </a:solidFill>
              </a:rPr>
              <a:t> software </a:t>
            </a:r>
            <a:r>
              <a:rPr lang="en-US" sz="3200" dirty="0" err="1">
                <a:solidFill>
                  <a:schemeClr val="bg1"/>
                </a:solidFill>
              </a:rPr>
              <a:t>va</a:t>
            </a:r>
            <a:r>
              <a:rPr lang="en-US" sz="3200" dirty="0">
                <a:solidFill>
                  <a:schemeClr val="bg1"/>
                </a:solidFill>
              </a:rPr>
              <a:t> fi 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generarea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informatie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utila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pentru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creatorii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continut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endParaRPr lang="ro-RO" sz="3200" dirty="0">
              <a:solidFill>
                <a:schemeClr val="bg1"/>
              </a:solidFill>
            </a:endParaRP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3B53A269-C299-7F9E-29E3-98D7FA0E9893}"/>
              </a:ext>
            </a:extLst>
          </p:cNvPr>
          <p:cNvSpPr txBox="1"/>
          <p:nvPr/>
        </p:nvSpPr>
        <p:spPr>
          <a:xfrm>
            <a:off x="4715942" y="328070"/>
            <a:ext cx="276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</a:rPr>
              <a:t>1.Stadiu </a:t>
            </a:r>
            <a:r>
              <a:rPr lang="en-US" sz="3200" b="1" i="1" u="sng" dirty="0" err="1">
                <a:solidFill>
                  <a:schemeClr val="bg1"/>
                </a:solidFill>
              </a:rPr>
              <a:t>curent</a:t>
            </a:r>
            <a:endParaRPr lang="ro-RO" sz="3200" b="1" i="1" u="sng" dirty="0">
              <a:solidFill>
                <a:schemeClr val="bg1"/>
              </a:solidFill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4397A9B4-AC04-67D4-5D9E-6FFDB0D66A2A}"/>
              </a:ext>
            </a:extLst>
          </p:cNvPr>
          <p:cNvSpPr txBox="1"/>
          <p:nvPr/>
        </p:nvSpPr>
        <p:spPr>
          <a:xfrm>
            <a:off x="2499854" y="3732061"/>
            <a:ext cx="7571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Principalele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arii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dezvoltate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stadiu</a:t>
            </a:r>
            <a:r>
              <a:rPr lang="en-US" sz="2400" dirty="0">
                <a:solidFill>
                  <a:schemeClr val="bg1"/>
                </a:solidFill>
              </a:rPr>
              <a:t> current):Social media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-Captions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-Bio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-Testimonial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-Tips &amp; Tricks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-Giveaway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-Collaboration message		</a:t>
            </a:r>
          </a:p>
        </p:txBody>
      </p:sp>
    </p:spTree>
    <p:extLst>
      <p:ext uri="{BB962C8B-B14F-4D97-AF65-F5344CB8AC3E}">
        <p14:creationId xmlns:p14="http://schemas.microsoft.com/office/powerpoint/2010/main" val="379607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1F045C-020D-85C1-2859-C7797F19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58768FE-7B81-E499-4E0C-8A6CE009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Imagine 3" descr="O imagine care conține captură de ecran, albastru, tehnologie, artă&#10;&#10;Descriere generată automat">
            <a:extLst>
              <a:ext uri="{FF2B5EF4-FFF2-40B4-BE49-F238E27FC236}">
                <a16:creationId xmlns:a16="http://schemas.microsoft.com/office/drawing/2014/main" id="{5696BF65-3250-7531-402A-24C88389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saturation sat="159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01" y="0"/>
            <a:ext cx="12263901" cy="6937998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DE83578D-EDC2-FB2D-53A4-D6EF5C7B8C61}"/>
              </a:ext>
            </a:extLst>
          </p:cNvPr>
          <p:cNvSpPr txBox="1"/>
          <p:nvPr/>
        </p:nvSpPr>
        <p:spPr>
          <a:xfrm>
            <a:off x="4149185" y="230188"/>
            <a:ext cx="3996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</a:rPr>
              <a:t>2.Prototip de </a:t>
            </a:r>
            <a:r>
              <a:rPr lang="en-US" sz="3200" b="1" i="1" u="sng" dirty="0" err="1">
                <a:solidFill>
                  <a:schemeClr val="bg1"/>
                </a:solidFill>
              </a:rPr>
              <a:t>interfata</a:t>
            </a:r>
            <a:endParaRPr lang="ro-RO" sz="3200" b="1" i="1" u="sng" dirty="0">
              <a:solidFill>
                <a:schemeClr val="bg1"/>
              </a:solidFill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1535C319-18CF-37D1-9453-C654AE03AE66}"/>
              </a:ext>
            </a:extLst>
          </p:cNvPr>
          <p:cNvSpPr txBox="1"/>
          <p:nvPr/>
        </p:nvSpPr>
        <p:spPr>
          <a:xfrm>
            <a:off x="1971675" y="1028521"/>
            <a:ext cx="910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Interfata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realizata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intermediul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librariei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PySimpleGUI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ro-RO" sz="2800" dirty="0">
              <a:solidFill>
                <a:schemeClr val="bg1"/>
              </a:solidFill>
            </a:endParaRP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71500A23-E5A3-0E28-B1E7-F70DA3E18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1690688"/>
            <a:ext cx="1190625" cy="1238250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4C7C8E7A-3566-BFEB-1854-5B0838B9A301}"/>
              </a:ext>
            </a:extLst>
          </p:cNvPr>
          <p:cNvSpPr txBox="1"/>
          <p:nvPr/>
        </p:nvSpPr>
        <p:spPr>
          <a:xfrm>
            <a:off x="1971675" y="2030471"/>
            <a:ext cx="504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Incapsularea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principala</a:t>
            </a:r>
            <a:r>
              <a:rPr lang="en-US" dirty="0">
                <a:solidFill>
                  <a:schemeClr val="bg1"/>
                </a:solidFill>
              </a:rPr>
              <a:t>, de </a:t>
            </a:r>
            <a:r>
              <a:rPr lang="en-US" dirty="0" err="1">
                <a:solidFill>
                  <a:schemeClr val="bg1"/>
                </a:solidFill>
              </a:rPr>
              <a:t>unde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alege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Categoria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DCCA9BFC-F33B-B062-3725-5E90859B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99" y="3242429"/>
            <a:ext cx="3377542" cy="3429000"/>
          </a:xfrm>
          <a:prstGeom prst="rect">
            <a:avLst/>
          </a:prstGeom>
        </p:spPr>
      </p:pic>
      <p:sp>
        <p:nvSpPr>
          <p:cNvPr id="17" name="CasetăText 16">
            <a:extLst>
              <a:ext uri="{FF2B5EF4-FFF2-40B4-BE49-F238E27FC236}">
                <a16:creationId xmlns:a16="http://schemas.microsoft.com/office/drawing/2014/main" id="{D4E819E0-81BF-27C3-5944-D4A4E547AE52}"/>
              </a:ext>
            </a:extLst>
          </p:cNvPr>
          <p:cNvSpPr txBox="1"/>
          <p:nvPr/>
        </p:nvSpPr>
        <p:spPr>
          <a:xfrm>
            <a:off x="3865074" y="4663797"/>
            <a:ext cx="779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Fereastra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principala</a:t>
            </a:r>
            <a:r>
              <a:rPr lang="en-US" dirty="0">
                <a:solidFill>
                  <a:schemeClr val="bg1"/>
                </a:solidFill>
              </a:rPr>
              <a:t> in care se </a:t>
            </a:r>
            <a:r>
              <a:rPr lang="en-US" dirty="0" err="1">
                <a:solidFill>
                  <a:schemeClr val="bg1"/>
                </a:solidFill>
              </a:rPr>
              <a:t>introduc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detaliile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relevante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construirea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ideii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8FA913C-91DA-7B92-FFAE-0AF1109B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A5FE82E-7B59-A6CF-6738-28B64513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5" name="Imagine 4" descr="O imagine care conține captură de ecran, albastru, tehnologie, artă&#10;&#10;Descriere generată automat">
            <a:extLst>
              <a:ext uri="{FF2B5EF4-FFF2-40B4-BE49-F238E27FC236}">
                <a16:creationId xmlns:a16="http://schemas.microsoft.com/office/drawing/2014/main" id="{73AE050C-9E60-C9C8-B216-2DB891338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saturation sat="159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01" y="0"/>
            <a:ext cx="12263901" cy="6937998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3B46E011-9524-DE59-BC13-763BBCB99C27}"/>
              </a:ext>
            </a:extLst>
          </p:cNvPr>
          <p:cNvSpPr txBox="1"/>
          <p:nvPr/>
        </p:nvSpPr>
        <p:spPr>
          <a:xfrm>
            <a:off x="4553430" y="365125"/>
            <a:ext cx="3155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</a:rPr>
              <a:t>2.1. Cod </a:t>
            </a:r>
            <a:r>
              <a:rPr lang="en-US" sz="3200" b="1" i="1" u="sng" dirty="0" err="1">
                <a:solidFill>
                  <a:schemeClr val="bg1"/>
                </a:solidFill>
              </a:rPr>
              <a:t>Interfata</a:t>
            </a:r>
            <a:endParaRPr lang="ro-RO" sz="3200" b="1" i="1" u="sng" dirty="0">
              <a:solidFill>
                <a:schemeClr val="bg1"/>
              </a:solidFill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A4431D5D-50C2-A994-7A3F-59C8C281F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3" y="1134082"/>
            <a:ext cx="5177454" cy="4122956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D0EC5E8C-DFBC-48DA-A1A4-B7126A311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127" y="1133475"/>
            <a:ext cx="5899544" cy="412295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186B5697-75D7-F583-8FA6-BB801F2DAD66}"/>
              </a:ext>
            </a:extLst>
          </p:cNvPr>
          <p:cNvSpPr txBox="1"/>
          <p:nvPr/>
        </p:nvSpPr>
        <p:spPr>
          <a:xfrm>
            <a:off x="733425" y="5564330"/>
            <a:ext cx="36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Documentatie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PysimpleGUI</a:t>
            </a:r>
            <a:endParaRPr lang="ro-RO" sz="2400" dirty="0">
              <a:solidFill>
                <a:schemeClr val="bg1"/>
              </a:solidFill>
            </a:endParaRP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1C528AC8-E16D-ABEE-64B6-741A2629C89B}"/>
              </a:ext>
            </a:extLst>
          </p:cNvPr>
          <p:cNvSpPr txBox="1"/>
          <p:nvPr/>
        </p:nvSpPr>
        <p:spPr>
          <a:xfrm>
            <a:off x="9161568" y="5563116"/>
            <a:ext cx="988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 cod</a:t>
            </a:r>
            <a:endParaRPr lang="ro-R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D46132E-2BBC-03E7-8C03-128FEDC8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D845381-9644-9EB1-E89A-5E648025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Imagine 3" descr="O imagine care conține captură de ecran, albastru, tehnologie, artă&#10;&#10;Descriere generată automat">
            <a:extLst>
              <a:ext uri="{FF2B5EF4-FFF2-40B4-BE49-F238E27FC236}">
                <a16:creationId xmlns:a16="http://schemas.microsoft.com/office/drawing/2014/main" id="{D3B1C9A1-B5A2-E656-2DAA-AE1C26D4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saturation sat="159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01" y="0"/>
            <a:ext cx="12263901" cy="6937998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4CF5EE7-C9FD-8765-EDA8-AEFA2875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92" y="1477020"/>
            <a:ext cx="6136714" cy="4269916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9D51F8AF-FFB9-0B85-4D12-D92FE94A8A7E}"/>
              </a:ext>
            </a:extLst>
          </p:cNvPr>
          <p:cNvSpPr txBox="1"/>
          <p:nvPr/>
        </p:nvSpPr>
        <p:spPr>
          <a:xfrm>
            <a:off x="4943475" y="230188"/>
            <a:ext cx="129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>
                <a:solidFill>
                  <a:schemeClr val="bg1"/>
                </a:solidFill>
              </a:rPr>
              <a:t>3.Api</a:t>
            </a:r>
            <a:endParaRPr lang="ro-RO" sz="4000" b="1" i="1" u="sng" dirty="0">
              <a:solidFill>
                <a:schemeClr val="bg1"/>
              </a:solidFill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40BBDCB6-E2E3-C1E0-58FF-FD646E54A281}"/>
              </a:ext>
            </a:extLst>
          </p:cNvPr>
          <p:cNvSpPr txBox="1"/>
          <p:nvPr/>
        </p:nvSpPr>
        <p:spPr>
          <a:xfrm>
            <a:off x="6591342" y="2055813"/>
            <a:ext cx="52767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Api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ul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poate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gasi</a:t>
            </a:r>
            <a:r>
              <a:rPr lang="en-US" sz="2800" dirty="0">
                <a:solidFill>
                  <a:schemeClr val="bg1"/>
                </a:solidFill>
              </a:rPr>
              <a:t> pe site </a:t>
            </a:r>
            <a:r>
              <a:rPr lang="en-US" sz="2800" dirty="0" err="1">
                <a:solidFill>
                  <a:schemeClr val="bg1"/>
                </a:solidFill>
              </a:rPr>
              <a:t>opencv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In cod </a:t>
            </a:r>
            <a:r>
              <a:rPr lang="en-US" sz="2800" dirty="0" err="1">
                <a:solidFill>
                  <a:schemeClr val="bg1"/>
                </a:solidFill>
              </a:rPr>
              <a:t>acesta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customizat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cu contextual </a:t>
            </a:r>
            <a:r>
              <a:rPr lang="en-US" sz="2800" dirty="0" err="1">
                <a:solidFill>
                  <a:schemeClr val="bg1"/>
                </a:solidFill>
              </a:rPr>
              <a:t>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rolul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aferent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fiecarui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caz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 err="1">
                <a:solidFill>
                  <a:schemeClr val="bg1"/>
                </a:solidFill>
              </a:rPr>
              <a:t>parte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ro-R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D547A3-B274-A002-924F-2F595009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56E7CEF-0226-EB2D-6656-E2B8DB31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Imagine 3" descr="O imagine care conține captură de ecran, albastru, tehnologie, artă&#10;&#10;Descriere generată automat">
            <a:extLst>
              <a:ext uri="{FF2B5EF4-FFF2-40B4-BE49-F238E27FC236}">
                <a16:creationId xmlns:a16="http://schemas.microsoft.com/office/drawing/2014/main" id="{58029482-86F3-BD6B-CF9F-EBF91E1C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saturation sat="159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01" y="0"/>
            <a:ext cx="12263901" cy="6937998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CA4DEDB1-F4F0-37CB-60CC-D7C45BC696B2}"/>
              </a:ext>
            </a:extLst>
          </p:cNvPr>
          <p:cNvSpPr txBox="1"/>
          <p:nvPr/>
        </p:nvSpPr>
        <p:spPr>
          <a:xfrm>
            <a:off x="4929302" y="41959"/>
            <a:ext cx="2333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</a:rPr>
              <a:t>4.Rezultate</a:t>
            </a:r>
            <a:endParaRPr lang="ro-RO" sz="3600" b="1" i="1" u="sng" dirty="0">
              <a:solidFill>
                <a:schemeClr val="bg1"/>
              </a:solidFill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06C8DDFB-1AFE-A5A4-5FFC-033227450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5" y="730249"/>
            <a:ext cx="5226885" cy="5846544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15360CBD-B65D-2BE0-B4CF-389F96B14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051" y="710167"/>
            <a:ext cx="5692153" cy="58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5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 descr="O imagine care conține captură de ecran, albastru, tehnologie, artă&#10;&#10;Descriere generată automat">
            <a:extLst>
              <a:ext uri="{FF2B5EF4-FFF2-40B4-BE49-F238E27FC236}">
                <a16:creationId xmlns:a16="http://schemas.microsoft.com/office/drawing/2014/main" id="{DB5E0A80-3FAE-4D7F-5B30-33D78ED2B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saturation sat="159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50" y="-39999"/>
            <a:ext cx="12263901" cy="6937998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pic>
        <p:nvPicPr>
          <p:cNvPr id="7" name="Substituent conținut 6" descr="O imagine care conține desen animat, proiectare&#10;&#10;Descriere generată automat">
            <a:extLst>
              <a:ext uri="{FF2B5EF4-FFF2-40B4-BE49-F238E27FC236}">
                <a16:creationId xmlns:a16="http://schemas.microsoft.com/office/drawing/2014/main" id="{3040F091-49E2-97C5-CF0B-69CE6F8FA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61" y="1152079"/>
            <a:ext cx="5559570" cy="5559570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D84700C1-6E30-A169-CC7D-05BB85F597F0}"/>
              </a:ext>
            </a:extLst>
          </p:cNvPr>
          <p:cNvSpPr txBox="1"/>
          <p:nvPr/>
        </p:nvSpPr>
        <p:spPr>
          <a:xfrm>
            <a:off x="4692244" y="42399"/>
            <a:ext cx="3231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u="sng" dirty="0">
                <a:solidFill>
                  <a:schemeClr val="bg1"/>
                </a:solidFill>
              </a:rPr>
              <a:t>5.Intrebari</a:t>
            </a:r>
            <a:endParaRPr lang="ro-RO" sz="54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13D3DB-40D2-F067-3D48-FAB82DBC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F75E7B7-5763-EF29-132C-E86A3FBD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Imagine 3" descr="O imagine care conține captură de ecran, albastru, tehnologie, artă&#10;&#10;Descriere generată automat">
            <a:extLst>
              <a:ext uri="{FF2B5EF4-FFF2-40B4-BE49-F238E27FC236}">
                <a16:creationId xmlns:a16="http://schemas.microsoft.com/office/drawing/2014/main" id="{B163F206-7AEC-957D-F204-EE45DABE7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0000"/>
                    </a14:imgEffect>
                    <a14:imgEffect>
                      <a14:saturation sat="159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50" y="-39999"/>
            <a:ext cx="12263901" cy="6937998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ED7E2283-CA68-1CB7-861E-F30442A576AD}"/>
              </a:ext>
            </a:extLst>
          </p:cNvPr>
          <p:cNvSpPr txBox="1"/>
          <p:nvPr/>
        </p:nvSpPr>
        <p:spPr>
          <a:xfrm>
            <a:off x="1621439" y="2413337"/>
            <a:ext cx="952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Va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multumesc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pentru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atentie</a:t>
            </a:r>
            <a:r>
              <a:rPr lang="en-US" sz="6000" dirty="0">
                <a:solidFill>
                  <a:schemeClr val="bg1"/>
                </a:solidFill>
              </a:rPr>
              <a:t>!</a:t>
            </a:r>
            <a:endParaRPr lang="ro-R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32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173</Words>
  <Application>Microsoft Office PowerPoint</Application>
  <PresentationFormat>Ecran lat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assistant</dc:title>
  <dc:creator>pepe the froge</dc:creator>
  <cp:lastModifiedBy>pepe the froge</cp:lastModifiedBy>
  <cp:revision>3</cp:revision>
  <dcterms:created xsi:type="dcterms:W3CDTF">2023-05-14T17:59:50Z</dcterms:created>
  <dcterms:modified xsi:type="dcterms:W3CDTF">2023-05-14T18:53:14Z</dcterms:modified>
</cp:coreProperties>
</file>