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2A3A-1781-9101-8138-DEED641C5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6BA8AB-D52F-7C51-B169-364BF7C42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8049E-2014-E80F-E4B7-8847F262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53239-9ACF-00D8-424E-08B4828A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4F5F8-7DDD-E94A-3D1A-71F7E4C2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3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305C7-F69E-C258-C56B-A135C337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FC1D8-F0E5-33FC-7EA5-C9B3A814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7C405-F692-7DEE-584A-FA7C62C7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1FF66-EDAD-FE0A-C0BA-B3C76B41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DEF96-2A74-3F99-00AE-33275669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7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ED2560-475F-B282-AEE7-E0F32325F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EF61E-F947-1D22-687F-76A57798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99317-0D9D-6E60-119D-C5EB921F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A4488-8AF0-45D2-E973-839B3011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458C2-8CB4-2EB7-3692-42E1F5CC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9DE8-2B1E-8DC9-AF30-4F98AEAC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E3A32-3CEE-52A7-A17C-D9CE621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90425-8D02-18ED-3A8E-E9B792CA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10EB7-8D78-9695-C29E-1519B8B4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A3A5E-B850-B0F0-82C8-8A928063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7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3488-E921-C674-D571-94CAA911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13618-4805-FA47-FE47-AAC59E21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13A53-FB5C-5943-71DF-1E0C6D3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1C2B-A53B-9CBC-DD99-901B592D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F0104-18D2-392D-12F4-5B36AC4B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6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3EDD5-2706-5458-F1DD-23892EA0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B5D55-3F4A-2AC9-0233-6BD1BA031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69EA5-4276-09C7-02CC-CF8CEF985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A0EAD-E1EC-2F80-8BAC-AC493896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A9428-2EF2-7531-2251-4CA97CD3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31B2E-9CD1-2255-B993-44FE2D1D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1831-121A-42FE-A930-C1ABDF3C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07EF4-49F6-AE6E-DDBB-B64E799B9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5B550-9F9F-7A6C-4B62-230DFA9C7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447D02-B88A-4F41-ADF6-C95C74658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B6D019-9E0C-0559-018E-AE181A2E1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72F60B-8AE6-74A8-818A-9E48E4EB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63890F-2BAD-4209-6BF2-39D636A6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3BD4A-07F6-4FB4-9072-EF7D77F9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0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42DD6-4144-4891-2388-403564F7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B9956-399C-CF32-54E6-0E743D7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52F51-F46B-CD92-6E81-E668C200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9E2B44-989D-BF53-2E75-7C74F52A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5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08120F-3E68-4C53-4CC3-340B494E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675772-C619-56A3-3DA2-83A5C8E1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C461F3-5A1F-4A6C-8ED7-97DD78E3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2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79DC5-5373-4DC5-0CA4-44FBD74F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FBC0F-AD42-CB3F-0524-CAB44A20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DCAD3-AEEB-EB33-0D3C-FE307E783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2FEC9-EE37-01BF-EC02-DD52A276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51E8D-172E-FCA8-0C4D-D978207A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59FC4-FC0B-3FF3-9AE4-2F5B8B7A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377C-4BDF-5B20-4B43-A040AF52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63F5A8-ED2C-A029-727A-7880AF6CC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97176-8CFE-5B8A-716D-ED67E3F7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92DCC-99EB-61AB-E5D0-55D834A5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7D5B6-D09A-2B8A-FA1B-505D9E66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DEA09-A7A7-9D6B-D9EF-4A749B56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904999-FD58-5F1D-158D-58E2A557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7BEF3-4ABE-6438-9B65-BCF62A4D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6F56A-8744-AFA9-2F65-484E29081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CA61-0AAF-43A2-BB74-BDE3C85357C2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00FD2-8F2E-280E-6DA9-3F0306E4D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8B707-FC2C-2406-1D5E-75F3B2A2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7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54CA43F-784D-2565-53B1-242346E4B12C}"/>
              </a:ext>
            </a:extLst>
          </p:cNvPr>
          <p:cNvGrpSpPr/>
          <p:nvPr/>
        </p:nvGrpSpPr>
        <p:grpSpPr>
          <a:xfrm>
            <a:off x="3982339" y="3428998"/>
            <a:ext cx="4281128" cy="1442105"/>
            <a:chOff x="3982339" y="3428998"/>
            <a:chExt cx="4281128" cy="14421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507BCFF-07B1-9497-4CC6-E3AD468D0ADC}"/>
                </a:ext>
              </a:extLst>
            </p:cNvPr>
            <p:cNvSpPr/>
            <p:nvPr/>
          </p:nvSpPr>
          <p:spPr>
            <a:xfrm>
              <a:off x="3982340" y="4546363"/>
              <a:ext cx="4281126" cy="32474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树莓派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FB0369-F3D7-24ED-B17F-3B345957B790}"/>
                </a:ext>
              </a:extLst>
            </p:cNvPr>
            <p:cNvSpPr/>
            <p:nvPr/>
          </p:nvSpPr>
          <p:spPr>
            <a:xfrm>
              <a:off x="3982339" y="4153256"/>
              <a:ext cx="4281127" cy="3247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aVisor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AEF537-ACD4-F1D2-FF8F-B01AC35459D1}"/>
                </a:ext>
              </a:extLst>
            </p:cNvPr>
            <p:cNvSpPr/>
            <p:nvPr/>
          </p:nvSpPr>
          <p:spPr>
            <a:xfrm>
              <a:off x="3982340" y="3429000"/>
              <a:ext cx="922946" cy="65588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VM1</a:t>
              </a:r>
            </a:p>
            <a:p>
              <a:pPr algn="ctr"/>
              <a:r>
                <a:rPr lang="en-US" altLang="zh-CN" dirty="0" err="1"/>
                <a:t>lrtos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5F1C9A-26C0-4CF2-7EE2-E3F14D5D881F}"/>
                </a:ext>
              </a:extLst>
            </p:cNvPr>
            <p:cNvSpPr/>
            <p:nvPr/>
          </p:nvSpPr>
          <p:spPr>
            <a:xfrm>
              <a:off x="5016381" y="3428999"/>
              <a:ext cx="922946" cy="6558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VM2</a:t>
              </a:r>
            </a:p>
            <a:p>
              <a:pPr algn="ctr"/>
              <a:r>
                <a:rPr lang="en-US" altLang="zh-CN" dirty="0"/>
                <a:t>echo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19FE38-B1DB-5994-3056-55D47B739180}"/>
                </a:ext>
              </a:extLst>
            </p:cNvPr>
            <p:cNvSpPr/>
            <p:nvPr/>
          </p:nvSpPr>
          <p:spPr>
            <a:xfrm>
              <a:off x="6050422" y="3428999"/>
              <a:ext cx="922946" cy="6558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VM3</a:t>
              </a:r>
            </a:p>
            <a:p>
              <a:pPr algn="ctr"/>
              <a:r>
                <a:rPr lang="en-US" altLang="zh-CN" dirty="0" err="1"/>
                <a:t>uboot</a:t>
              </a:r>
              <a:endParaRPr lang="zh-CN" altLang="en-US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62045E8-2571-11E3-2BAD-DA3BBCE1C4CE}"/>
                </a:ext>
              </a:extLst>
            </p:cNvPr>
            <p:cNvSpPr/>
            <p:nvPr/>
          </p:nvSpPr>
          <p:spPr>
            <a:xfrm>
              <a:off x="7084463" y="3428998"/>
              <a:ext cx="1179004" cy="6558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VM4</a:t>
              </a:r>
            </a:p>
            <a:p>
              <a:pPr algn="ctr"/>
              <a:r>
                <a:rPr lang="en-US" altLang="zh-CN" dirty="0" err="1"/>
                <a:t>FreeRTOS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38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Jie</dc:creator>
  <cp:lastModifiedBy>Deng Jie</cp:lastModifiedBy>
  <cp:revision>2</cp:revision>
  <dcterms:created xsi:type="dcterms:W3CDTF">2023-02-25T08:29:53Z</dcterms:created>
  <dcterms:modified xsi:type="dcterms:W3CDTF">2023-05-29T14:04:36Z</dcterms:modified>
</cp:coreProperties>
</file>