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>
        <p:scale>
          <a:sx n="150" d="100"/>
          <a:sy n="150" d="100"/>
        </p:scale>
        <p:origin x="-906" y="-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B2A3A-1781-9101-8138-DEED641C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6BA8AB-D52F-7C51-B169-364BF7C42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18049E-2014-E80F-E4B7-8847F262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53239-9ACF-00D8-424E-08B4828A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4F5F8-7DDD-E94A-3D1A-71F7E4C2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31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F305C7-F69E-C258-C56B-A135C3375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DFC1D8-F0E5-33FC-7EA5-C9B3A8147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7C405-F692-7DEE-584A-FA7C62C7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1FF66-EDAD-FE0A-C0BA-B3C76B41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DEF96-2A74-3F99-00AE-33275669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79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ED2560-475F-B282-AEE7-E0F32325F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3EF61E-F947-1D22-687F-76A57798F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99317-0D9D-6E60-119D-C5EB921FF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A4488-8AF0-45D2-E973-839B3011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4458C2-8CB4-2EB7-3692-42E1F5CC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16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49DE8-2B1E-8DC9-AF30-4F98AEAC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E3A32-3CEE-52A7-A17C-D9CE621E5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A90425-8D02-18ED-3A8E-E9B792CA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10EB7-8D78-9695-C29E-1519B8B4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3A5E-B850-B0F0-82C8-8A928063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73488-E921-C674-D571-94CAA911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13618-4805-FA47-FE47-AAC59E21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13A53-FB5C-5943-71DF-1E0C6D3E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941C2B-A53B-9CBC-DD99-901B592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F0104-18D2-392D-12F4-5B36AC4B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6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3EDD5-2706-5458-F1DD-23892EA0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3B5D55-3F4A-2AC9-0233-6BD1BA031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69EA5-4276-09C7-02CC-CF8CEF9853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A0EAD-E1EC-2F80-8BAC-AC493896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1A9428-2EF2-7531-2251-4CA97CD3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E31B2E-9CD1-2255-B993-44FE2D1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82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81831-121A-42FE-A930-C1ABDF3C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B07EF4-49F6-AE6E-DDBB-B64E799B9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5B550-9F9F-7A6C-4B62-230DFA9C7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447D02-B88A-4F41-ADF6-C95C746581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B6D019-9E0C-0559-018E-AE181A2E1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72F60B-8AE6-74A8-818A-9E48E4EB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63890F-2BAD-4209-6BF2-39D636A6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73BD4A-07F6-4FB4-9072-EF7D77F9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40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42DD6-4144-4891-2388-403564F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0B9956-399C-CF32-54E6-0E743D76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D52F51-F46B-CD92-6E81-E668C200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E2B44-989D-BF53-2E75-7C74F52A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253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808120F-3E68-4C53-4CC3-340B494E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675772-C619-56A3-3DA2-83A5C8E1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C461F3-5A1F-4A6C-8ED7-97DD78E3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22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879DC5-5373-4DC5-0CA4-44FBD74FA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8FBC0F-AD42-CB3F-0524-CAB44A204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DDCAD3-AEEB-EB33-0D3C-FE307E783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32FEC9-EE37-01BF-EC02-DD52A276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51E8D-172E-FCA8-0C4D-D978207A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359FC4-FC0B-3FF3-9AE4-2F5B8B7A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00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1377C-4BDF-5B20-4B43-A040AF524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63F5A8-ED2C-A029-727A-7880AF6CC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097176-8CFE-5B8A-716D-ED67E3F7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B92DCC-99EB-61AB-E5D0-55D834A56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47D5B6-D09A-2B8A-FA1B-505D9E66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9DEA09-A7A7-9D6B-D9EF-4A749B56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732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04999-FD58-5F1D-158D-58E2A5573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B7BEF3-4ABE-6438-9B65-BCF62A4D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46F56A-8744-AFA9-2F65-484E29081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6CA61-0AAF-43A2-BB74-BDE3C85357C2}" type="datetimeFigureOut">
              <a:rPr lang="zh-CN" altLang="en-US" smtClean="0"/>
              <a:t>2023/7/1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00FD2-8F2E-280E-6DA9-3F0306E4D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8B707-FC2C-2406-1D5E-75F3B2A25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A5E5-0E55-4915-BC93-AA77313955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7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412BB2C-A06F-F105-23CD-15D681E9C352}"/>
              </a:ext>
            </a:extLst>
          </p:cNvPr>
          <p:cNvGrpSpPr/>
          <p:nvPr/>
        </p:nvGrpSpPr>
        <p:grpSpPr>
          <a:xfrm>
            <a:off x="2617089" y="1384057"/>
            <a:ext cx="4281128" cy="1442105"/>
            <a:chOff x="2617089" y="1384057"/>
            <a:chExt cx="4281128" cy="144210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507BCFF-07B1-9497-4CC6-E3AD468D0ADC}"/>
                </a:ext>
              </a:extLst>
            </p:cNvPr>
            <p:cNvSpPr/>
            <p:nvPr/>
          </p:nvSpPr>
          <p:spPr>
            <a:xfrm>
              <a:off x="2617090" y="2501422"/>
              <a:ext cx="4281126" cy="32474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Raspberry Pi 3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FB0369-F3D7-24ED-B17F-3B345957B790}"/>
                </a:ext>
              </a:extLst>
            </p:cNvPr>
            <p:cNvSpPr/>
            <p:nvPr/>
          </p:nvSpPr>
          <p:spPr>
            <a:xfrm>
              <a:off x="2617089" y="2108315"/>
              <a:ext cx="4281127" cy="324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aVisor</a:t>
              </a:r>
              <a:endParaRPr lang="zh-CN" altLang="en-US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3AEF537-ACD4-F1D2-FF8F-B01AC35459D1}"/>
                </a:ext>
              </a:extLst>
            </p:cNvPr>
            <p:cNvSpPr/>
            <p:nvPr/>
          </p:nvSpPr>
          <p:spPr>
            <a:xfrm>
              <a:off x="2617090" y="1384059"/>
              <a:ext cx="922946" cy="6558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VM1</a:t>
              </a:r>
            </a:p>
            <a:p>
              <a:pPr algn="ctr"/>
              <a:r>
                <a:rPr lang="en-US" altLang="zh-CN" dirty="0" err="1"/>
                <a:t>lrtos</a:t>
              </a:r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5F1C9A-26C0-4CF2-7EE2-E3F14D5D881F}"/>
                </a:ext>
              </a:extLst>
            </p:cNvPr>
            <p:cNvSpPr/>
            <p:nvPr/>
          </p:nvSpPr>
          <p:spPr>
            <a:xfrm>
              <a:off x="3651131" y="1384058"/>
              <a:ext cx="922946" cy="6558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VM2</a:t>
              </a:r>
            </a:p>
            <a:p>
              <a:pPr algn="ctr"/>
              <a:r>
                <a:rPr lang="en-US" altLang="zh-CN" dirty="0"/>
                <a:t>echo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19FE38-B1DB-5994-3056-55D47B739180}"/>
                </a:ext>
              </a:extLst>
            </p:cNvPr>
            <p:cNvSpPr/>
            <p:nvPr/>
          </p:nvSpPr>
          <p:spPr>
            <a:xfrm>
              <a:off x="4685172" y="1384058"/>
              <a:ext cx="922946" cy="6558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VM3</a:t>
              </a:r>
            </a:p>
            <a:p>
              <a:pPr algn="ctr"/>
              <a:r>
                <a:rPr lang="en-US" altLang="zh-CN" dirty="0" err="1"/>
                <a:t>uboot</a:t>
              </a:r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562045E8-2571-11E3-2BAD-DA3BBCE1C4CE}"/>
                </a:ext>
              </a:extLst>
            </p:cNvPr>
            <p:cNvSpPr/>
            <p:nvPr/>
          </p:nvSpPr>
          <p:spPr>
            <a:xfrm>
              <a:off x="5719213" y="1384057"/>
              <a:ext cx="1179004" cy="65588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VM4</a:t>
              </a:r>
            </a:p>
            <a:p>
              <a:pPr algn="ctr"/>
              <a:r>
                <a:rPr lang="en-US" altLang="zh-CN" dirty="0" err="1"/>
                <a:t>FreeRTOS</a:t>
              </a:r>
              <a:endParaRPr lang="zh-CN" altLang="en-US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B1DF95D-EBC1-C323-5979-A7E206119B99}"/>
              </a:ext>
            </a:extLst>
          </p:cNvPr>
          <p:cNvGrpSpPr/>
          <p:nvPr/>
        </p:nvGrpSpPr>
        <p:grpSpPr>
          <a:xfrm>
            <a:off x="4134739" y="3581398"/>
            <a:ext cx="4281128" cy="1442105"/>
            <a:chOff x="3982339" y="3428998"/>
            <a:chExt cx="4281128" cy="144210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5C6E586-A31F-3DD6-4CB1-90E3A0D069EB}"/>
                </a:ext>
              </a:extLst>
            </p:cNvPr>
            <p:cNvSpPr/>
            <p:nvPr/>
          </p:nvSpPr>
          <p:spPr>
            <a:xfrm>
              <a:off x="3982340" y="4546363"/>
              <a:ext cx="4281126" cy="32474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树莓派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DCE4C35-6F11-F148-D40C-85B690B38388}"/>
                </a:ext>
              </a:extLst>
            </p:cNvPr>
            <p:cNvSpPr/>
            <p:nvPr/>
          </p:nvSpPr>
          <p:spPr>
            <a:xfrm>
              <a:off x="3982339" y="4153256"/>
              <a:ext cx="4281127" cy="3247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err="1"/>
                <a:t>aVisor</a:t>
              </a:r>
              <a:endParaRPr lang="zh-CN" altLang="en-US" b="1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33E675F-BAD7-8C84-A129-77293C15DF5A}"/>
                </a:ext>
              </a:extLst>
            </p:cNvPr>
            <p:cNvSpPr/>
            <p:nvPr/>
          </p:nvSpPr>
          <p:spPr>
            <a:xfrm>
              <a:off x="3982340" y="3429000"/>
              <a:ext cx="922946" cy="655889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VM1</a:t>
              </a:r>
            </a:p>
            <a:p>
              <a:pPr algn="ctr"/>
              <a:r>
                <a:rPr lang="en-US" altLang="zh-CN" dirty="0" err="1"/>
                <a:t>lrtos</a:t>
              </a:r>
              <a:endParaRPr lang="zh-CN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FAD4F7F-C897-80C6-B328-35F1FF83B67D}"/>
                </a:ext>
              </a:extLst>
            </p:cNvPr>
            <p:cNvSpPr/>
            <p:nvPr/>
          </p:nvSpPr>
          <p:spPr>
            <a:xfrm>
              <a:off x="5016381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VM2</a:t>
              </a:r>
            </a:p>
            <a:p>
              <a:pPr algn="ctr"/>
              <a:r>
                <a:rPr lang="en-US" altLang="zh-CN" dirty="0"/>
                <a:t>echo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AACE7B5-5CB3-DE98-7D42-D81574B9BAED}"/>
                </a:ext>
              </a:extLst>
            </p:cNvPr>
            <p:cNvSpPr/>
            <p:nvPr/>
          </p:nvSpPr>
          <p:spPr>
            <a:xfrm>
              <a:off x="6050422" y="3428999"/>
              <a:ext cx="922946" cy="655889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VM3</a:t>
              </a:r>
            </a:p>
            <a:p>
              <a:pPr algn="ctr"/>
              <a:r>
                <a:rPr lang="en-US" altLang="zh-CN" dirty="0" err="1"/>
                <a:t>uboot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5E3F433-6C15-B135-A6BF-A984756F853B}"/>
                </a:ext>
              </a:extLst>
            </p:cNvPr>
            <p:cNvSpPr/>
            <p:nvPr/>
          </p:nvSpPr>
          <p:spPr>
            <a:xfrm>
              <a:off x="7084463" y="3428998"/>
              <a:ext cx="1179004" cy="655889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VM4</a:t>
              </a:r>
            </a:p>
            <a:p>
              <a:pPr algn="ctr"/>
              <a:r>
                <a:rPr lang="en-US" altLang="zh-CN" dirty="0" err="1"/>
                <a:t>FreeRTOS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38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Jie</dc:creator>
  <cp:lastModifiedBy>Deng Jie</cp:lastModifiedBy>
  <cp:revision>4</cp:revision>
  <dcterms:created xsi:type="dcterms:W3CDTF">2023-02-25T08:29:53Z</dcterms:created>
  <dcterms:modified xsi:type="dcterms:W3CDTF">2023-07-01T03:11:11Z</dcterms:modified>
</cp:coreProperties>
</file>