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64" r:id="rId5"/>
    <p:sldId id="258" r:id="rId6"/>
    <p:sldId id="262" r:id="rId7"/>
    <p:sldId id="272" r:id="rId8"/>
    <p:sldId id="263" r:id="rId9"/>
    <p:sldId id="265" r:id="rId10"/>
    <p:sldId id="256" r:id="rId11"/>
    <p:sldId id="266" r:id="rId12"/>
    <p:sldId id="257" r:id="rId13"/>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635"/>
            <a:ext cx="12192000" cy="685736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 name="Rectangles 5"/>
          <p:cNvSpPr/>
          <p:nvPr/>
        </p:nvSpPr>
        <p:spPr>
          <a:xfrm>
            <a:off x="20955" y="39370"/>
            <a:ext cx="12192635" cy="5753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Text Box 6"/>
          <p:cNvSpPr txBox="1"/>
          <p:nvPr/>
        </p:nvSpPr>
        <p:spPr>
          <a:xfrm>
            <a:off x="134620" y="142875"/>
            <a:ext cx="3608705" cy="368300"/>
          </a:xfrm>
          <a:prstGeom prst="rect">
            <a:avLst/>
          </a:prstGeom>
          <a:noFill/>
        </p:spPr>
        <p:txBody>
          <a:bodyPr wrap="square" rtlCol="0">
            <a:spAutoFit/>
          </a:bodyPr>
          <a:p>
            <a:r>
              <a:rPr lang="en-US"/>
              <a:t>Jasa Penyewaan Kapal Nelayan </a:t>
            </a:r>
            <a:endParaRPr lang="en-US"/>
          </a:p>
        </p:txBody>
      </p:sp>
      <p:sp>
        <p:nvSpPr>
          <p:cNvPr id="9" name="Rounded Rectangle 8"/>
          <p:cNvSpPr/>
          <p:nvPr/>
        </p:nvSpPr>
        <p:spPr>
          <a:xfrm>
            <a:off x="11375390" y="142875"/>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0" name="Rounded Rectangle 9"/>
          <p:cNvSpPr/>
          <p:nvPr/>
        </p:nvSpPr>
        <p:spPr>
          <a:xfrm>
            <a:off x="11375390" y="288925"/>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1" name="Rounded Rectangle 10"/>
          <p:cNvSpPr/>
          <p:nvPr/>
        </p:nvSpPr>
        <p:spPr>
          <a:xfrm>
            <a:off x="11375390" y="435610"/>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2" name="Text Box 1"/>
          <p:cNvSpPr txBox="1"/>
          <p:nvPr/>
        </p:nvSpPr>
        <p:spPr>
          <a:xfrm>
            <a:off x="2705735" y="2830195"/>
            <a:ext cx="6823710" cy="1014730"/>
          </a:xfrm>
          <a:prstGeom prst="rect">
            <a:avLst/>
          </a:prstGeom>
          <a:noFill/>
        </p:spPr>
        <p:txBody>
          <a:bodyPr wrap="square" rtlCol="0">
            <a:spAutoFit/>
          </a:bodyPr>
          <a:p>
            <a:pPr algn="ctr"/>
            <a:r>
              <a:rPr lang="en-US" sz="2000"/>
              <a:t>Welcome To Official Website</a:t>
            </a:r>
            <a:endParaRPr lang="en-US" sz="2000"/>
          </a:p>
          <a:p>
            <a:pPr algn="ctr"/>
            <a:endParaRPr lang="en-US" sz="2000"/>
          </a:p>
          <a:p>
            <a:pPr algn="ctr"/>
            <a:r>
              <a:rPr lang="en-US" sz="2000"/>
              <a:t>Sewa kapal murah se semarang</a:t>
            </a:r>
            <a:endParaRPr 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371725"/>
            <a:ext cx="10515600" cy="2115185"/>
          </a:xfrm>
        </p:spPr>
        <p:txBody>
          <a:bodyPr>
            <a:normAutofit/>
          </a:bodyPr>
          <a:p>
            <a:r>
              <a:rPr lang="en-US"/>
              <a:t>Gak bisa figma, bisanya PPT</a:t>
            </a:r>
            <a:br>
              <a:rPr lang="en-US"/>
            </a:br>
            <a:br>
              <a:rPr lang="en-US"/>
            </a:br>
            <a:r>
              <a:rPr lang="en-US"/>
              <a:t>ini cuma gambaran sederhana nya aja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39370"/>
            <a:ext cx="12192000" cy="685736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grpSp>
        <p:nvGrpSpPr>
          <p:cNvPr id="12" name="Group 11"/>
          <p:cNvGrpSpPr/>
          <p:nvPr/>
        </p:nvGrpSpPr>
        <p:grpSpPr>
          <a:xfrm>
            <a:off x="0" y="39370"/>
            <a:ext cx="12192635" cy="6856730"/>
            <a:chOff x="0" y="62"/>
            <a:chExt cx="19201" cy="10798"/>
          </a:xfrm>
        </p:grpSpPr>
        <p:sp>
          <p:nvSpPr>
            <p:cNvPr id="6" name="Rectangles 5"/>
            <p:cNvSpPr/>
            <p:nvPr/>
          </p:nvSpPr>
          <p:spPr>
            <a:xfrm>
              <a:off x="0" y="62"/>
              <a:ext cx="19201" cy="1079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Text Box 6"/>
            <p:cNvSpPr txBox="1"/>
            <p:nvPr/>
          </p:nvSpPr>
          <p:spPr>
            <a:xfrm>
              <a:off x="6759" y="2473"/>
              <a:ext cx="5683" cy="5815"/>
            </a:xfrm>
            <a:prstGeom prst="rect">
              <a:avLst/>
            </a:prstGeom>
            <a:noFill/>
          </p:spPr>
          <p:txBody>
            <a:bodyPr wrap="square" rtlCol="0">
              <a:spAutoFit/>
            </a:bodyPr>
            <a:p>
              <a:pPr algn="ctr"/>
              <a:r>
                <a:rPr lang="en-US"/>
                <a:t>Home</a:t>
              </a:r>
              <a:endParaRPr lang="en-US"/>
            </a:p>
            <a:p>
              <a:pPr algn="ctr"/>
              <a:endParaRPr lang="en-US"/>
            </a:p>
            <a:p>
              <a:pPr algn="ctr"/>
              <a:r>
                <a:rPr lang="en-US"/>
                <a:t>About</a:t>
              </a:r>
              <a:endParaRPr lang="en-US"/>
            </a:p>
            <a:p>
              <a:pPr algn="ctr"/>
              <a:endParaRPr lang="en-US"/>
            </a:p>
            <a:p>
              <a:pPr algn="ctr"/>
              <a:r>
                <a:rPr lang="en-US"/>
                <a:t>Contact</a:t>
              </a:r>
              <a:endParaRPr lang="en-US"/>
            </a:p>
            <a:p>
              <a:pPr algn="ctr"/>
              <a:endParaRPr lang="en-US"/>
            </a:p>
            <a:p>
              <a:pPr algn="ctr"/>
              <a:r>
                <a:rPr lang="en-US"/>
                <a:t>Katalog</a:t>
              </a:r>
              <a:endParaRPr lang="en-US"/>
            </a:p>
            <a:p>
              <a:pPr algn="ctr"/>
              <a:endParaRPr lang="en-US"/>
            </a:p>
            <a:p>
              <a:pPr algn="ctr"/>
              <a:r>
                <a:rPr lang="en-US"/>
                <a:t>Keranjang Pesanan</a:t>
              </a:r>
              <a:endParaRPr lang="en-US"/>
            </a:p>
            <a:p>
              <a:pPr algn="ctr"/>
              <a:endParaRPr lang="en-US"/>
            </a:p>
            <a:p>
              <a:pPr algn="ctr"/>
              <a:r>
                <a:rPr lang="en-US"/>
                <a:t>Buku Tamu</a:t>
              </a:r>
              <a:endParaRPr lang="en-US"/>
            </a:p>
            <a:p>
              <a:pPr algn="ctr"/>
              <a:endParaRPr lang="en-US"/>
            </a:p>
            <a:p>
              <a:pPr algn="ctr"/>
              <a:r>
                <a:rPr lang="en-US"/>
                <a:t>Buku Pemesanan</a:t>
              </a:r>
              <a:endParaRPr lang="en-US"/>
            </a:p>
          </p:txBody>
        </p:sp>
      </p:grpSp>
      <p:sp>
        <p:nvSpPr>
          <p:cNvPr id="10" name="Rounded Rectangle 9"/>
          <p:cNvSpPr/>
          <p:nvPr/>
        </p:nvSpPr>
        <p:spPr>
          <a:xfrm rot="2520000">
            <a:off x="11516360" y="297815"/>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4" name="Rounded Rectangle 3"/>
          <p:cNvSpPr/>
          <p:nvPr/>
        </p:nvSpPr>
        <p:spPr>
          <a:xfrm rot="8040000">
            <a:off x="11525250" y="297815"/>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39370"/>
            <a:ext cx="12192000" cy="685736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 name="Rectangles 5"/>
          <p:cNvSpPr/>
          <p:nvPr/>
        </p:nvSpPr>
        <p:spPr>
          <a:xfrm>
            <a:off x="20955" y="39370"/>
            <a:ext cx="12192635" cy="5753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Text Box 6"/>
          <p:cNvSpPr txBox="1"/>
          <p:nvPr/>
        </p:nvSpPr>
        <p:spPr>
          <a:xfrm>
            <a:off x="134620" y="142875"/>
            <a:ext cx="3608705" cy="368300"/>
          </a:xfrm>
          <a:prstGeom prst="rect">
            <a:avLst/>
          </a:prstGeom>
          <a:noFill/>
        </p:spPr>
        <p:txBody>
          <a:bodyPr wrap="square" rtlCol="0">
            <a:spAutoFit/>
          </a:bodyPr>
          <a:p>
            <a:r>
              <a:rPr lang="en-US"/>
              <a:t>Jasa Penyewaan Kapal Nelayan </a:t>
            </a:r>
            <a:endParaRPr lang="en-US"/>
          </a:p>
        </p:txBody>
      </p:sp>
      <p:sp>
        <p:nvSpPr>
          <p:cNvPr id="9" name="Rounded Rectangle 8"/>
          <p:cNvSpPr/>
          <p:nvPr/>
        </p:nvSpPr>
        <p:spPr>
          <a:xfrm>
            <a:off x="11375390" y="142875"/>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0" name="Rounded Rectangle 9"/>
          <p:cNvSpPr/>
          <p:nvPr/>
        </p:nvSpPr>
        <p:spPr>
          <a:xfrm>
            <a:off x="11375390" y="288925"/>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1" name="Rounded Rectangle 10"/>
          <p:cNvSpPr/>
          <p:nvPr/>
        </p:nvSpPr>
        <p:spPr>
          <a:xfrm>
            <a:off x="11375390" y="435610"/>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2" name="Text Box 1"/>
          <p:cNvSpPr txBox="1"/>
          <p:nvPr/>
        </p:nvSpPr>
        <p:spPr>
          <a:xfrm>
            <a:off x="1214755" y="1138555"/>
            <a:ext cx="9762490" cy="3969385"/>
          </a:xfrm>
          <a:prstGeom prst="rect">
            <a:avLst/>
          </a:prstGeom>
          <a:noFill/>
        </p:spPr>
        <p:txBody>
          <a:bodyPr wrap="square" rtlCol="0">
            <a:spAutoFit/>
          </a:bodyPr>
          <a:p>
            <a:pPr algn="ctr"/>
            <a:r>
              <a:rPr lang="en-US"/>
              <a:t>About Us</a:t>
            </a:r>
            <a:endParaRPr lang="en-US"/>
          </a:p>
          <a:p>
            <a:pPr algn="ctr"/>
            <a:endParaRPr lang="en-US"/>
          </a:p>
          <a:p>
            <a:pPr algn="ctr"/>
            <a:endParaRPr lang="en-US"/>
          </a:p>
          <a:p>
            <a:pPr algn="ctr"/>
            <a:r>
              <a:rPr lang="en-US"/>
              <a:t>Jasa penyewaan kapal nelayan adalah perusahaan yang bergerak di bidang persewaan tranportasi yang telah berdiri sejak 22 September 2023 di Semarang. Fokus kami adalah menyediakan jasa sewa kendaraan dalam jangka waktu tertentu kepada konsumen, baik itu pribadi atau instansi. Jasa Penyewaan Kapal Nelayan mengembangkan bisnis penyewaan kapal yang ingin disewakan oleh para pemilik kapal.</a:t>
            </a:r>
            <a:endParaRPr lang="en-US"/>
          </a:p>
          <a:p>
            <a:pPr algn="ctr"/>
            <a:endParaRPr lang="en-US"/>
          </a:p>
          <a:p>
            <a:pPr algn="ctr"/>
            <a:endParaRPr lang="en-US"/>
          </a:p>
          <a:p>
            <a:pPr algn="ctr"/>
            <a:endParaRPr lang="en-US"/>
          </a:p>
          <a:p>
            <a:pPr algn="ctr"/>
            <a:endParaRPr lang="en-US"/>
          </a:p>
          <a:p>
            <a:pPr algn="ctr"/>
            <a:endParaRPr lang="en-US"/>
          </a:p>
          <a:p>
            <a:pPr algn="ctr"/>
            <a:r>
              <a:rPr lang="en-US"/>
              <a:t>Disini kami hanya menjadi penghubung antara pemilik kapal dan calon penyewa kapal</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39370"/>
            <a:ext cx="12192000" cy="685736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 name="Rectangles 5"/>
          <p:cNvSpPr/>
          <p:nvPr/>
        </p:nvSpPr>
        <p:spPr>
          <a:xfrm>
            <a:off x="20955" y="39370"/>
            <a:ext cx="12192635" cy="5753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Text Box 6"/>
          <p:cNvSpPr txBox="1"/>
          <p:nvPr/>
        </p:nvSpPr>
        <p:spPr>
          <a:xfrm>
            <a:off x="134620" y="142875"/>
            <a:ext cx="3608705" cy="368300"/>
          </a:xfrm>
          <a:prstGeom prst="rect">
            <a:avLst/>
          </a:prstGeom>
          <a:noFill/>
        </p:spPr>
        <p:txBody>
          <a:bodyPr wrap="square" rtlCol="0">
            <a:spAutoFit/>
          </a:bodyPr>
          <a:p>
            <a:r>
              <a:rPr lang="en-US"/>
              <a:t>Jasa Penyewaan Kapal Nelayan </a:t>
            </a:r>
            <a:endParaRPr lang="en-US"/>
          </a:p>
        </p:txBody>
      </p:sp>
      <p:sp>
        <p:nvSpPr>
          <p:cNvPr id="9" name="Rounded Rectangle 8"/>
          <p:cNvSpPr/>
          <p:nvPr/>
        </p:nvSpPr>
        <p:spPr>
          <a:xfrm>
            <a:off x="11375390" y="142875"/>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0" name="Rounded Rectangle 9"/>
          <p:cNvSpPr/>
          <p:nvPr/>
        </p:nvSpPr>
        <p:spPr>
          <a:xfrm>
            <a:off x="11375390" y="288925"/>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1" name="Rounded Rectangle 10"/>
          <p:cNvSpPr/>
          <p:nvPr/>
        </p:nvSpPr>
        <p:spPr>
          <a:xfrm>
            <a:off x="11375390" y="435610"/>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2" name="Text Box 1"/>
          <p:cNvSpPr txBox="1"/>
          <p:nvPr/>
        </p:nvSpPr>
        <p:spPr>
          <a:xfrm>
            <a:off x="1203325" y="1127125"/>
            <a:ext cx="9762490" cy="3138170"/>
          </a:xfrm>
          <a:prstGeom prst="rect">
            <a:avLst/>
          </a:prstGeom>
          <a:noFill/>
        </p:spPr>
        <p:txBody>
          <a:bodyPr wrap="square" rtlCol="0">
            <a:spAutoFit/>
          </a:bodyPr>
          <a:p>
            <a:pPr algn="ctr"/>
            <a:r>
              <a:rPr lang="en-US"/>
              <a:t>Contact</a:t>
            </a:r>
            <a:endParaRPr lang="en-US"/>
          </a:p>
          <a:p>
            <a:pPr algn="ctr"/>
            <a:endParaRPr lang="en-US"/>
          </a:p>
          <a:p>
            <a:pPr algn="ctr"/>
            <a:endParaRPr lang="en-US"/>
          </a:p>
          <a:p>
            <a:pPr algn="ctr"/>
            <a:endParaRPr lang="en-US"/>
          </a:p>
          <a:p>
            <a:pPr algn="l"/>
            <a:r>
              <a:rPr lang="en-US"/>
              <a:t>		Address : Jalan locari sendiri no 17 Semarang, Indonesia</a:t>
            </a:r>
            <a:endParaRPr lang="en-US"/>
          </a:p>
          <a:p>
            <a:pPr algn="l"/>
            <a:endParaRPr lang="en-US"/>
          </a:p>
          <a:p>
            <a:pPr algn="l"/>
            <a:r>
              <a:rPr lang="en-US"/>
              <a:t>		Phone : +62 811 1111 1111</a:t>
            </a:r>
            <a:endParaRPr lang="en-US"/>
          </a:p>
          <a:p>
            <a:pPr algn="l"/>
            <a:r>
              <a:rPr lang="en-US"/>
              <a:t> </a:t>
            </a:r>
            <a:endParaRPr lang="en-US"/>
          </a:p>
          <a:p>
            <a:pPr algn="l"/>
            <a:r>
              <a:rPr lang="en-US"/>
              <a:t>		Email : SewaKapalS@yahoo.com</a:t>
            </a:r>
            <a:endParaRPr lang="en-US"/>
          </a:p>
          <a:p>
            <a:pPr algn="l"/>
            <a:endParaRPr lang="en-US"/>
          </a:p>
          <a:p>
            <a:pPr algn="l"/>
            <a:r>
              <a:rPr lang="en-US"/>
              <a:t>		Website : www.sewakapals.co.id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20955" y="40640"/>
            <a:ext cx="12305665" cy="685736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 name="Rectangles 5"/>
          <p:cNvSpPr/>
          <p:nvPr/>
        </p:nvSpPr>
        <p:spPr>
          <a:xfrm>
            <a:off x="20955" y="39370"/>
            <a:ext cx="12305030" cy="5753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Text Box 6"/>
          <p:cNvSpPr txBox="1"/>
          <p:nvPr/>
        </p:nvSpPr>
        <p:spPr>
          <a:xfrm>
            <a:off x="134620" y="142875"/>
            <a:ext cx="3608705" cy="368300"/>
          </a:xfrm>
          <a:prstGeom prst="rect">
            <a:avLst/>
          </a:prstGeom>
          <a:noFill/>
        </p:spPr>
        <p:txBody>
          <a:bodyPr wrap="square" rtlCol="0">
            <a:spAutoFit/>
          </a:bodyPr>
          <a:p>
            <a:r>
              <a:rPr lang="en-US"/>
              <a:t>Jasa Penyewaan Kapal Nelayan </a:t>
            </a:r>
            <a:endParaRPr lang="en-US"/>
          </a:p>
        </p:txBody>
      </p:sp>
      <p:sp>
        <p:nvSpPr>
          <p:cNvPr id="9" name="Rounded Rectangle 8"/>
          <p:cNvSpPr/>
          <p:nvPr/>
        </p:nvSpPr>
        <p:spPr>
          <a:xfrm>
            <a:off x="11375390" y="142875"/>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0" name="Rounded Rectangle 9"/>
          <p:cNvSpPr/>
          <p:nvPr/>
        </p:nvSpPr>
        <p:spPr>
          <a:xfrm>
            <a:off x="11375390" y="288925"/>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1" name="Rounded Rectangle 10"/>
          <p:cNvSpPr/>
          <p:nvPr/>
        </p:nvSpPr>
        <p:spPr>
          <a:xfrm>
            <a:off x="11375390" y="435610"/>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2" name="Rectangles 11"/>
          <p:cNvSpPr/>
          <p:nvPr/>
        </p:nvSpPr>
        <p:spPr>
          <a:xfrm>
            <a:off x="396240" y="908685"/>
            <a:ext cx="2680970" cy="32905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3" name="Rectangles 12"/>
          <p:cNvSpPr/>
          <p:nvPr/>
        </p:nvSpPr>
        <p:spPr>
          <a:xfrm>
            <a:off x="395605" y="4893945"/>
            <a:ext cx="2667000" cy="20027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4" name="Rectangles 13"/>
          <p:cNvSpPr/>
          <p:nvPr/>
        </p:nvSpPr>
        <p:spPr>
          <a:xfrm>
            <a:off x="8336915" y="908685"/>
            <a:ext cx="2680970" cy="32905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5" name="Rectangles 14"/>
          <p:cNvSpPr/>
          <p:nvPr/>
        </p:nvSpPr>
        <p:spPr>
          <a:xfrm>
            <a:off x="4217035" y="908685"/>
            <a:ext cx="2680970" cy="32905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6" name="Rectangles 15"/>
          <p:cNvSpPr/>
          <p:nvPr/>
        </p:nvSpPr>
        <p:spPr>
          <a:xfrm>
            <a:off x="8322310" y="4894580"/>
            <a:ext cx="2680970" cy="20015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7" name="Rectangles 16"/>
          <p:cNvSpPr/>
          <p:nvPr/>
        </p:nvSpPr>
        <p:spPr>
          <a:xfrm>
            <a:off x="4366260" y="4895215"/>
            <a:ext cx="2653030" cy="20015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pic>
        <p:nvPicPr>
          <p:cNvPr id="18" name="Picture 17"/>
          <p:cNvPicPr>
            <a:picLocks noChangeAspect="1"/>
          </p:cNvPicPr>
          <p:nvPr/>
        </p:nvPicPr>
        <p:blipFill>
          <a:blip r:embed="rId1"/>
          <a:stretch>
            <a:fillRect/>
          </a:stretch>
        </p:blipFill>
        <p:spPr>
          <a:xfrm>
            <a:off x="396240" y="908685"/>
            <a:ext cx="2666365" cy="2002790"/>
          </a:xfrm>
          <a:prstGeom prst="rect">
            <a:avLst/>
          </a:prstGeom>
        </p:spPr>
      </p:pic>
      <p:pic>
        <p:nvPicPr>
          <p:cNvPr id="20" name="Picture 19"/>
          <p:cNvPicPr>
            <a:picLocks noChangeAspect="1"/>
          </p:cNvPicPr>
          <p:nvPr/>
        </p:nvPicPr>
        <p:blipFill>
          <a:blip r:embed="rId1"/>
          <a:stretch>
            <a:fillRect/>
          </a:stretch>
        </p:blipFill>
        <p:spPr>
          <a:xfrm>
            <a:off x="8322310" y="4893310"/>
            <a:ext cx="2666365" cy="2002790"/>
          </a:xfrm>
          <a:prstGeom prst="rect">
            <a:avLst/>
          </a:prstGeom>
        </p:spPr>
      </p:pic>
      <p:pic>
        <p:nvPicPr>
          <p:cNvPr id="21" name="Picture 20"/>
          <p:cNvPicPr>
            <a:picLocks noChangeAspect="1"/>
          </p:cNvPicPr>
          <p:nvPr/>
        </p:nvPicPr>
        <p:blipFill>
          <a:blip r:embed="rId1"/>
          <a:stretch>
            <a:fillRect/>
          </a:stretch>
        </p:blipFill>
        <p:spPr>
          <a:xfrm>
            <a:off x="4217035" y="908685"/>
            <a:ext cx="2666365" cy="2002790"/>
          </a:xfrm>
          <a:prstGeom prst="rect">
            <a:avLst/>
          </a:prstGeom>
        </p:spPr>
      </p:pic>
      <p:pic>
        <p:nvPicPr>
          <p:cNvPr id="28" name="Picture 27"/>
          <p:cNvPicPr>
            <a:picLocks noChangeAspect="1"/>
          </p:cNvPicPr>
          <p:nvPr/>
        </p:nvPicPr>
        <p:blipFill>
          <a:blip r:embed="rId1"/>
          <a:stretch>
            <a:fillRect/>
          </a:stretch>
        </p:blipFill>
        <p:spPr>
          <a:xfrm>
            <a:off x="4366260" y="4893310"/>
            <a:ext cx="2666365" cy="2002790"/>
          </a:xfrm>
          <a:prstGeom prst="rect">
            <a:avLst/>
          </a:prstGeom>
        </p:spPr>
      </p:pic>
      <p:pic>
        <p:nvPicPr>
          <p:cNvPr id="31" name="Picture 30"/>
          <p:cNvPicPr>
            <a:picLocks noChangeAspect="1"/>
          </p:cNvPicPr>
          <p:nvPr/>
        </p:nvPicPr>
        <p:blipFill>
          <a:blip r:embed="rId1"/>
          <a:stretch>
            <a:fillRect/>
          </a:stretch>
        </p:blipFill>
        <p:spPr>
          <a:xfrm>
            <a:off x="395605" y="4895215"/>
            <a:ext cx="2666365" cy="2002790"/>
          </a:xfrm>
          <a:prstGeom prst="rect">
            <a:avLst/>
          </a:prstGeom>
        </p:spPr>
      </p:pic>
      <p:pic>
        <p:nvPicPr>
          <p:cNvPr id="32" name="Picture 31"/>
          <p:cNvPicPr>
            <a:picLocks noChangeAspect="1"/>
          </p:cNvPicPr>
          <p:nvPr/>
        </p:nvPicPr>
        <p:blipFill>
          <a:blip r:embed="rId1"/>
          <a:stretch>
            <a:fillRect/>
          </a:stretch>
        </p:blipFill>
        <p:spPr>
          <a:xfrm>
            <a:off x="8322310" y="908685"/>
            <a:ext cx="2666365" cy="2002790"/>
          </a:xfrm>
          <a:prstGeom prst="rect">
            <a:avLst/>
          </a:prstGeom>
        </p:spPr>
      </p:pic>
      <p:sp>
        <p:nvSpPr>
          <p:cNvPr id="33" name="Text Box 32"/>
          <p:cNvSpPr txBox="1"/>
          <p:nvPr/>
        </p:nvSpPr>
        <p:spPr>
          <a:xfrm>
            <a:off x="396240" y="2911475"/>
            <a:ext cx="2059940" cy="368300"/>
          </a:xfrm>
          <a:prstGeom prst="rect">
            <a:avLst/>
          </a:prstGeom>
          <a:noFill/>
        </p:spPr>
        <p:txBody>
          <a:bodyPr wrap="square" rtlCol="0">
            <a:spAutoFit/>
          </a:bodyPr>
          <a:p>
            <a:r>
              <a:rPr lang="en-US"/>
              <a:t>Tipe A</a:t>
            </a:r>
            <a:endParaRPr lang="en-US"/>
          </a:p>
        </p:txBody>
      </p:sp>
      <p:sp>
        <p:nvSpPr>
          <p:cNvPr id="37" name="Rounded Rectangle 36"/>
          <p:cNvSpPr/>
          <p:nvPr/>
        </p:nvSpPr>
        <p:spPr>
          <a:xfrm>
            <a:off x="621665" y="3766185"/>
            <a:ext cx="2230120" cy="27241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t>Deskripsi</a:t>
            </a:r>
            <a:endParaRPr lang="en-US"/>
          </a:p>
        </p:txBody>
      </p:sp>
      <p:sp>
        <p:nvSpPr>
          <p:cNvPr id="38" name="Rounded Rectangle 37"/>
          <p:cNvSpPr/>
          <p:nvPr/>
        </p:nvSpPr>
        <p:spPr>
          <a:xfrm>
            <a:off x="8562340" y="3766185"/>
            <a:ext cx="2230120" cy="27241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t>Deskripsi</a:t>
            </a:r>
            <a:endParaRPr lang="en-US"/>
          </a:p>
        </p:txBody>
      </p:sp>
      <p:sp>
        <p:nvSpPr>
          <p:cNvPr id="39" name="Rounded Rectangle 38"/>
          <p:cNvSpPr/>
          <p:nvPr/>
        </p:nvSpPr>
        <p:spPr>
          <a:xfrm>
            <a:off x="4477385" y="3766185"/>
            <a:ext cx="2230120" cy="27241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t>Deskripsi</a:t>
            </a:r>
            <a:endParaRPr lang="en-US"/>
          </a:p>
        </p:txBody>
      </p:sp>
      <p:sp>
        <p:nvSpPr>
          <p:cNvPr id="40" name="Text Box 39"/>
          <p:cNvSpPr txBox="1"/>
          <p:nvPr/>
        </p:nvSpPr>
        <p:spPr>
          <a:xfrm>
            <a:off x="8322310" y="2911475"/>
            <a:ext cx="2059940" cy="368300"/>
          </a:xfrm>
          <a:prstGeom prst="rect">
            <a:avLst/>
          </a:prstGeom>
          <a:noFill/>
        </p:spPr>
        <p:txBody>
          <a:bodyPr wrap="square" rtlCol="0">
            <a:spAutoFit/>
          </a:bodyPr>
          <a:p>
            <a:r>
              <a:rPr lang="en-US"/>
              <a:t>Tipe C</a:t>
            </a:r>
            <a:endParaRPr lang="en-US"/>
          </a:p>
        </p:txBody>
      </p:sp>
      <p:sp>
        <p:nvSpPr>
          <p:cNvPr id="41" name="Text Box 40"/>
          <p:cNvSpPr txBox="1"/>
          <p:nvPr/>
        </p:nvSpPr>
        <p:spPr>
          <a:xfrm>
            <a:off x="4217035" y="2911475"/>
            <a:ext cx="2059940" cy="368300"/>
          </a:xfrm>
          <a:prstGeom prst="rect">
            <a:avLst/>
          </a:prstGeom>
          <a:noFill/>
        </p:spPr>
        <p:txBody>
          <a:bodyPr wrap="square" rtlCol="0">
            <a:spAutoFit/>
          </a:bodyPr>
          <a:p>
            <a:r>
              <a:rPr lang="en-US"/>
              <a:t>Tipe B</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39370"/>
            <a:ext cx="12192000" cy="685736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 name="Rectangles 5"/>
          <p:cNvSpPr/>
          <p:nvPr/>
        </p:nvSpPr>
        <p:spPr>
          <a:xfrm>
            <a:off x="20955" y="39370"/>
            <a:ext cx="12192635" cy="5753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Text Box 6"/>
          <p:cNvSpPr txBox="1"/>
          <p:nvPr/>
        </p:nvSpPr>
        <p:spPr>
          <a:xfrm>
            <a:off x="134620" y="142875"/>
            <a:ext cx="3608705" cy="368300"/>
          </a:xfrm>
          <a:prstGeom prst="rect">
            <a:avLst/>
          </a:prstGeom>
          <a:noFill/>
        </p:spPr>
        <p:txBody>
          <a:bodyPr wrap="square" rtlCol="0">
            <a:spAutoFit/>
          </a:bodyPr>
          <a:p>
            <a:r>
              <a:rPr lang="en-US"/>
              <a:t>Jasa Penyewaan Kapal Nelayan </a:t>
            </a:r>
            <a:endParaRPr lang="en-US"/>
          </a:p>
        </p:txBody>
      </p:sp>
      <p:sp>
        <p:nvSpPr>
          <p:cNvPr id="9" name="Rounded Rectangle 8"/>
          <p:cNvSpPr/>
          <p:nvPr/>
        </p:nvSpPr>
        <p:spPr>
          <a:xfrm>
            <a:off x="11375390" y="142875"/>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0" name="Rounded Rectangle 9"/>
          <p:cNvSpPr/>
          <p:nvPr/>
        </p:nvSpPr>
        <p:spPr>
          <a:xfrm>
            <a:off x="11375390" y="288925"/>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1" name="Rounded Rectangle 10"/>
          <p:cNvSpPr/>
          <p:nvPr/>
        </p:nvSpPr>
        <p:spPr>
          <a:xfrm>
            <a:off x="11375390" y="435610"/>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3" name="Rectangles 2"/>
          <p:cNvSpPr/>
          <p:nvPr/>
        </p:nvSpPr>
        <p:spPr>
          <a:xfrm>
            <a:off x="296545" y="926465"/>
            <a:ext cx="11598910" cy="575373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pic>
        <p:nvPicPr>
          <p:cNvPr id="18" name="Picture 17"/>
          <p:cNvPicPr>
            <a:picLocks noChangeAspect="1"/>
          </p:cNvPicPr>
          <p:nvPr/>
        </p:nvPicPr>
        <p:blipFill>
          <a:blip r:embed="rId1"/>
          <a:stretch>
            <a:fillRect/>
          </a:stretch>
        </p:blipFill>
        <p:spPr>
          <a:xfrm>
            <a:off x="1132840" y="1898650"/>
            <a:ext cx="3459480" cy="2598420"/>
          </a:xfrm>
          <a:prstGeom prst="rect">
            <a:avLst/>
          </a:prstGeom>
        </p:spPr>
      </p:pic>
      <p:sp>
        <p:nvSpPr>
          <p:cNvPr id="12" name="Text Box 11"/>
          <p:cNvSpPr txBox="1"/>
          <p:nvPr/>
        </p:nvSpPr>
        <p:spPr>
          <a:xfrm>
            <a:off x="4029075" y="1045845"/>
            <a:ext cx="4177030" cy="368300"/>
          </a:xfrm>
          <a:prstGeom prst="rect">
            <a:avLst/>
          </a:prstGeom>
          <a:noFill/>
        </p:spPr>
        <p:txBody>
          <a:bodyPr wrap="square" rtlCol="0">
            <a:spAutoFit/>
          </a:bodyPr>
          <a:p>
            <a:pPr algn="ctr"/>
            <a:r>
              <a:rPr lang="en-US"/>
              <a:t>Deskripsi Tipe A</a:t>
            </a:r>
            <a:endParaRPr lang="en-US"/>
          </a:p>
        </p:txBody>
      </p:sp>
      <p:sp>
        <p:nvSpPr>
          <p:cNvPr id="13" name="Text Box 12"/>
          <p:cNvSpPr txBox="1"/>
          <p:nvPr/>
        </p:nvSpPr>
        <p:spPr>
          <a:xfrm>
            <a:off x="5127625" y="1898650"/>
            <a:ext cx="6247765" cy="2584450"/>
          </a:xfrm>
          <a:prstGeom prst="rect">
            <a:avLst/>
          </a:prstGeom>
          <a:noFill/>
        </p:spPr>
        <p:txBody>
          <a:bodyPr wrap="square" rtlCol="0">
            <a:spAutoFit/>
          </a:bodyPr>
          <a:p>
            <a:r>
              <a:rPr lang="en-US"/>
              <a:t>Nama Kapal : Kapal A-1-1</a:t>
            </a:r>
            <a:endParaRPr lang="en-US"/>
          </a:p>
          <a:p>
            <a:endParaRPr lang="en-US"/>
          </a:p>
          <a:p>
            <a:r>
              <a:rPr lang="en-US"/>
              <a:t>Tahun Pembuatan : 2005</a:t>
            </a:r>
            <a:endParaRPr lang="en-US"/>
          </a:p>
          <a:p>
            <a:endParaRPr lang="en-US"/>
          </a:p>
          <a:p>
            <a:r>
              <a:rPr lang="en-US"/>
              <a:t>Tempat pembuatan : Batavia</a:t>
            </a:r>
            <a:endParaRPr lang="en-US"/>
          </a:p>
          <a:p>
            <a:endParaRPr lang="en-US"/>
          </a:p>
          <a:p>
            <a:r>
              <a:rPr lang="en-US"/>
              <a:t>Posisi kapal saat ini : Pelabuhan Tanjung Perak</a:t>
            </a:r>
            <a:endParaRPr lang="en-US"/>
          </a:p>
          <a:p>
            <a:endParaRPr lang="en-US"/>
          </a:p>
          <a:p>
            <a:r>
              <a:rPr lang="en-US"/>
              <a:t>Harga sewa : 1.000.000 / 3 hari</a:t>
            </a:r>
            <a:endParaRPr lang="en-US"/>
          </a:p>
        </p:txBody>
      </p:sp>
      <p:sp>
        <p:nvSpPr>
          <p:cNvPr id="34" name="Rounded Rectangle 33"/>
          <p:cNvSpPr/>
          <p:nvPr/>
        </p:nvSpPr>
        <p:spPr>
          <a:xfrm>
            <a:off x="2466975" y="5088890"/>
            <a:ext cx="7258685" cy="10198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t>Order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39370"/>
            <a:ext cx="12192000" cy="685736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 name="Rectangles 5"/>
          <p:cNvSpPr/>
          <p:nvPr/>
        </p:nvSpPr>
        <p:spPr>
          <a:xfrm>
            <a:off x="20955" y="39370"/>
            <a:ext cx="12192635" cy="5753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Text Box 6"/>
          <p:cNvSpPr txBox="1"/>
          <p:nvPr/>
        </p:nvSpPr>
        <p:spPr>
          <a:xfrm>
            <a:off x="134620" y="142875"/>
            <a:ext cx="3608705" cy="368300"/>
          </a:xfrm>
          <a:prstGeom prst="rect">
            <a:avLst/>
          </a:prstGeom>
          <a:noFill/>
        </p:spPr>
        <p:txBody>
          <a:bodyPr wrap="square" rtlCol="0">
            <a:spAutoFit/>
          </a:bodyPr>
          <a:p>
            <a:r>
              <a:rPr lang="en-US"/>
              <a:t>Jasa Penyewaan Kapal Nelayan </a:t>
            </a:r>
            <a:endParaRPr lang="en-US"/>
          </a:p>
        </p:txBody>
      </p:sp>
      <p:sp>
        <p:nvSpPr>
          <p:cNvPr id="9" name="Rounded Rectangle 8"/>
          <p:cNvSpPr/>
          <p:nvPr/>
        </p:nvSpPr>
        <p:spPr>
          <a:xfrm>
            <a:off x="11375390" y="142875"/>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0" name="Rounded Rectangle 9"/>
          <p:cNvSpPr/>
          <p:nvPr/>
        </p:nvSpPr>
        <p:spPr>
          <a:xfrm>
            <a:off x="11375390" y="288925"/>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1" name="Rounded Rectangle 10"/>
          <p:cNvSpPr/>
          <p:nvPr/>
        </p:nvSpPr>
        <p:spPr>
          <a:xfrm>
            <a:off x="11375390" y="435610"/>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2" name="Text Box 1"/>
          <p:cNvSpPr txBox="1"/>
          <p:nvPr/>
        </p:nvSpPr>
        <p:spPr>
          <a:xfrm>
            <a:off x="1214755" y="920115"/>
            <a:ext cx="9762490" cy="368300"/>
          </a:xfrm>
          <a:prstGeom prst="rect">
            <a:avLst/>
          </a:prstGeom>
          <a:noFill/>
        </p:spPr>
        <p:txBody>
          <a:bodyPr wrap="square" rtlCol="0">
            <a:spAutoFit/>
          </a:bodyPr>
          <a:p>
            <a:pPr algn="ctr"/>
            <a:r>
              <a:rPr lang="en-US"/>
              <a:t>BUKU PEMESANAN</a:t>
            </a:r>
            <a:endParaRPr lang="en-US"/>
          </a:p>
        </p:txBody>
      </p:sp>
      <p:sp>
        <p:nvSpPr>
          <p:cNvPr id="3" name="Rectangles 2"/>
          <p:cNvSpPr/>
          <p:nvPr/>
        </p:nvSpPr>
        <p:spPr>
          <a:xfrm>
            <a:off x="657225" y="1495425"/>
            <a:ext cx="10919460" cy="48787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Rectangles 7"/>
          <p:cNvSpPr/>
          <p:nvPr/>
        </p:nvSpPr>
        <p:spPr>
          <a:xfrm>
            <a:off x="8426450" y="5579110"/>
            <a:ext cx="3129280" cy="7950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t>Submit</a:t>
            </a:r>
            <a:endParaRPr lang="en-US"/>
          </a:p>
        </p:txBody>
      </p:sp>
      <p:sp>
        <p:nvSpPr>
          <p:cNvPr id="13" name="Rectangles 12"/>
          <p:cNvSpPr/>
          <p:nvPr/>
        </p:nvSpPr>
        <p:spPr>
          <a:xfrm>
            <a:off x="6562090" y="3382010"/>
            <a:ext cx="4614545" cy="5651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l"/>
            <a:r>
              <a:rPr lang="en-US">
                <a:sym typeface="+mn-ea"/>
              </a:rPr>
              <a:t>Masukkan Email</a:t>
            </a:r>
            <a:endParaRPr lang="en-US"/>
          </a:p>
        </p:txBody>
      </p:sp>
      <p:sp>
        <p:nvSpPr>
          <p:cNvPr id="14" name="Rectangles 13"/>
          <p:cNvSpPr/>
          <p:nvPr/>
        </p:nvSpPr>
        <p:spPr>
          <a:xfrm>
            <a:off x="865505" y="3382010"/>
            <a:ext cx="4614545" cy="5651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l"/>
            <a:r>
              <a:rPr lang="en-US">
                <a:sym typeface="+mn-ea"/>
              </a:rPr>
              <a:t>Masukkan Nomor</a:t>
            </a:r>
            <a:endParaRPr lang="en-US"/>
          </a:p>
        </p:txBody>
      </p:sp>
      <p:sp>
        <p:nvSpPr>
          <p:cNvPr id="15" name="Rectangles 14"/>
          <p:cNvSpPr/>
          <p:nvPr/>
        </p:nvSpPr>
        <p:spPr>
          <a:xfrm>
            <a:off x="865505" y="2141220"/>
            <a:ext cx="4614545" cy="5651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l"/>
            <a:r>
              <a:rPr lang="en-US"/>
              <a:t>Masukkan Nama</a:t>
            </a:r>
            <a:endParaRPr lang="en-US"/>
          </a:p>
        </p:txBody>
      </p:sp>
      <p:sp>
        <p:nvSpPr>
          <p:cNvPr id="16" name="Text Box 15"/>
          <p:cNvSpPr txBox="1"/>
          <p:nvPr/>
        </p:nvSpPr>
        <p:spPr>
          <a:xfrm>
            <a:off x="865505" y="1686560"/>
            <a:ext cx="2876550" cy="368300"/>
          </a:xfrm>
          <a:prstGeom prst="rect">
            <a:avLst/>
          </a:prstGeom>
          <a:noFill/>
        </p:spPr>
        <p:txBody>
          <a:bodyPr wrap="square" rtlCol="0">
            <a:spAutoFit/>
          </a:bodyPr>
          <a:p>
            <a:r>
              <a:rPr lang="en-US"/>
              <a:t>Nama </a:t>
            </a:r>
            <a:endParaRPr lang="en-US"/>
          </a:p>
        </p:txBody>
      </p:sp>
      <p:sp>
        <p:nvSpPr>
          <p:cNvPr id="17" name="Text Box 16"/>
          <p:cNvSpPr txBox="1"/>
          <p:nvPr/>
        </p:nvSpPr>
        <p:spPr>
          <a:xfrm>
            <a:off x="865505" y="2860040"/>
            <a:ext cx="2876550" cy="368300"/>
          </a:xfrm>
          <a:prstGeom prst="rect">
            <a:avLst/>
          </a:prstGeom>
          <a:noFill/>
        </p:spPr>
        <p:txBody>
          <a:bodyPr wrap="square" rtlCol="0">
            <a:spAutoFit/>
          </a:bodyPr>
          <a:p>
            <a:r>
              <a:rPr lang="en-US"/>
              <a:t>Nomor Handphone </a:t>
            </a:r>
            <a:endParaRPr lang="en-US"/>
          </a:p>
        </p:txBody>
      </p:sp>
      <p:sp>
        <p:nvSpPr>
          <p:cNvPr id="19" name="Text Box 18"/>
          <p:cNvSpPr txBox="1"/>
          <p:nvPr/>
        </p:nvSpPr>
        <p:spPr>
          <a:xfrm>
            <a:off x="6562090" y="1686560"/>
            <a:ext cx="2876550" cy="368300"/>
          </a:xfrm>
          <a:prstGeom prst="rect">
            <a:avLst/>
          </a:prstGeom>
          <a:noFill/>
        </p:spPr>
        <p:txBody>
          <a:bodyPr wrap="square" rtlCol="0">
            <a:spAutoFit/>
          </a:bodyPr>
          <a:p>
            <a:r>
              <a:rPr lang="en-US"/>
              <a:t>Tipe Kapal </a:t>
            </a:r>
            <a:endParaRPr lang="en-US"/>
          </a:p>
        </p:txBody>
      </p:sp>
      <p:sp>
        <p:nvSpPr>
          <p:cNvPr id="20" name="Text Box 19"/>
          <p:cNvSpPr txBox="1"/>
          <p:nvPr/>
        </p:nvSpPr>
        <p:spPr>
          <a:xfrm>
            <a:off x="6562090" y="2860040"/>
            <a:ext cx="2876550" cy="368300"/>
          </a:xfrm>
          <a:prstGeom prst="rect">
            <a:avLst/>
          </a:prstGeom>
          <a:noFill/>
        </p:spPr>
        <p:txBody>
          <a:bodyPr wrap="square" rtlCol="0">
            <a:spAutoFit/>
          </a:bodyPr>
          <a:p>
            <a:r>
              <a:rPr lang="en-US"/>
              <a:t>Email</a:t>
            </a:r>
            <a:endParaRPr lang="en-US"/>
          </a:p>
        </p:txBody>
      </p:sp>
      <p:sp>
        <p:nvSpPr>
          <p:cNvPr id="21" name="Rectangles 20"/>
          <p:cNvSpPr/>
          <p:nvPr/>
        </p:nvSpPr>
        <p:spPr>
          <a:xfrm>
            <a:off x="6562090" y="2141220"/>
            <a:ext cx="4614545" cy="5651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l"/>
            <a:r>
              <a:rPr lang="en-US">
                <a:sym typeface="+mn-ea"/>
              </a:rPr>
              <a:t>Masukkan Tipe kapal</a:t>
            </a:r>
            <a:endParaRPr lang="en-US"/>
          </a:p>
        </p:txBody>
      </p:sp>
      <p:sp>
        <p:nvSpPr>
          <p:cNvPr id="22" name="Flowchart: Merge 21"/>
          <p:cNvSpPr/>
          <p:nvPr/>
        </p:nvSpPr>
        <p:spPr>
          <a:xfrm>
            <a:off x="10713720" y="2284095"/>
            <a:ext cx="263525" cy="279400"/>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4" name="Rectangles 3"/>
          <p:cNvSpPr/>
          <p:nvPr/>
        </p:nvSpPr>
        <p:spPr>
          <a:xfrm>
            <a:off x="865505" y="4660900"/>
            <a:ext cx="4614545" cy="5651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l"/>
            <a:r>
              <a:rPr lang="en-US">
                <a:sym typeface="+mn-ea"/>
              </a:rPr>
              <a:t>Masukkan Nomor NIK</a:t>
            </a:r>
            <a:endParaRPr lang="en-US"/>
          </a:p>
        </p:txBody>
      </p:sp>
      <p:sp>
        <p:nvSpPr>
          <p:cNvPr id="12" name="Text Box 11"/>
          <p:cNvSpPr txBox="1"/>
          <p:nvPr/>
        </p:nvSpPr>
        <p:spPr>
          <a:xfrm>
            <a:off x="866775" y="4196080"/>
            <a:ext cx="2876550" cy="368300"/>
          </a:xfrm>
          <a:prstGeom prst="rect">
            <a:avLst/>
          </a:prstGeom>
          <a:noFill/>
        </p:spPr>
        <p:txBody>
          <a:bodyPr wrap="square" rtlCol="0">
            <a:spAutoFit/>
          </a:bodyPr>
          <a:p>
            <a:r>
              <a:rPr lang="en-US"/>
              <a:t>NIK</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20955" y="40640"/>
            <a:ext cx="12305665" cy="685736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 name="Rectangles 5"/>
          <p:cNvSpPr/>
          <p:nvPr/>
        </p:nvSpPr>
        <p:spPr>
          <a:xfrm>
            <a:off x="20955" y="39370"/>
            <a:ext cx="12305030" cy="5753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Text Box 6"/>
          <p:cNvSpPr txBox="1"/>
          <p:nvPr/>
        </p:nvSpPr>
        <p:spPr>
          <a:xfrm>
            <a:off x="134620" y="142875"/>
            <a:ext cx="3608705" cy="368300"/>
          </a:xfrm>
          <a:prstGeom prst="rect">
            <a:avLst/>
          </a:prstGeom>
          <a:noFill/>
        </p:spPr>
        <p:txBody>
          <a:bodyPr wrap="square" rtlCol="0">
            <a:spAutoFit/>
          </a:bodyPr>
          <a:p>
            <a:r>
              <a:rPr lang="en-US"/>
              <a:t>Jasa Penyewaan Kapal Nelayan </a:t>
            </a:r>
            <a:endParaRPr lang="en-US"/>
          </a:p>
        </p:txBody>
      </p:sp>
      <p:sp>
        <p:nvSpPr>
          <p:cNvPr id="9" name="Rounded Rectangle 8"/>
          <p:cNvSpPr/>
          <p:nvPr/>
        </p:nvSpPr>
        <p:spPr>
          <a:xfrm>
            <a:off x="11375390" y="142875"/>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0" name="Rounded Rectangle 9"/>
          <p:cNvSpPr/>
          <p:nvPr/>
        </p:nvSpPr>
        <p:spPr>
          <a:xfrm>
            <a:off x="11375390" y="288925"/>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1" name="Rounded Rectangle 10"/>
          <p:cNvSpPr/>
          <p:nvPr/>
        </p:nvSpPr>
        <p:spPr>
          <a:xfrm>
            <a:off x="11375390" y="435610"/>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2" name="Rectangles 11"/>
          <p:cNvSpPr/>
          <p:nvPr/>
        </p:nvSpPr>
        <p:spPr>
          <a:xfrm>
            <a:off x="396240" y="908685"/>
            <a:ext cx="2680970" cy="32905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3" name="Rectangles 12"/>
          <p:cNvSpPr/>
          <p:nvPr/>
        </p:nvSpPr>
        <p:spPr>
          <a:xfrm>
            <a:off x="395605" y="4893945"/>
            <a:ext cx="2667000" cy="20027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4" name="Rectangles 13"/>
          <p:cNvSpPr/>
          <p:nvPr/>
        </p:nvSpPr>
        <p:spPr>
          <a:xfrm>
            <a:off x="8336915" y="908685"/>
            <a:ext cx="2680970" cy="32905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5" name="Rectangles 14"/>
          <p:cNvSpPr/>
          <p:nvPr/>
        </p:nvSpPr>
        <p:spPr>
          <a:xfrm>
            <a:off x="4217035" y="908685"/>
            <a:ext cx="2680970" cy="32905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pic>
        <p:nvPicPr>
          <p:cNvPr id="18" name="Picture 17"/>
          <p:cNvPicPr>
            <a:picLocks noChangeAspect="1"/>
          </p:cNvPicPr>
          <p:nvPr/>
        </p:nvPicPr>
        <p:blipFill>
          <a:blip r:embed="rId1"/>
          <a:stretch>
            <a:fillRect/>
          </a:stretch>
        </p:blipFill>
        <p:spPr>
          <a:xfrm>
            <a:off x="396240" y="908685"/>
            <a:ext cx="2666365" cy="2002790"/>
          </a:xfrm>
          <a:prstGeom prst="rect">
            <a:avLst/>
          </a:prstGeom>
        </p:spPr>
      </p:pic>
      <p:pic>
        <p:nvPicPr>
          <p:cNvPr id="21" name="Picture 20"/>
          <p:cNvPicPr>
            <a:picLocks noChangeAspect="1"/>
          </p:cNvPicPr>
          <p:nvPr/>
        </p:nvPicPr>
        <p:blipFill>
          <a:blip r:embed="rId1"/>
          <a:stretch>
            <a:fillRect/>
          </a:stretch>
        </p:blipFill>
        <p:spPr>
          <a:xfrm>
            <a:off x="4217035" y="908685"/>
            <a:ext cx="2666365" cy="2002790"/>
          </a:xfrm>
          <a:prstGeom prst="rect">
            <a:avLst/>
          </a:prstGeom>
        </p:spPr>
      </p:pic>
      <p:sp>
        <p:nvSpPr>
          <p:cNvPr id="26" name="Rounded Rectangle 25"/>
          <p:cNvSpPr/>
          <p:nvPr/>
        </p:nvSpPr>
        <p:spPr>
          <a:xfrm>
            <a:off x="4477385" y="3766185"/>
            <a:ext cx="2230120" cy="27241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t>Order</a:t>
            </a:r>
            <a:endParaRPr lang="en-US"/>
          </a:p>
        </p:txBody>
      </p:sp>
      <p:pic>
        <p:nvPicPr>
          <p:cNvPr id="31" name="Picture 30"/>
          <p:cNvPicPr>
            <a:picLocks noChangeAspect="1"/>
          </p:cNvPicPr>
          <p:nvPr/>
        </p:nvPicPr>
        <p:blipFill>
          <a:blip r:embed="rId1"/>
          <a:stretch>
            <a:fillRect/>
          </a:stretch>
        </p:blipFill>
        <p:spPr>
          <a:xfrm>
            <a:off x="395605" y="4895215"/>
            <a:ext cx="2666365" cy="2002790"/>
          </a:xfrm>
          <a:prstGeom prst="rect">
            <a:avLst/>
          </a:prstGeom>
        </p:spPr>
      </p:pic>
      <p:pic>
        <p:nvPicPr>
          <p:cNvPr id="32" name="Picture 31"/>
          <p:cNvPicPr>
            <a:picLocks noChangeAspect="1"/>
          </p:cNvPicPr>
          <p:nvPr/>
        </p:nvPicPr>
        <p:blipFill>
          <a:blip r:embed="rId1"/>
          <a:stretch>
            <a:fillRect/>
          </a:stretch>
        </p:blipFill>
        <p:spPr>
          <a:xfrm>
            <a:off x="8322310" y="908685"/>
            <a:ext cx="2666365" cy="2002790"/>
          </a:xfrm>
          <a:prstGeom prst="rect">
            <a:avLst/>
          </a:prstGeom>
        </p:spPr>
      </p:pic>
      <p:sp>
        <p:nvSpPr>
          <p:cNvPr id="33" name="Text Box 32"/>
          <p:cNvSpPr txBox="1"/>
          <p:nvPr/>
        </p:nvSpPr>
        <p:spPr>
          <a:xfrm>
            <a:off x="396240" y="2911475"/>
            <a:ext cx="2059940" cy="368300"/>
          </a:xfrm>
          <a:prstGeom prst="rect">
            <a:avLst/>
          </a:prstGeom>
          <a:noFill/>
        </p:spPr>
        <p:txBody>
          <a:bodyPr wrap="square" rtlCol="0">
            <a:spAutoFit/>
          </a:bodyPr>
          <a:p>
            <a:r>
              <a:rPr lang="en-US"/>
              <a:t>Tipe A</a:t>
            </a:r>
            <a:endParaRPr lang="en-US"/>
          </a:p>
        </p:txBody>
      </p:sp>
      <p:sp>
        <p:nvSpPr>
          <p:cNvPr id="34" name="Rounded Rectangle 33"/>
          <p:cNvSpPr/>
          <p:nvPr/>
        </p:nvSpPr>
        <p:spPr>
          <a:xfrm>
            <a:off x="613410" y="3766185"/>
            <a:ext cx="2230120" cy="27241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t>Order</a:t>
            </a:r>
            <a:endParaRPr lang="en-US"/>
          </a:p>
        </p:txBody>
      </p:sp>
      <p:sp>
        <p:nvSpPr>
          <p:cNvPr id="35" name="Rounded Rectangle 34"/>
          <p:cNvSpPr/>
          <p:nvPr/>
        </p:nvSpPr>
        <p:spPr>
          <a:xfrm>
            <a:off x="8540115" y="3766185"/>
            <a:ext cx="2230120" cy="27241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t>Order</a:t>
            </a:r>
            <a:endParaRPr lang="en-US"/>
          </a:p>
        </p:txBody>
      </p:sp>
      <p:sp>
        <p:nvSpPr>
          <p:cNvPr id="40" name="Text Box 39"/>
          <p:cNvSpPr txBox="1"/>
          <p:nvPr/>
        </p:nvSpPr>
        <p:spPr>
          <a:xfrm>
            <a:off x="8322310" y="2911475"/>
            <a:ext cx="2059940" cy="368300"/>
          </a:xfrm>
          <a:prstGeom prst="rect">
            <a:avLst/>
          </a:prstGeom>
          <a:noFill/>
        </p:spPr>
        <p:txBody>
          <a:bodyPr wrap="square" rtlCol="0">
            <a:spAutoFit/>
          </a:bodyPr>
          <a:p>
            <a:r>
              <a:rPr lang="en-US"/>
              <a:t>Tipe C</a:t>
            </a:r>
            <a:endParaRPr lang="en-US"/>
          </a:p>
        </p:txBody>
      </p:sp>
      <p:sp>
        <p:nvSpPr>
          <p:cNvPr id="41" name="Text Box 40"/>
          <p:cNvSpPr txBox="1"/>
          <p:nvPr/>
        </p:nvSpPr>
        <p:spPr>
          <a:xfrm>
            <a:off x="4217035" y="2911475"/>
            <a:ext cx="2059940" cy="368300"/>
          </a:xfrm>
          <a:prstGeom prst="rect">
            <a:avLst/>
          </a:prstGeom>
          <a:noFill/>
        </p:spPr>
        <p:txBody>
          <a:bodyPr wrap="square" rtlCol="0">
            <a:spAutoFit/>
          </a:bodyPr>
          <a:p>
            <a:r>
              <a:rPr lang="en-US"/>
              <a:t>Tipe B</a:t>
            </a:r>
            <a:endParaRPr lang="en-US"/>
          </a:p>
        </p:txBody>
      </p:sp>
      <p:sp>
        <p:nvSpPr>
          <p:cNvPr id="3" name="Text Box 2"/>
          <p:cNvSpPr txBox="1"/>
          <p:nvPr/>
        </p:nvSpPr>
        <p:spPr>
          <a:xfrm>
            <a:off x="395605" y="3285490"/>
            <a:ext cx="2573655" cy="368300"/>
          </a:xfrm>
          <a:prstGeom prst="rect">
            <a:avLst/>
          </a:prstGeom>
          <a:noFill/>
        </p:spPr>
        <p:txBody>
          <a:bodyPr wrap="square" rtlCol="0">
            <a:spAutoFit/>
          </a:bodyPr>
          <a:p>
            <a:r>
              <a:rPr lang="en-US"/>
              <a:t>1.000.000 / 3 hari</a:t>
            </a:r>
            <a:endParaRPr lang="en-US"/>
          </a:p>
        </p:txBody>
      </p:sp>
      <p:sp>
        <p:nvSpPr>
          <p:cNvPr id="4" name="Text Box 3"/>
          <p:cNvSpPr txBox="1"/>
          <p:nvPr/>
        </p:nvSpPr>
        <p:spPr>
          <a:xfrm>
            <a:off x="8322310" y="3285490"/>
            <a:ext cx="2573655" cy="368300"/>
          </a:xfrm>
          <a:prstGeom prst="rect">
            <a:avLst/>
          </a:prstGeom>
          <a:noFill/>
        </p:spPr>
        <p:txBody>
          <a:bodyPr wrap="square" rtlCol="0">
            <a:spAutoFit/>
          </a:bodyPr>
          <a:p>
            <a:r>
              <a:rPr lang="en-US"/>
              <a:t>1.300.000 / hari bulan</a:t>
            </a:r>
            <a:endParaRPr lang="en-US"/>
          </a:p>
        </p:txBody>
      </p:sp>
      <p:sp>
        <p:nvSpPr>
          <p:cNvPr id="8" name="Text Box 7"/>
          <p:cNvSpPr txBox="1"/>
          <p:nvPr/>
        </p:nvSpPr>
        <p:spPr>
          <a:xfrm>
            <a:off x="4217035" y="3285490"/>
            <a:ext cx="2573655" cy="368300"/>
          </a:xfrm>
          <a:prstGeom prst="rect">
            <a:avLst/>
          </a:prstGeom>
          <a:noFill/>
        </p:spPr>
        <p:txBody>
          <a:bodyPr wrap="square" rtlCol="0">
            <a:spAutoFit/>
          </a:bodyPr>
          <a:p>
            <a:r>
              <a:rPr lang="en-US"/>
              <a:t>1.200.000 / 3 hari</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0" y="39370"/>
            <a:ext cx="12192000" cy="685736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 name="Rectangles 5"/>
          <p:cNvSpPr/>
          <p:nvPr/>
        </p:nvSpPr>
        <p:spPr>
          <a:xfrm>
            <a:off x="20955" y="39370"/>
            <a:ext cx="12192635" cy="5753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Text Box 6"/>
          <p:cNvSpPr txBox="1"/>
          <p:nvPr/>
        </p:nvSpPr>
        <p:spPr>
          <a:xfrm>
            <a:off x="134620" y="142875"/>
            <a:ext cx="3608705" cy="368300"/>
          </a:xfrm>
          <a:prstGeom prst="rect">
            <a:avLst/>
          </a:prstGeom>
          <a:noFill/>
        </p:spPr>
        <p:txBody>
          <a:bodyPr wrap="square" rtlCol="0">
            <a:spAutoFit/>
          </a:bodyPr>
          <a:p>
            <a:r>
              <a:rPr lang="en-US"/>
              <a:t>Jasa Penyewaan Kapal Nelayan </a:t>
            </a:r>
            <a:endParaRPr lang="en-US"/>
          </a:p>
        </p:txBody>
      </p:sp>
      <p:sp>
        <p:nvSpPr>
          <p:cNvPr id="9" name="Rounded Rectangle 8"/>
          <p:cNvSpPr/>
          <p:nvPr/>
        </p:nvSpPr>
        <p:spPr>
          <a:xfrm>
            <a:off x="11375390" y="142875"/>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0" name="Rounded Rectangle 9"/>
          <p:cNvSpPr/>
          <p:nvPr/>
        </p:nvSpPr>
        <p:spPr>
          <a:xfrm>
            <a:off x="11375390" y="288925"/>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1" name="Rounded Rectangle 10"/>
          <p:cNvSpPr/>
          <p:nvPr/>
        </p:nvSpPr>
        <p:spPr>
          <a:xfrm>
            <a:off x="11375390" y="435610"/>
            <a:ext cx="462280" cy="755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2" name="Text Box 1"/>
          <p:cNvSpPr txBox="1"/>
          <p:nvPr/>
        </p:nvSpPr>
        <p:spPr>
          <a:xfrm>
            <a:off x="1214755" y="920115"/>
            <a:ext cx="9762490" cy="368300"/>
          </a:xfrm>
          <a:prstGeom prst="rect">
            <a:avLst/>
          </a:prstGeom>
          <a:noFill/>
        </p:spPr>
        <p:txBody>
          <a:bodyPr wrap="square" rtlCol="0">
            <a:spAutoFit/>
          </a:bodyPr>
          <a:p>
            <a:pPr algn="ctr"/>
            <a:r>
              <a:rPr lang="en-US"/>
              <a:t>BUKU TAMU</a:t>
            </a:r>
            <a:endParaRPr lang="en-US"/>
          </a:p>
        </p:txBody>
      </p:sp>
      <p:sp>
        <p:nvSpPr>
          <p:cNvPr id="3" name="Rectangles 2"/>
          <p:cNvSpPr/>
          <p:nvPr/>
        </p:nvSpPr>
        <p:spPr>
          <a:xfrm>
            <a:off x="738505" y="1495425"/>
            <a:ext cx="10919460" cy="48787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4" name="Rectangles 3"/>
          <p:cNvSpPr/>
          <p:nvPr/>
        </p:nvSpPr>
        <p:spPr>
          <a:xfrm>
            <a:off x="738505" y="5579110"/>
            <a:ext cx="10919460" cy="7950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l"/>
            <a:r>
              <a:rPr lang="en-US"/>
              <a:t>Ketikkan pesan</a:t>
            </a:r>
            <a:endParaRPr lang="en-US"/>
          </a:p>
        </p:txBody>
      </p:sp>
      <p:sp>
        <p:nvSpPr>
          <p:cNvPr id="8" name="Rectangles 7"/>
          <p:cNvSpPr/>
          <p:nvPr/>
        </p:nvSpPr>
        <p:spPr>
          <a:xfrm>
            <a:off x="8528685" y="5579110"/>
            <a:ext cx="3129280" cy="7950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t>Submit</a:t>
            </a:r>
            <a:endParaRPr lang="en-US"/>
          </a:p>
        </p:txBody>
      </p:sp>
      <p:sp>
        <p:nvSpPr>
          <p:cNvPr id="13" name="Rectangles 12"/>
          <p:cNvSpPr/>
          <p:nvPr/>
        </p:nvSpPr>
        <p:spPr>
          <a:xfrm>
            <a:off x="865505" y="3520440"/>
            <a:ext cx="4614545" cy="5651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l"/>
            <a:r>
              <a:rPr lang="en-US"/>
              <a:t>Admin slow respon, bintang tiga</a:t>
            </a:r>
            <a:endParaRPr lang="en-US"/>
          </a:p>
        </p:txBody>
      </p:sp>
      <p:sp>
        <p:nvSpPr>
          <p:cNvPr id="14" name="Rectangles 13"/>
          <p:cNvSpPr/>
          <p:nvPr/>
        </p:nvSpPr>
        <p:spPr>
          <a:xfrm>
            <a:off x="865505" y="2622550"/>
            <a:ext cx="4614545" cy="5651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l"/>
            <a:r>
              <a:rPr lang="en-US"/>
              <a:t>Admin baik, bintang lima</a:t>
            </a:r>
            <a:endParaRPr lang="en-US"/>
          </a:p>
        </p:txBody>
      </p:sp>
      <p:sp>
        <p:nvSpPr>
          <p:cNvPr id="15" name="Rectangles 14"/>
          <p:cNvSpPr/>
          <p:nvPr/>
        </p:nvSpPr>
        <p:spPr>
          <a:xfrm>
            <a:off x="865505" y="1795145"/>
            <a:ext cx="4614545" cy="5651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l"/>
            <a:r>
              <a:rPr lang="en-US"/>
              <a:t>Admin tidak ramah, bintang satu</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1606</Words>
  <Application>WPS Writer</Application>
  <PresentationFormat>Widescreen</PresentationFormat>
  <Paragraphs>139</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Calibri</vt:lpstr>
      <vt:lpstr>Helvetica Neue</vt:lpstr>
      <vt:lpstr>微软雅黑</vt:lpstr>
      <vt:lpstr>汉仪旗黑</vt:lpstr>
      <vt:lpstr>Arial Unicode MS</vt:lpstr>
      <vt:lpstr>Calibri Light</vt:lpstr>
      <vt:lpstr>宋体-简</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Gak bisa figma, bisanya PPT  ini cuma gambaran sederhana nya aja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mac</dc:creator>
  <cp:lastModifiedBy>mac</cp:lastModifiedBy>
  <cp:revision>3</cp:revision>
  <dcterms:created xsi:type="dcterms:W3CDTF">2023-10-01T09:24:22Z</dcterms:created>
  <dcterms:modified xsi:type="dcterms:W3CDTF">2023-10-01T09:24:22Z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1033-3.1.2.5330</vt:lpwstr>
  </property>
</Properties>
</file>