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9" r:id="rId4"/>
    <p:sldId id="270" r:id="rId5"/>
    <p:sldId id="27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hibernate.info/doc/nh/en/index.html" TargetMode="External"/><Relationship Id="rId2" Type="http://schemas.openxmlformats.org/officeDocument/2006/relationships/hyperlink" Target="https://autofaccn.readthedocs.io/en/latest/index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3284" y="2599102"/>
            <a:ext cx="8825658" cy="829898"/>
          </a:xfrm>
        </p:spPr>
        <p:txBody>
          <a:bodyPr/>
          <a:lstStyle/>
          <a:p>
            <a:r>
              <a:rPr lang="en-US" dirty="0" err="1"/>
              <a:t>Autofac</a:t>
            </a:r>
            <a:r>
              <a:rPr lang="en-US" dirty="0"/>
              <a:t> &amp; </a:t>
            </a:r>
            <a:r>
              <a:rPr lang="en-US" dirty="0" err="1"/>
              <a:t>Nhibernate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6241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039" y="904217"/>
            <a:ext cx="8825658" cy="829898"/>
          </a:xfrm>
        </p:spPr>
        <p:txBody>
          <a:bodyPr/>
          <a:lstStyle/>
          <a:p>
            <a:r>
              <a:rPr lang="en-US" dirty="0" err="1"/>
              <a:t>Autofac</a:t>
            </a:r>
            <a:endParaRPr lang="tr-TR" dirty="0"/>
          </a:p>
        </p:txBody>
      </p:sp>
      <p:sp>
        <p:nvSpPr>
          <p:cNvPr id="5" name="Rectangle 4"/>
          <p:cNvSpPr/>
          <p:nvPr/>
        </p:nvSpPr>
        <p:spPr>
          <a:xfrm>
            <a:off x="1549737" y="1917679"/>
            <a:ext cx="92052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Dependency Injection is a set of software design principles and pat-</a:t>
            </a:r>
          </a:p>
          <a:p>
            <a:r>
              <a:rPr lang="en-US" dirty="0">
                <a:solidFill>
                  <a:schemeClr val="bg1"/>
                </a:solidFill>
              </a:rPr>
              <a:t>terns that enable us to develop loosely coupled code.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553096-5183-405A-A660-D9E14335D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525" y="2832100"/>
            <a:ext cx="4878085" cy="2197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3A2EFB-144B-4650-919C-DE609E9B395D}"/>
              </a:ext>
            </a:extLst>
          </p:cNvPr>
          <p:cNvSpPr txBox="1"/>
          <p:nvPr/>
        </p:nvSpPr>
        <p:spPr>
          <a:xfrm>
            <a:off x="1549737" y="2832100"/>
            <a:ext cx="50507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- With </a:t>
            </a:r>
            <a:r>
              <a:rPr lang="en-US" sz="1600" dirty="0" err="1">
                <a:solidFill>
                  <a:schemeClr val="bg1"/>
                </a:solidFill>
              </a:rPr>
              <a:t>Autofac</a:t>
            </a:r>
            <a:r>
              <a:rPr lang="en-US" sz="1600" dirty="0">
                <a:solidFill>
                  <a:schemeClr val="bg1"/>
                </a:solidFill>
              </a:rPr>
              <a:t>, we first create and configure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 </a:t>
            </a:r>
            <a:r>
              <a:rPr lang="en-US" sz="1600" dirty="0" err="1">
                <a:solidFill>
                  <a:schemeClr val="bg1"/>
                </a:solidFill>
              </a:rPr>
              <a:t>ContainerBuilder</a:t>
            </a:r>
            <a:r>
              <a:rPr lang="en-US" sz="1600" dirty="0">
                <a:solidFill>
                  <a:schemeClr val="bg1"/>
                </a:solidFill>
              </a:rPr>
              <a:t> instance. When we’re done configuring the </a:t>
            </a:r>
            <a:r>
              <a:rPr lang="en-US" sz="1600" dirty="0" err="1">
                <a:solidFill>
                  <a:schemeClr val="bg1"/>
                </a:solidFill>
              </a:rPr>
              <a:t>ContainerBuilder</a:t>
            </a:r>
            <a:r>
              <a:rPr lang="en-US" sz="1600" dirty="0">
                <a:solidFill>
                  <a:schemeClr val="bg1"/>
                </a:solidFill>
              </a:rPr>
              <a:t> , we use it to</a:t>
            </a:r>
          </a:p>
          <a:p>
            <a:r>
              <a:rPr lang="en-US" sz="1600" dirty="0">
                <a:solidFill>
                  <a:schemeClr val="bg1"/>
                </a:solidFill>
              </a:rPr>
              <a:t>create a Container that we can subsequently use to resolve components. </a:t>
            </a:r>
          </a:p>
          <a:p>
            <a:r>
              <a:rPr lang="en-US" sz="1600" dirty="0">
                <a:solidFill>
                  <a:schemeClr val="bg1"/>
                </a:solidFill>
              </a:rPr>
              <a:t>A </a:t>
            </a:r>
            <a:r>
              <a:rPr lang="en-US" sz="1600" dirty="0" err="1">
                <a:solidFill>
                  <a:schemeClr val="bg1"/>
                </a:solidFill>
              </a:rPr>
              <a:t>ContainerBuilder</a:t>
            </a:r>
            <a:r>
              <a:rPr lang="en-US" sz="1600" dirty="0">
                <a:solidFill>
                  <a:schemeClr val="bg1"/>
                </a:solidFill>
              </a:rPr>
              <a:t> can’t resolve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components, and we can’t configure a Container .</a:t>
            </a:r>
            <a:endParaRPr lang="tr-TR" sz="16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17C9D3-6C49-4C70-B2F4-2E9473637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800" y="547297"/>
            <a:ext cx="1430337" cy="115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89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039" y="904217"/>
            <a:ext cx="8825658" cy="829898"/>
          </a:xfrm>
        </p:spPr>
        <p:txBody>
          <a:bodyPr/>
          <a:lstStyle/>
          <a:p>
            <a:r>
              <a:rPr lang="en-US" dirty="0" err="1"/>
              <a:t>Nhibernate</a:t>
            </a:r>
            <a:endParaRPr lang="tr-TR" dirty="0"/>
          </a:p>
        </p:txBody>
      </p:sp>
      <p:sp>
        <p:nvSpPr>
          <p:cNvPr id="5" name="Rectangle 4"/>
          <p:cNvSpPr/>
          <p:nvPr/>
        </p:nvSpPr>
        <p:spPr>
          <a:xfrm>
            <a:off x="1549737" y="1917679"/>
            <a:ext cx="92052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Object-relational mapping (ORM) in computer science is a programming technique for converting data between incompatible type systems using object-oriented programming languages. This creates, a "virtual object database" that can be used from within the programming language.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10889C-445F-469C-89B2-82B1B6A45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322" y="632311"/>
            <a:ext cx="18573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7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95E21A-FFD7-4657-B41B-C2CB6DC88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101" y="505383"/>
            <a:ext cx="6721813" cy="580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7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039" y="904217"/>
            <a:ext cx="8825658" cy="829898"/>
          </a:xfrm>
        </p:spPr>
        <p:txBody>
          <a:bodyPr/>
          <a:lstStyle/>
          <a:p>
            <a:r>
              <a:rPr lang="en-US" dirty="0"/>
              <a:t>Resources</a:t>
            </a:r>
            <a:endParaRPr lang="tr-TR" dirty="0"/>
          </a:p>
        </p:txBody>
      </p:sp>
      <p:sp>
        <p:nvSpPr>
          <p:cNvPr id="5" name="Rectangle 4"/>
          <p:cNvSpPr/>
          <p:nvPr/>
        </p:nvSpPr>
        <p:spPr>
          <a:xfrm>
            <a:off x="1590926" y="2737602"/>
            <a:ext cx="38130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hlinkClick r:id="rId2"/>
              </a:rPr>
              <a:t>https://autofaccn.readthedocs.io/en/latest/index.html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tr-TR" sz="1400" dirty="0">
                <a:solidFill>
                  <a:schemeClr val="bg1"/>
                </a:solidFill>
                <a:hlinkClick r:id="rId3"/>
              </a:rPr>
              <a:t>https://nhibernate.info/doc/nh/en/index.html</a:t>
            </a:r>
            <a:endParaRPr lang="en-US" sz="14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endParaRPr lang="tr-TR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131D41-7FCB-498C-9888-46E5E43F8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828" y="1917679"/>
            <a:ext cx="2228850" cy="3009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776FA4-ADB5-4D71-A726-64C90CAFC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3697" y="1917679"/>
            <a:ext cx="2438530" cy="30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50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9889</TotalTime>
  <Words>151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Autofac &amp; Nhibernate</vt:lpstr>
      <vt:lpstr>Autofac</vt:lpstr>
      <vt:lpstr>Nhibernate</vt:lpstr>
      <vt:lpstr>PowerPoint Presentation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Tracing Capability</dc:title>
  <dc:creator>Ozan Mut</dc:creator>
  <cp:lastModifiedBy>Ersin Caliskan</cp:lastModifiedBy>
  <cp:revision>63</cp:revision>
  <dcterms:created xsi:type="dcterms:W3CDTF">2015-06-17T12:30:54Z</dcterms:created>
  <dcterms:modified xsi:type="dcterms:W3CDTF">2019-01-23T06:21:17Z</dcterms:modified>
</cp:coreProperties>
</file>