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0" r:id="rId2"/>
    <p:sldId id="292" r:id="rId3"/>
    <p:sldId id="297" r:id="rId4"/>
    <p:sldId id="303" r:id="rId5"/>
    <p:sldId id="263" r:id="rId6"/>
    <p:sldId id="295" r:id="rId7"/>
    <p:sldId id="299" r:id="rId8"/>
    <p:sldId id="302" r:id="rId9"/>
    <p:sldId id="28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986" autoAdjust="0"/>
  </p:normalViewPr>
  <p:slideViewPr>
    <p:cSldViewPr snapToGrid="0" snapToObjects="1">
      <p:cViewPr varScale="1">
        <p:scale>
          <a:sx n="91" d="100"/>
          <a:sy n="91" d="100"/>
        </p:scale>
        <p:origin x="9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B8B2D-16AC-DC46-9D9E-C3FE442D7A60}" type="doc">
      <dgm:prSet loTypeId="urn:microsoft.com/office/officeart/2005/8/layout/radial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2E2A6A-373A-174F-BF6E-0229747F4016}">
      <dgm:prSet phldrT="[Texto]" custT="1"/>
      <dgm:spPr>
        <a:solidFill>
          <a:srgbClr val="2CBE41"/>
        </a:solidFill>
      </dgm:spPr>
      <dgm:t>
        <a:bodyPr/>
        <a:lstStyle/>
        <a:p>
          <a:r>
            <a:rPr lang="es-ES" sz="1100" dirty="0" smtClean="0"/>
            <a:t>Interesados</a:t>
          </a:r>
          <a:endParaRPr lang="es-ES" sz="1100" dirty="0"/>
        </a:p>
      </dgm:t>
    </dgm:pt>
    <dgm:pt modelId="{C025D5FD-03BF-2B4E-BEEB-5665D955FBF0}" type="parTrans" cxnId="{8207E2FF-8514-0B49-950E-B6D6DAA523E1}">
      <dgm:prSet/>
      <dgm:spPr/>
      <dgm:t>
        <a:bodyPr/>
        <a:lstStyle/>
        <a:p>
          <a:endParaRPr lang="es-ES"/>
        </a:p>
      </dgm:t>
    </dgm:pt>
    <dgm:pt modelId="{7B2E88DC-5D42-A042-8EEE-A9902083F390}" type="sibTrans" cxnId="{8207E2FF-8514-0B49-950E-B6D6DAA523E1}">
      <dgm:prSet/>
      <dgm:spPr/>
      <dgm:t>
        <a:bodyPr/>
        <a:lstStyle/>
        <a:p>
          <a:endParaRPr lang="es-ES"/>
        </a:p>
      </dgm:t>
    </dgm:pt>
    <dgm:pt modelId="{BE6981C8-1061-F84E-941D-BDB339EB3E0D}">
      <dgm:prSet phldrT="[Texto]" custT="1"/>
      <dgm:spPr>
        <a:solidFill>
          <a:srgbClr val="E93A1C"/>
        </a:solidFill>
      </dgm:spPr>
      <dgm:t>
        <a:bodyPr/>
        <a:lstStyle/>
        <a:p>
          <a:r>
            <a:rPr lang="es-ES" sz="1600" dirty="0" smtClean="0"/>
            <a:t>TUI</a:t>
          </a:r>
        </a:p>
      </dgm:t>
    </dgm:pt>
    <dgm:pt modelId="{FD79F152-480E-2E47-AD29-0A63F12ED1DE}" type="parTrans" cxnId="{FF525084-1F17-9A48-B387-63932F92E172}">
      <dgm:prSet/>
      <dgm:spPr/>
      <dgm:t>
        <a:bodyPr/>
        <a:lstStyle/>
        <a:p>
          <a:endParaRPr lang="es-ES"/>
        </a:p>
      </dgm:t>
    </dgm:pt>
    <dgm:pt modelId="{CFF0B875-3070-9640-B145-268BDF51C27C}" type="sibTrans" cxnId="{FF525084-1F17-9A48-B387-63932F92E172}">
      <dgm:prSet/>
      <dgm:spPr/>
      <dgm:t>
        <a:bodyPr/>
        <a:lstStyle/>
        <a:p>
          <a:endParaRPr lang="es-ES"/>
        </a:p>
      </dgm:t>
    </dgm:pt>
    <dgm:pt modelId="{88530831-CCFE-9448-B54D-8A628A946583}">
      <dgm:prSet phldrT="[Texto]" custT="1"/>
      <dgm:spPr>
        <a:solidFill>
          <a:srgbClr val="F2B80D"/>
        </a:solidFill>
      </dgm:spPr>
      <dgm:t>
        <a:bodyPr/>
        <a:lstStyle/>
        <a:p>
          <a:r>
            <a:rPr lang="es-ES" sz="1300" dirty="0" smtClean="0"/>
            <a:t>Otras empresas</a:t>
          </a:r>
          <a:endParaRPr lang="es-ES" sz="1300" dirty="0"/>
        </a:p>
      </dgm:t>
    </dgm:pt>
    <dgm:pt modelId="{08EE58BD-B51F-114D-B76F-55ADD857B78C}" type="parTrans" cxnId="{07B6CE80-B953-9E4A-81D4-5CDA51AC5114}">
      <dgm:prSet/>
      <dgm:spPr/>
      <dgm:t>
        <a:bodyPr/>
        <a:lstStyle/>
        <a:p>
          <a:endParaRPr lang="es-ES"/>
        </a:p>
      </dgm:t>
    </dgm:pt>
    <dgm:pt modelId="{5C9898F4-CBB5-9B4A-807E-6AF060E4C0B2}" type="sibTrans" cxnId="{07B6CE80-B953-9E4A-81D4-5CDA51AC5114}">
      <dgm:prSet/>
      <dgm:spPr/>
      <dgm:t>
        <a:bodyPr/>
        <a:lstStyle/>
        <a:p>
          <a:endParaRPr lang="es-ES"/>
        </a:p>
      </dgm:t>
    </dgm:pt>
    <dgm:pt modelId="{14C89F03-40B8-B248-8B5F-C36BE16DE337}">
      <dgm:prSet phldrT="[Texto]" custT="1"/>
      <dgm:spPr>
        <a:solidFill>
          <a:srgbClr val="F2B80D"/>
        </a:solidFill>
      </dgm:spPr>
      <dgm:t>
        <a:bodyPr/>
        <a:lstStyle/>
        <a:p>
          <a:r>
            <a:rPr lang="es-ES" sz="1500" dirty="0" smtClean="0"/>
            <a:t>Clientes</a:t>
          </a:r>
          <a:endParaRPr lang="es-ES" sz="1500" dirty="0" smtClean="0"/>
        </a:p>
        <a:p>
          <a:r>
            <a:rPr lang="es-ES" sz="1500" dirty="0" smtClean="0"/>
            <a:t> </a:t>
          </a:r>
          <a:endParaRPr lang="es-ES" sz="1500" dirty="0"/>
        </a:p>
      </dgm:t>
    </dgm:pt>
    <dgm:pt modelId="{33BF547A-ADB8-B84C-B69D-20286C4B41DA}" type="parTrans" cxnId="{582AC758-EF2B-6743-9830-11B7068A82A1}">
      <dgm:prSet/>
      <dgm:spPr/>
      <dgm:t>
        <a:bodyPr/>
        <a:lstStyle/>
        <a:p>
          <a:endParaRPr lang="es-ES"/>
        </a:p>
      </dgm:t>
    </dgm:pt>
    <dgm:pt modelId="{49AEE8D8-2876-6C4F-AC2C-9B0D489DE80E}" type="sibTrans" cxnId="{582AC758-EF2B-6743-9830-11B7068A82A1}">
      <dgm:prSet/>
      <dgm:spPr/>
      <dgm:t>
        <a:bodyPr/>
        <a:lstStyle/>
        <a:p>
          <a:endParaRPr lang="es-ES"/>
        </a:p>
      </dgm:t>
    </dgm:pt>
    <dgm:pt modelId="{A44CB754-F1E1-7841-B939-E13E6A8731E2}">
      <dgm:prSet phldrT="[Texto]" custT="1"/>
      <dgm:spPr>
        <a:solidFill>
          <a:srgbClr val="2091FF"/>
        </a:solidFill>
      </dgm:spPr>
      <dgm:t>
        <a:bodyPr/>
        <a:lstStyle/>
        <a:p>
          <a:r>
            <a:rPr lang="es-ES_tradnl" sz="1500" dirty="0" smtClean="0"/>
            <a:t>Proveedor</a:t>
          </a:r>
          <a:endParaRPr lang="es-ES" sz="1500" dirty="0"/>
        </a:p>
      </dgm:t>
    </dgm:pt>
    <dgm:pt modelId="{796A496C-7FEA-784B-BD89-EF0DB1CA9D86}" type="parTrans" cxnId="{D257AB6A-7E8F-504A-ABE8-09ACE6E45A82}">
      <dgm:prSet/>
      <dgm:spPr/>
      <dgm:t>
        <a:bodyPr/>
        <a:lstStyle/>
        <a:p>
          <a:endParaRPr lang="es-ES"/>
        </a:p>
      </dgm:t>
    </dgm:pt>
    <dgm:pt modelId="{B07D6A5D-98C7-D547-921F-81B3A173DAE5}" type="sibTrans" cxnId="{D257AB6A-7E8F-504A-ABE8-09ACE6E45A82}">
      <dgm:prSet/>
      <dgm:spPr/>
      <dgm:t>
        <a:bodyPr/>
        <a:lstStyle/>
        <a:p>
          <a:endParaRPr lang="es-ES"/>
        </a:p>
      </dgm:t>
    </dgm:pt>
    <dgm:pt modelId="{0DE07DD3-AA41-774A-993D-E04BEE8A4925}">
      <dgm:prSet phldrT="[Texto]" custT="1"/>
      <dgm:spPr>
        <a:solidFill>
          <a:srgbClr val="2091FF"/>
        </a:solidFill>
      </dgm:spPr>
      <dgm:t>
        <a:bodyPr/>
        <a:lstStyle/>
        <a:p>
          <a:r>
            <a:rPr lang="es-ES_tradnl" sz="1600" dirty="0" smtClean="0"/>
            <a:t>Equipo</a:t>
          </a:r>
          <a:endParaRPr lang="es-ES" sz="1600" dirty="0"/>
        </a:p>
      </dgm:t>
    </dgm:pt>
    <dgm:pt modelId="{913F5789-458D-F04B-BB7F-AD3BDE7F5770}" type="parTrans" cxnId="{A77AD1E7-BDAE-0F48-A5F5-AA884C3E605E}">
      <dgm:prSet/>
      <dgm:spPr/>
      <dgm:t>
        <a:bodyPr/>
        <a:lstStyle/>
        <a:p>
          <a:endParaRPr lang="es-ES"/>
        </a:p>
      </dgm:t>
    </dgm:pt>
    <dgm:pt modelId="{226CA3D8-85C3-0148-88B4-AC77681AF3AA}" type="sibTrans" cxnId="{A77AD1E7-BDAE-0F48-A5F5-AA884C3E605E}">
      <dgm:prSet/>
      <dgm:spPr/>
      <dgm:t>
        <a:bodyPr/>
        <a:lstStyle/>
        <a:p>
          <a:endParaRPr lang="es-ES"/>
        </a:p>
      </dgm:t>
    </dgm:pt>
    <dgm:pt modelId="{1A85C672-5796-8B48-AA99-2BE00216739A}">
      <dgm:prSet phldrT="[Texto]" custT="1"/>
      <dgm:spPr>
        <a:solidFill>
          <a:srgbClr val="2091FF"/>
        </a:solidFill>
      </dgm:spPr>
      <dgm:t>
        <a:bodyPr/>
        <a:lstStyle/>
        <a:p>
          <a:r>
            <a:rPr lang="es-ES" sz="1600" dirty="0" smtClean="0"/>
            <a:t>Director</a:t>
          </a:r>
          <a:endParaRPr lang="es-ES" sz="1600" dirty="0"/>
        </a:p>
      </dgm:t>
    </dgm:pt>
    <dgm:pt modelId="{2D7D6B16-F644-7E4D-9ACD-F8912273676E}" type="sibTrans" cxnId="{66CA2564-9C09-C44A-A4FE-347CC5CDB57A}">
      <dgm:prSet/>
      <dgm:spPr/>
      <dgm:t>
        <a:bodyPr/>
        <a:lstStyle/>
        <a:p>
          <a:endParaRPr lang="es-ES"/>
        </a:p>
      </dgm:t>
    </dgm:pt>
    <dgm:pt modelId="{9B32DB8D-CF4D-D049-9A1A-912DB6E045C5}" type="parTrans" cxnId="{66CA2564-9C09-C44A-A4FE-347CC5CDB57A}">
      <dgm:prSet/>
      <dgm:spPr/>
      <dgm:t>
        <a:bodyPr/>
        <a:lstStyle/>
        <a:p>
          <a:endParaRPr lang="es-ES"/>
        </a:p>
      </dgm:t>
    </dgm:pt>
    <dgm:pt modelId="{F54A1F26-E609-6E46-938E-23399A2EFC7B}" type="pres">
      <dgm:prSet presAssocID="{013B8B2D-16AC-DC46-9D9E-C3FE442D7A6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E3BFB35-FB18-1B49-BA35-3FB489CCCA1E}" type="pres">
      <dgm:prSet presAssocID="{E82E2A6A-373A-174F-BF6E-0229747F4016}" presName="centerShape" presStyleLbl="node0" presStyleIdx="0" presStyleCnt="1" custScaleX="123574" custScaleY="127769"/>
      <dgm:spPr/>
      <dgm:t>
        <a:bodyPr/>
        <a:lstStyle/>
        <a:p>
          <a:endParaRPr lang="es-ES"/>
        </a:p>
      </dgm:t>
    </dgm:pt>
    <dgm:pt modelId="{03396128-58B8-F14A-A008-131ADA10E53F}" type="pres">
      <dgm:prSet presAssocID="{FD79F152-480E-2E47-AD29-0A63F12ED1DE}" presName="parTrans" presStyleLbl="sibTrans2D1" presStyleIdx="0" presStyleCnt="6"/>
      <dgm:spPr/>
      <dgm:t>
        <a:bodyPr/>
        <a:lstStyle/>
        <a:p>
          <a:endParaRPr lang="es-ES"/>
        </a:p>
      </dgm:t>
    </dgm:pt>
    <dgm:pt modelId="{FD5FCB00-DD30-F04C-A1BF-A2099C85997C}" type="pres">
      <dgm:prSet presAssocID="{FD79F152-480E-2E47-AD29-0A63F12ED1DE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83E2982D-A976-B243-B04A-CF44079EAF67}" type="pres">
      <dgm:prSet presAssocID="{BE6981C8-1061-F84E-941D-BDB339EB3E0D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5A5B42B7-DA9A-8E41-B1F4-D1B117C18EC7}" type="pres">
      <dgm:prSet presAssocID="{08EE58BD-B51F-114D-B76F-55ADD857B78C}" presName="parTrans" presStyleLbl="sibTrans2D1" presStyleIdx="1" presStyleCnt="6"/>
      <dgm:spPr/>
      <dgm:t>
        <a:bodyPr/>
        <a:lstStyle/>
        <a:p>
          <a:endParaRPr lang="es-ES"/>
        </a:p>
      </dgm:t>
    </dgm:pt>
    <dgm:pt modelId="{7803A742-B657-EF4B-A7C8-6B4064234DC9}" type="pres">
      <dgm:prSet presAssocID="{08EE58BD-B51F-114D-B76F-55ADD857B78C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57566F33-3105-4B46-9DFA-298BAF28864A}" type="pres">
      <dgm:prSet presAssocID="{88530831-CCFE-9448-B54D-8A628A946583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4B8966B0-5DEA-2F4A-8E10-57B6958BB5E0}" type="pres">
      <dgm:prSet presAssocID="{33BF547A-ADB8-B84C-B69D-20286C4B41DA}" presName="parTrans" presStyleLbl="sibTrans2D1" presStyleIdx="2" presStyleCnt="6"/>
      <dgm:spPr/>
      <dgm:t>
        <a:bodyPr/>
        <a:lstStyle/>
        <a:p>
          <a:endParaRPr lang="es-ES"/>
        </a:p>
      </dgm:t>
    </dgm:pt>
    <dgm:pt modelId="{57C498FA-02F6-D84B-9FB9-F78C83673FBB}" type="pres">
      <dgm:prSet presAssocID="{33BF547A-ADB8-B84C-B69D-20286C4B41DA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5F1211F1-585F-A045-B528-653C450898D3}" type="pres">
      <dgm:prSet presAssocID="{14C89F03-40B8-B248-8B5F-C36BE16DE337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20108676-9D12-C44D-9FBD-1AEC7E7B73C9}" type="pres">
      <dgm:prSet presAssocID="{796A496C-7FEA-784B-BD89-EF0DB1CA9D86}" presName="parTrans" presStyleLbl="sibTrans2D1" presStyleIdx="3" presStyleCnt="6"/>
      <dgm:spPr/>
      <dgm:t>
        <a:bodyPr/>
        <a:lstStyle/>
        <a:p>
          <a:endParaRPr lang="es-ES"/>
        </a:p>
      </dgm:t>
    </dgm:pt>
    <dgm:pt modelId="{7DD33FAA-F7D2-F54A-916E-5BCB1B55B880}" type="pres">
      <dgm:prSet presAssocID="{796A496C-7FEA-784B-BD89-EF0DB1CA9D86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E280C54F-3B0D-624C-AFFC-EA6F0DFFD5A5}" type="pres">
      <dgm:prSet presAssocID="{A44CB754-F1E1-7841-B939-E13E6A8731E2}" presName="node" presStyleLbl="node1" presStyleIdx="3" presStyleCnt="6" custScaleX="11291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60AB5191-B772-214C-A6F5-5F30000483C2}" type="pres">
      <dgm:prSet presAssocID="{913F5789-458D-F04B-BB7F-AD3BDE7F5770}" presName="parTrans" presStyleLbl="sibTrans2D1" presStyleIdx="4" presStyleCnt="6"/>
      <dgm:spPr/>
      <dgm:t>
        <a:bodyPr/>
        <a:lstStyle/>
        <a:p>
          <a:endParaRPr lang="es-ES"/>
        </a:p>
      </dgm:t>
    </dgm:pt>
    <dgm:pt modelId="{16E1828F-DF84-B945-A77A-8B5972ADBE20}" type="pres">
      <dgm:prSet presAssocID="{913F5789-458D-F04B-BB7F-AD3BDE7F5770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0FD097CB-6D0A-3243-A319-DD49C7DF455B}" type="pres">
      <dgm:prSet presAssocID="{0DE07DD3-AA41-774A-993D-E04BEE8A4925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8F1D28DC-530D-6447-99A6-319FE21312EE}" type="pres">
      <dgm:prSet presAssocID="{9B32DB8D-CF4D-D049-9A1A-912DB6E045C5}" presName="parTrans" presStyleLbl="sibTrans2D1" presStyleIdx="5" presStyleCnt="6"/>
      <dgm:spPr/>
      <dgm:t>
        <a:bodyPr/>
        <a:lstStyle/>
        <a:p>
          <a:endParaRPr lang="es-ES"/>
        </a:p>
      </dgm:t>
    </dgm:pt>
    <dgm:pt modelId="{4E0558B0-E42C-9849-890D-D257F32349D8}" type="pres">
      <dgm:prSet presAssocID="{9B32DB8D-CF4D-D049-9A1A-912DB6E045C5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5477EFD1-715A-2349-85D8-785895627A8D}" type="pres">
      <dgm:prSet presAssocID="{1A85C672-5796-8B48-AA99-2BE00216739A}" presName="node" presStyleLbl="node1" presStyleIdx="5" presStyleCnt="6" custRadScaleRad="114627" custRadScaleInc="-514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</dgm:ptLst>
  <dgm:cxnLst>
    <dgm:cxn modelId="{174B22F7-4126-D54B-A4CB-4EADC9D331F5}" type="presOf" srcId="{013B8B2D-16AC-DC46-9D9E-C3FE442D7A60}" destId="{F54A1F26-E609-6E46-938E-23399A2EFC7B}" srcOrd="0" destOrd="0" presId="urn:microsoft.com/office/officeart/2005/8/layout/radial5"/>
    <dgm:cxn modelId="{FF525084-1F17-9A48-B387-63932F92E172}" srcId="{E82E2A6A-373A-174F-BF6E-0229747F4016}" destId="{BE6981C8-1061-F84E-941D-BDB339EB3E0D}" srcOrd="0" destOrd="0" parTransId="{FD79F152-480E-2E47-AD29-0A63F12ED1DE}" sibTransId="{CFF0B875-3070-9640-B145-268BDF51C27C}"/>
    <dgm:cxn modelId="{9EE80CD2-1852-C747-B50E-8CD4B36AC039}" type="presOf" srcId="{796A496C-7FEA-784B-BD89-EF0DB1CA9D86}" destId="{7DD33FAA-F7D2-F54A-916E-5BCB1B55B880}" srcOrd="1" destOrd="0" presId="urn:microsoft.com/office/officeart/2005/8/layout/radial5"/>
    <dgm:cxn modelId="{63A46979-37E9-0440-ADD5-9095EC040E7D}" type="presOf" srcId="{1A85C672-5796-8B48-AA99-2BE00216739A}" destId="{5477EFD1-715A-2349-85D8-785895627A8D}" srcOrd="0" destOrd="0" presId="urn:microsoft.com/office/officeart/2005/8/layout/radial5"/>
    <dgm:cxn modelId="{CE312683-3452-C342-A913-011B5AC81630}" type="presOf" srcId="{08EE58BD-B51F-114D-B76F-55ADD857B78C}" destId="{7803A742-B657-EF4B-A7C8-6B4064234DC9}" srcOrd="1" destOrd="0" presId="urn:microsoft.com/office/officeart/2005/8/layout/radial5"/>
    <dgm:cxn modelId="{544945C5-0E2F-9946-83B9-D95892197589}" type="presOf" srcId="{A44CB754-F1E1-7841-B939-E13E6A8731E2}" destId="{E280C54F-3B0D-624C-AFFC-EA6F0DFFD5A5}" srcOrd="0" destOrd="0" presId="urn:microsoft.com/office/officeart/2005/8/layout/radial5"/>
    <dgm:cxn modelId="{D257AB6A-7E8F-504A-ABE8-09ACE6E45A82}" srcId="{E82E2A6A-373A-174F-BF6E-0229747F4016}" destId="{A44CB754-F1E1-7841-B939-E13E6A8731E2}" srcOrd="3" destOrd="0" parTransId="{796A496C-7FEA-784B-BD89-EF0DB1CA9D86}" sibTransId="{B07D6A5D-98C7-D547-921F-81B3A173DAE5}"/>
    <dgm:cxn modelId="{A94C2DC9-20A9-C149-B164-97973A928986}" type="presOf" srcId="{14C89F03-40B8-B248-8B5F-C36BE16DE337}" destId="{5F1211F1-585F-A045-B528-653C450898D3}" srcOrd="0" destOrd="0" presId="urn:microsoft.com/office/officeart/2005/8/layout/radial5"/>
    <dgm:cxn modelId="{5C5AB1E4-66A6-EC4C-9F6D-C72ABCFB4C05}" type="presOf" srcId="{913F5789-458D-F04B-BB7F-AD3BDE7F5770}" destId="{60AB5191-B772-214C-A6F5-5F30000483C2}" srcOrd="0" destOrd="0" presId="urn:microsoft.com/office/officeart/2005/8/layout/radial5"/>
    <dgm:cxn modelId="{A77AD1E7-BDAE-0F48-A5F5-AA884C3E605E}" srcId="{E82E2A6A-373A-174F-BF6E-0229747F4016}" destId="{0DE07DD3-AA41-774A-993D-E04BEE8A4925}" srcOrd="4" destOrd="0" parTransId="{913F5789-458D-F04B-BB7F-AD3BDE7F5770}" sibTransId="{226CA3D8-85C3-0148-88B4-AC77681AF3AA}"/>
    <dgm:cxn modelId="{582AC758-EF2B-6743-9830-11B7068A82A1}" srcId="{E82E2A6A-373A-174F-BF6E-0229747F4016}" destId="{14C89F03-40B8-B248-8B5F-C36BE16DE337}" srcOrd="2" destOrd="0" parTransId="{33BF547A-ADB8-B84C-B69D-20286C4B41DA}" sibTransId="{49AEE8D8-2876-6C4F-AC2C-9B0D489DE80E}"/>
    <dgm:cxn modelId="{F26F7A0C-4E6F-F74B-BB50-820D0C2D5BA6}" type="presOf" srcId="{FD79F152-480E-2E47-AD29-0A63F12ED1DE}" destId="{03396128-58B8-F14A-A008-131ADA10E53F}" srcOrd="0" destOrd="0" presId="urn:microsoft.com/office/officeart/2005/8/layout/radial5"/>
    <dgm:cxn modelId="{2465D967-91BE-FD4A-B720-DA3A53A4D344}" type="presOf" srcId="{9B32DB8D-CF4D-D049-9A1A-912DB6E045C5}" destId="{4E0558B0-E42C-9849-890D-D257F32349D8}" srcOrd="1" destOrd="0" presId="urn:microsoft.com/office/officeart/2005/8/layout/radial5"/>
    <dgm:cxn modelId="{E728417F-5C56-8B4C-90DA-00EF2F47A792}" type="presOf" srcId="{88530831-CCFE-9448-B54D-8A628A946583}" destId="{57566F33-3105-4B46-9DFA-298BAF28864A}" srcOrd="0" destOrd="0" presId="urn:microsoft.com/office/officeart/2005/8/layout/radial5"/>
    <dgm:cxn modelId="{03A53A48-A0DD-9C4C-ABCA-3CEABB7408E4}" type="presOf" srcId="{913F5789-458D-F04B-BB7F-AD3BDE7F5770}" destId="{16E1828F-DF84-B945-A77A-8B5972ADBE20}" srcOrd="1" destOrd="0" presId="urn:microsoft.com/office/officeart/2005/8/layout/radial5"/>
    <dgm:cxn modelId="{AD5392ED-6BF5-2544-AD8E-A2FF4682F62B}" type="presOf" srcId="{08EE58BD-B51F-114D-B76F-55ADD857B78C}" destId="{5A5B42B7-DA9A-8E41-B1F4-D1B117C18EC7}" srcOrd="0" destOrd="0" presId="urn:microsoft.com/office/officeart/2005/8/layout/radial5"/>
    <dgm:cxn modelId="{B510039F-3CE7-C04F-95B9-56FDC6DD2685}" type="presOf" srcId="{BE6981C8-1061-F84E-941D-BDB339EB3E0D}" destId="{83E2982D-A976-B243-B04A-CF44079EAF67}" srcOrd="0" destOrd="0" presId="urn:microsoft.com/office/officeart/2005/8/layout/radial5"/>
    <dgm:cxn modelId="{4F7FFAEB-7482-EB48-A7CD-82D623C3A766}" type="presOf" srcId="{FD79F152-480E-2E47-AD29-0A63F12ED1DE}" destId="{FD5FCB00-DD30-F04C-A1BF-A2099C85997C}" srcOrd="1" destOrd="0" presId="urn:microsoft.com/office/officeart/2005/8/layout/radial5"/>
    <dgm:cxn modelId="{197CD9B4-AEC9-FF40-A2A9-3E4DD21BF659}" type="presOf" srcId="{9B32DB8D-CF4D-D049-9A1A-912DB6E045C5}" destId="{8F1D28DC-530D-6447-99A6-319FE21312EE}" srcOrd="0" destOrd="0" presId="urn:microsoft.com/office/officeart/2005/8/layout/radial5"/>
    <dgm:cxn modelId="{66CA2564-9C09-C44A-A4FE-347CC5CDB57A}" srcId="{E82E2A6A-373A-174F-BF6E-0229747F4016}" destId="{1A85C672-5796-8B48-AA99-2BE00216739A}" srcOrd="5" destOrd="0" parTransId="{9B32DB8D-CF4D-D049-9A1A-912DB6E045C5}" sibTransId="{2D7D6B16-F644-7E4D-9ACD-F8912273676E}"/>
    <dgm:cxn modelId="{7D518414-2906-AD47-B2C1-F374C32DD8A1}" type="presOf" srcId="{0DE07DD3-AA41-774A-993D-E04BEE8A4925}" destId="{0FD097CB-6D0A-3243-A319-DD49C7DF455B}" srcOrd="0" destOrd="0" presId="urn:microsoft.com/office/officeart/2005/8/layout/radial5"/>
    <dgm:cxn modelId="{1776E7DC-3779-B446-82F2-3FF97F503F43}" type="presOf" srcId="{33BF547A-ADB8-B84C-B69D-20286C4B41DA}" destId="{57C498FA-02F6-D84B-9FB9-F78C83673FBB}" srcOrd="1" destOrd="0" presId="urn:microsoft.com/office/officeart/2005/8/layout/radial5"/>
    <dgm:cxn modelId="{3C509BFD-451D-3849-97B0-95A2BDDB0534}" type="presOf" srcId="{796A496C-7FEA-784B-BD89-EF0DB1CA9D86}" destId="{20108676-9D12-C44D-9FBD-1AEC7E7B73C9}" srcOrd="0" destOrd="0" presId="urn:microsoft.com/office/officeart/2005/8/layout/radial5"/>
    <dgm:cxn modelId="{28974C3A-FDFF-B04F-B0E6-2F6A787FCAD9}" type="presOf" srcId="{33BF547A-ADB8-B84C-B69D-20286C4B41DA}" destId="{4B8966B0-5DEA-2F4A-8E10-57B6958BB5E0}" srcOrd="0" destOrd="0" presId="urn:microsoft.com/office/officeart/2005/8/layout/radial5"/>
    <dgm:cxn modelId="{C0FB0A66-E87B-DC40-9A93-012FDB9A8B5C}" type="presOf" srcId="{E82E2A6A-373A-174F-BF6E-0229747F4016}" destId="{4E3BFB35-FB18-1B49-BA35-3FB489CCCA1E}" srcOrd="0" destOrd="0" presId="urn:microsoft.com/office/officeart/2005/8/layout/radial5"/>
    <dgm:cxn modelId="{8207E2FF-8514-0B49-950E-B6D6DAA523E1}" srcId="{013B8B2D-16AC-DC46-9D9E-C3FE442D7A60}" destId="{E82E2A6A-373A-174F-BF6E-0229747F4016}" srcOrd="0" destOrd="0" parTransId="{C025D5FD-03BF-2B4E-BEEB-5665D955FBF0}" sibTransId="{7B2E88DC-5D42-A042-8EEE-A9902083F390}"/>
    <dgm:cxn modelId="{07B6CE80-B953-9E4A-81D4-5CDA51AC5114}" srcId="{E82E2A6A-373A-174F-BF6E-0229747F4016}" destId="{88530831-CCFE-9448-B54D-8A628A946583}" srcOrd="1" destOrd="0" parTransId="{08EE58BD-B51F-114D-B76F-55ADD857B78C}" sibTransId="{5C9898F4-CBB5-9B4A-807E-6AF060E4C0B2}"/>
    <dgm:cxn modelId="{59E14F60-FCC3-CC41-A040-B89A6B7BB6A6}" type="presParOf" srcId="{F54A1F26-E609-6E46-938E-23399A2EFC7B}" destId="{4E3BFB35-FB18-1B49-BA35-3FB489CCCA1E}" srcOrd="0" destOrd="0" presId="urn:microsoft.com/office/officeart/2005/8/layout/radial5"/>
    <dgm:cxn modelId="{739576C5-48CB-D84C-8065-03F00A5396FB}" type="presParOf" srcId="{F54A1F26-E609-6E46-938E-23399A2EFC7B}" destId="{03396128-58B8-F14A-A008-131ADA10E53F}" srcOrd="1" destOrd="0" presId="urn:microsoft.com/office/officeart/2005/8/layout/radial5"/>
    <dgm:cxn modelId="{D470272C-A799-E84B-BFD9-ACC4ECBDEE4B}" type="presParOf" srcId="{03396128-58B8-F14A-A008-131ADA10E53F}" destId="{FD5FCB00-DD30-F04C-A1BF-A2099C85997C}" srcOrd="0" destOrd="0" presId="urn:microsoft.com/office/officeart/2005/8/layout/radial5"/>
    <dgm:cxn modelId="{4E569150-DFA1-7D4F-9D35-AD4FE8995B68}" type="presParOf" srcId="{F54A1F26-E609-6E46-938E-23399A2EFC7B}" destId="{83E2982D-A976-B243-B04A-CF44079EAF67}" srcOrd="2" destOrd="0" presId="urn:microsoft.com/office/officeart/2005/8/layout/radial5"/>
    <dgm:cxn modelId="{206E123D-9D99-3848-9C0E-A0C72ECBD0A2}" type="presParOf" srcId="{F54A1F26-E609-6E46-938E-23399A2EFC7B}" destId="{5A5B42B7-DA9A-8E41-B1F4-D1B117C18EC7}" srcOrd="3" destOrd="0" presId="urn:microsoft.com/office/officeart/2005/8/layout/radial5"/>
    <dgm:cxn modelId="{CB06FD3C-429C-6947-A0B6-CD4400F9D9C1}" type="presParOf" srcId="{5A5B42B7-DA9A-8E41-B1F4-D1B117C18EC7}" destId="{7803A742-B657-EF4B-A7C8-6B4064234DC9}" srcOrd="0" destOrd="0" presId="urn:microsoft.com/office/officeart/2005/8/layout/radial5"/>
    <dgm:cxn modelId="{62B0A559-AF72-6A4D-809B-32199D49B98C}" type="presParOf" srcId="{F54A1F26-E609-6E46-938E-23399A2EFC7B}" destId="{57566F33-3105-4B46-9DFA-298BAF28864A}" srcOrd="4" destOrd="0" presId="urn:microsoft.com/office/officeart/2005/8/layout/radial5"/>
    <dgm:cxn modelId="{171A70B9-CEED-0249-976A-A8C10B7F5FD8}" type="presParOf" srcId="{F54A1F26-E609-6E46-938E-23399A2EFC7B}" destId="{4B8966B0-5DEA-2F4A-8E10-57B6958BB5E0}" srcOrd="5" destOrd="0" presId="urn:microsoft.com/office/officeart/2005/8/layout/radial5"/>
    <dgm:cxn modelId="{73DF6ACC-F0DF-9044-ABAC-E61544CA6D18}" type="presParOf" srcId="{4B8966B0-5DEA-2F4A-8E10-57B6958BB5E0}" destId="{57C498FA-02F6-D84B-9FB9-F78C83673FBB}" srcOrd="0" destOrd="0" presId="urn:microsoft.com/office/officeart/2005/8/layout/radial5"/>
    <dgm:cxn modelId="{1965F493-5A05-4744-841F-0BE688FAEAF9}" type="presParOf" srcId="{F54A1F26-E609-6E46-938E-23399A2EFC7B}" destId="{5F1211F1-585F-A045-B528-653C450898D3}" srcOrd="6" destOrd="0" presId="urn:microsoft.com/office/officeart/2005/8/layout/radial5"/>
    <dgm:cxn modelId="{9311E7CB-041D-0840-9060-3813D74A3A36}" type="presParOf" srcId="{F54A1F26-E609-6E46-938E-23399A2EFC7B}" destId="{20108676-9D12-C44D-9FBD-1AEC7E7B73C9}" srcOrd="7" destOrd="0" presId="urn:microsoft.com/office/officeart/2005/8/layout/radial5"/>
    <dgm:cxn modelId="{4E9F13A7-D6C5-F144-BCB1-FD8F9B67B7C7}" type="presParOf" srcId="{20108676-9D12-C44D-9FBD-1AEC7E7B73C9}" destId="{7DD33FAA-F7D2-F54A-916E-5BCB1B55B880}" srcOrd="0" destOrd="0" presId="urn:microsoft.com/office/officeart/2005/8/layout/radial5"/>
    <dgm:cxn modelId="{F774EBA9-1B2C-B84C-B125-C4B695EFD33D}" type="presParOf" srcId="{F54A1F26-E609-6E46-938E-23399A2EFC7B}" destId="{E280C54F-3B0D-624C-AFFC-EA6F0DFFD5A5}" srcOrd="8" destOrd="0" presId="urn:microsoft.com/office/officeart/2005/8/layout/radial5"/>
    <dgm:cxn modelId="{06F23399-435B-014F-A2FF-3DD297D8FB37}" type="presParOf" srcId="{F54A1F26-E609-6E46-938E-23399A2EFC7B}" destId="{60AB5191-B772-214C-A6F5-5F30000483C2}" srcOrd="9" destOrd="0" presId="urn:microsoft.com/office/officeart/2005/8/layout/radial5"/>
    <dgm:cxn modelId="{83D79E98-EC50-8E49-8610-ECE43643BEF1}" type="presParOf" srcId="{60AB5191-B772-214C-A6F5-5F30000483C2}" destId="{16E1828F-DF84-B945-A77A-8B5972ADBE20}" srcOrd="0" destOrd="0" presId="urn:microsoft.com/office/officeart/2005/8/layout/radial5"/>
    <dgm:cxn modelId="{79827F37-59CA-A14F-9A68-CC04715D9E1F}" type="presParOf" srcId="{F54A1F26-E609-6E46-938E-23399A2EFC7B}" destId="{0FD097CB-6D0A-3243-A319-DD49C7DF455B}" srcOrd="10" destOrd="0" presId="urn:microsoft.com/office/officeart/2005/8/layout/radial5"/>
    <dgm:cxn modelId="{9D611E8F-E704-4E4A-B7BF-4F94760E37F7}" type="presParOf" srcId="{F54A1F26-E609-6E46-938E-23399A2EFC7B}" destId="{8F1D28DC-530D-6447-99A6-319FE21312EE}" srcOrd="11" destOrd="0" presId="urn:microsoft.com/office/officeart/2005/8/layout/radial5"/>
    <dgm:cxn modelId="{91621192-38F5-B24C-8114-168AB9696A29}" type="presParOf" srcId="{8F1D28DC-530D-6447-99A6-319FE21312EE}" destId="{4E0558B0-E42C-9849-890D-D257F32349D8}" srcOrd="0" destOrd="0" presId="urn:microsoft.com/office/officeart/2005/8/layout/radial5"/>
    <dgm:cxn modelId="{4C44A24D-5971-E54B-82EC-B8E5B696BF36}" type="presParOf" srcId="{F54A1F26-E609-6E46-938E-23399A2EFC7B}" destId="{5477EFD1-715A-2349-85D8-785895627A8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30E88-A0E9-D541-A43D-C75712A49F2C}" type="doc">
      <dgm:prSet loTypeId="urn:microsoft.com/office/officeart/2005/8/layout/cycle4#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DDE08B-C3B7-F64A-A467-0C07757A721A}">
      <dgm:prSet phldrT="[Texto]"/>
      <dgm:spPr>
        <a:solidFill>
          <a:srgbClr val="2091FF"/>
        </a:solidFill>
      </dgm:spPr>
      <dgm:t>
        <a:bodyPr/>
        <a:lstStyle/>
        <a:p>
          <a:r>
            <a:rPr lang="ca-ES" noProof="0" dirty="0" smtClean="0"/>
            <a:t>Registro de </a:t>
          </a:r>
          <a:r>
            <a:rPr lang="ca-ES" noProof="0" dirty="0" err="1" smtClean="0"/>
            <a:t>usuarios</a:t>
          </a:r>
          <a:endParaRPr lang="ca-ES" noProof="0" dirty="0"/>
        </a:p>
      </dgm:t>
    </dgm:pt>
    <dgm:pt modelId="{9A3260E7-8381-2E45-97AA-52F9C908B517}" type="parTrans" cxnId="{63C27E37-1B78-5145-B4A4-142DA8CF3DB0}">
      <dgm:prSet/>
      <dgm:spPr/>
      <dgm:t>
        <a:bodyPr/>
        <a:lstStyle/>
        <a:p>
          <a:endParaRPr lang="es-ES"/>
        </a:p>
      </dgm:t>
    </dgm:pt>
    <dgm:pt modelId="{F24AB3D1-CCB3-F245-8792-38795F9D88B5}" type="sibTrans" cxnId="{63C27E37-1B78-5145-B4A4-142DA8CF3DB0}">
      <dgm:prSet/>
      <dgm:spPr/>
      <dgm:t>
        <a:bodyPr/>
        <a:lstStyle/>
        <a:p>
          <a:endParaRPr lang="es-ES"/>
        </a:p>
      </dgm:t>
    </dgm:pt>
    <dgm:pt modelId="{34CF4675-6E87-2A49-B19B-2000E7BB7719}">
      <dgm:prSet phldrT="[Texto]"/>
      <dgm:spPr>
        <a:solidFill>
          <a:srgbClr val="2CBE41"/>
        </a:solidFill>
      </dgm:spPr>
      <dgm:t>
        <a:bodyPr/>
        <a:lstStyle/>
        <a:p>
          <a:r>
            <a:rPr lang="ca-ES" noProof="0" dirty="0" err="1" smtClean="0"/>
            <a:t>Creación</a:t>
          </a:r>
          <a:r>
            <a:rPr lang="ca-ES" noProof="0" dirty="0" smtClean="0"/>
            <a:t> y </a:t>
          </a:r>
          <a:r>
            <a:rPr lang="ca-ES" noProof="0" dirty="0" err="1" smtClean="0"/>
            <a:t>modificación</a:t>
          </a:r>
          <a:endParaRPr lang="ca-ES" noProof="0" dirty="0"/>
        </a:p>
      </dgm:t>
    </dgm:pt>
    <dgm:pt modelId="{A4297269-1669-AB42-9A48-7CB8B027F90B}" type="parTrans" cxnId="{D517EE63-A568-8A4D-B377-6C486D98F179}">
      <dgm:prSet/>
      <dgm:spPr/>
      <dgm:t>
        <a:bodyPr/>
        <a:lstStyle/>
        <a:p>
          <a:endParaRPr lang="es-ES"/>
        </a:p>
      </dgm:t>
    </dgm:pt>
    <dgm:pt modelId="{1D6D135B-CD60-BE43-9C38-4101B7DF1B58}" type="sibTrans" cxnId="{D517EE63-A568-8A4D-B377-6C486D98F179}">
      <dgm:prSet/>
      <dgm:spPr/>
      <dgm:t>
        <a:bodyPr/>
        <a:lstStyle/>
        <a:p>
          <a:endParaRPr lang="es-ES"/>
        </a:p>
      </dgm:t>
    </dgm:pt>
    <dgm:pt modelId="{30888786-293E-CC48-8537-A11FBE0ED8FF}">
      <dgm:prSet phldrT="[Texto]"/>
      <dgm:spPr>
        <a:solidFill>
          <a:srgbClr val="E93A1C"/>
        </a:solidFill>
      </dgm:spPr>
      <dgm:t>
        <a:bodyPr/>
        <a:lstStyle/>
        <a:p>
          <a:r>
            <a:rPr lang="ca-ES" noProof="0" dirty="0" err="1" smtClean="0"/>
            <a:t>Información</a:t>
          </a:r>
          <a:endParaRPr lang="ca-ES" noProof="0" dirty="0"/>
        </a:p>
      </dgm:t>
    </dgm:pt>
    <dgm:pt modelId="{D968CB62-F74D-3C49-B5DB-27F402960E11}" type="parTrans" cxnId="{A1EC3668-9FA0-6C43-9016-E2D533ECD761}">
      <dgm:prSet/>
      <dgm:spPr/>
      <dgm:t>
        <a:bodyPr/>
        <a:lstStyle/>
        <a:p>
          <a:endParaRPr lang="es-ES"/>
        </a:p>
      </dgm:t>
    </dgm:pt>
    <dgm:pt modelId="{5A723B2D-D410-E442-83BB-22EE434E9D5C}" type="sibTrans" cxnId="{A1EC3668-9FA0-6C43-9016-E2D533ECD761}">
      <dgm:prSet/>
      <dgm:spPr/>
      <dgm:t>
        <a:bodyPr/>
        <a:lstStyle/>
        <a:p>
          <a:endParaRPr lang="es-ES"/>
        </a:p>
      </dgm:t>
    </dgm:pt>
    <dgm:pt modelId="{B455152E-4B70-F74F-A346-FA79779D254D}">
      <dgm:prSet phldrT="[Texto]"/>
      <dgm:spPr>
        <a:solidFill>
          <a:srgbClr val="F2B80D"/>
        </a:solidFill>
      </dgm:spPr>
      <dgm:t>
        <a:bodyPr/>
        <a:lstStyle/>
        <a:p>
          <a:r>
            <a:rPr lang="ca-ES" noProof="0" dirty="0" smtClean="0"/>
            <a:t>Consulta clientes</a:t>
          </a:r>
        </a:p>
      </dgm:t>
    </dgm:pt>
    <dgm:pt modelId="{4726F6F2-C650-154D-869B-74F154A1115A}" type="parTrans" cxnId="{AA313BFE-BDA4-F349-838C-AEE701CE0E85}">
      <dgm:prSet/>
      <dgm:spPr/>
      <dgm:t>
        <a:bodyPr/>
        <a:lstStyle/>
        <a:p>
          <a:endParaRPr lang="es-ES"/>
        </a:p>
      </dgm:t>
    </dgm:pt>
    <dgm:pt modelId="{21690099-39C6-2A4D-B80A-E8DE9C0C6E02}" type="sibTrans" cxnId="{AA313BFE-BDA4-F349-838C-AEE701CE0E85}">
      <dgm:prSet/>
      <dgm:spPr/>
      <dgm:t>
        <a:bodyPr/>
        <a:lstStyle/>
        <a:p>
          <a:endParaRPr lang="es-ES"/>
        </a:p>
      </dgm:t>
    </dgm:pt>
    <dgm:pt modelId="{0CD44A7D-491A-C048-BF07-A18FCC004204}" type="pres">
      <dgm:prSet presAssocID="{64F30E88-A0E9-D541-A43D-C75712A49F2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15AD3D-5C87-FD4C-947D-18A6469F878B}" type="pres">
      <dgm:prSet presAssocID="{64F30E88-A0E9-D541-A43D-C75712A49F2C}" presName="children" presStyleCnt="0"/>
      <dgm:spPr/>
    </dgm:pt>
    <dgm:pt modelId="{06935CE4-DE6E-B346-9B84-581ADF0CEAE3}" type="pres">
      <dgm:prSet presAssocID="{64F30E88-A0E9-D541-A43D-C75712A49F2C}" presName="childPlaceholder" presStyleCnt="0"/>
      <dgm:spPr/>
    </dgm:pt>
    <dgm:pt modelId="{53606A8A-EB7D-4445-8194-31B641CA13A6}" type="pres">
      <dgm:prSet presAssocID="{64F30E88-A0E9-D541-A43D-C75712A49F2C}" presName="circle" presStyleCnt="0"/>
      <dgm:spPr/>
    </dgm:pt>
    <dgm:pt modelId="{55547A79-BBF6-2F40-8B45-5F13F9944817}" type="pres">
      <dgm:prSet presAssocID="{64F30E88-A0E9-D541-A43D-C75712A49F2C}" presName="quadrant1" presStyleLbl="node1" presStyleIdx="0" presStyleCnt="4" custLinFactNeighborX="-90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88CC9D-863C-394A-9EB9-44EADD4C4B68}" type="pres">
      <dgm:prSet presAssocID="{64F30E88-A0E9-D541-A43D-C75712A49F2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B100D8-4082-4D47-8C5D-5F7D7DC69655}" type="pres">
      <dgm:prSet presAssocID="{64F30E88-A0E9-D541-A43D-C75712A49F2C}" presName="quadrant3" presStyleLbl="node1" presStyleIdx="2" presStyleCnt="4" custLinFactNeighborY="68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EE3DC4-18CC-5B48-973A-AC4623920725}" type="pres">
      <dgm:prSet presAssocID="{64F30E88-A0E9-D541-A43D-C75712A49F2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450D6A-7702-3447-B0D1-E655E580F560}" type="pres">
      <dgm:prSet presAssocID="{64F30E88-A0E9-D541-A43D-C75712A49F2C}" presName="quadrantPlaceholder" presStyleCnt="0"/>
      <dgm:spPr/>
    </dgm:pt>
    <dgm:pt modelId="{F6DB2E0B-D306-D643-8829-EA0AA5D78312}" type="pres">
      <dgm:prSet presAssocID="{64F30E88-A0E9-D541-A43D-C75712A49F2C}" presName="center1" presStyleLbl="fgShp" presStyleIdx="0" presStyleCnt="2"/>
      <dgm:spPr/>
    </dgm:pt>
    <dgm:pt modelId="{443978BD-DFC1-D44F-BF32-4EB3D89546BA}" type="pres">
      <dgm:prSet presAssocID="{64F30E88-A0E9-D541-A43D-C75712A49F2C}" presName="center2" presStyleLbl="fgShp" presStyleIdx="1" presStyleCnt="2"/>
      <dgm:spPr/>
    </dgm:pt>
  </dgm:ptLst>
  <dgm:cxnLst>
    <dgm:cxn modelId="{AA313BFE-BDA4-F349-838C-AEE701CE0E85}" srcId="{64F30E88-A0E9-D541-A43D-C75712A49F2C}" destId="{B455152E-4B70-F74F-A346-FA79779D254D}" srcOrd="3" destOrd="0" parTransId="{4726F6F2-C650-154D-869B-74F154A1115A}" sibTransId="{21690099-39C6-2A4D-B80A-E8DE9C0C6E02}"/>
    <dgm:cxn modelId="{D517EE63-A568-8A4D-B377-6C486D98F179}" srcId="{64F30E88-A0E9-D541-A43D-C75712A49F2C}" destId="{34CF4675-6E87-2A49-B19B-2000E7BB7719}" srcOrd="1" destOrd="0" parTransId="{A4297269-1669-AB42-9A48-7CB8B027F90B}" sibTransId="{1D6D135B-CD60-BE43-9C38-4101B7DF1B58}"/>
    <dgm:cxn modelId="{2922609E-554F-4346-87CA-E8846BA99A9D}" type="presOf" srcId="{34CF4675-6E87-2A49-B19B-2000E7BB7719}" destId="{AF88CC9D-863C-394A-9EB9-44EADD4C4B68}" srcOrd="0" destOrd="0" presId="urn:microsoft.com/office/officeart/2005/8/layout/cycle4#1"/>
    <dgm:cxn modelId="{99C625E1-E3C7-4DC1-A34C-40DFE1177DE6}" type="presOf" srcId="{30888786-293E-CC48-8537-A11FBE0ED8FF}" destId="{70B100D8-4082-4D47-8C5D-5F7D7DC69655}" srcOrd="0" destOrd="0" presId="urn:microsoft.com/office/officeart/2005/8/layout/cycle4#1"/>
    <dgm:cxn modelId="{FDAB4F7F-E074-4F61-A09B-68AF20EA07D0}" type="presOf" srcId="{E7DDE08B-C3B7-F64A-A467-0C07757A721A}" destId="{55547A79-BBF6-2F40-8B45-5F13F9944817}" srcOrd="0" destOrd="0" presId="urn:microsoft.com/office/officeart/2005/8/layout/cycle4#1"/>
    <dgm:cxn modelId="{63C27E37-1B78-5145-B4A4-142DA8CF3DB0}" srcId="{64F30E88-A0E9-D541-A43D-C75712A49F2C}" destId="{E7DDE08B-C3B7-F64A-A467-0C07757A721A}" srcOrd="0" destOrd="0" parTransId="{9A3260E7-8381-2E45-97AA-52F9C908B517}" sibTransId="{F24AB3D1-CCB3-F245-8792-38795F9D88B5}"/>
    <dgm:cxn modelId="{A1EC3668-9FA0-6C43-9016-E2D533ECD761}" srcId="{64F30E88-A0E9-D541-A43D-C75712A49F2C}" destId="{30888786-293E-CC48-8537-A11FBE0ED8FF}" srcOrd="2" destOrd="0" parTransId="{D968CB62-F74D-3C49-B5DB-27F402960E11}" sibTransId="{5A723B2D-D410-E442-83BB-22EE434E9D5C}"/>
    <dgm:cxn modelId="{39EE84EB-3161-46E7-AC26-C073E9A5FDC8}" type="presOf" srcId="{B455152E-4B70-F74F-A346-FA79779D254D}" destId="{59EE3DC4-18CC-5B48-973A-AC4623920725}" srcOrd="0" destOrd="0" presId="urn:microsoft.com/office/officeart/2005/8/layout/cycle4#1"/>
    <dgm:cxn modelId="{55DD4807-001F-46F6-929C-FDA02E4AC6FF}" type="presOf" srcId="{64F30E88-A0E9-D541-A43D-C75712A49F2C}" destId="{0CD44A7D-491A-C048-BF07-A18FCC004204}" srcOrd="0" destOrd="0" presId="urn:microsoft.com/office/officeart/2005/8/layout/cycle4#1"/>
    <dgm:cxn modelId="{5DAE2404-3ED7-4FE4-B895-822827C38A1A}" type="presParOf" srcId="{0CD44A7D-491A-C048-BF07-A18FCC004204}" destId="{AC15AD3D-5C87-FD4C-947D-18A6469F878B}" srcOrd="0" destOrd="0" presId="urn:microsoft.com/office/officeart/2005/8/layout/cycle4#1"/>
    <dgm:cxn modelId="{BC1A110C-6587-4B78-82A7-BA7EDCA9726C}" type="presParOf" srcId="{AC15AD3D-5C87-FD4C-947D-18A6469F878B}" destId="{06935CE4-DE6E-B346-9B84-581ADF0CEAE3}" srcOrd="0" destOrd="0" presId="urn:microsoft.com/office/officeart/2005/8/layout/cycle4#1"/>
    <dgm:cxn modelId="{AC466460-AF7F-4C74-96FA-57038267D589}" type="presParOf" srcId="{0CD44A7D-491A-C048-BF07-A18FCC004204}" destId="{53606A8A-EB7D-4445-8194-31B641CA13A6}" srcOrd="1" destOrd="0" presId="urn:microsoft.com/office/officeart/2005/8/layout/cycle4#1"/>
    <dgm:cxn modelId="{D68A39B1-7960-4666-B914-243C0498BB90}" type="presParOf" srcId="{53606A8A-EB7D-4445-8194-31B641CA13A6}" destId="{55547A79-BBF6-2F40-8B45-5F13F9944817}" srcOrd="0" destOrd="0" presId="urn:microsoft.com/office/officeart/2005/8/layout/cycle4#1"/>
    <dgm:cxn modelId="{D94744B9-D752-4B71-BA83-9E29EA2EBB81}" type="presParOf" srcId="{53606A8A-EB7D-4445-8194-31B641CA13A6}" destId="{AF88CC9D-863C-394A-9EB9-44EADD4C4B68}" srcOrd="1" destOrd="0" presId="urn:microsoft.com/office/officeart/2005/8/layout/cycle4#1"/>
    <dgm:cxn modelId="{4177DEFF-1F9C-4699-98BA-9574BFB33E88}" type="presParOf" srcId="{53606A8A-EB7D-4445-8194-31B641CA13A6}" destId="{70B100D8-4082-4D47-8C5D-5F7D7DC69655}" srcOrd="2" destOrd="0" presId="urn:microsoft.com/office/officeart/2005/8/layout/cycle4#1"/>
    <dgm:cxn modelId="{1A5B4A44-C84B-4707-B732-95BDFA7E0FE7}" type="presParOf" srcId="{53606A8A-EB7D-4445-8194-31B641CA13A6}" destId="{59EE3DC4-18CC-5B48-973A-AC4623920725}" srcOrd="3" destOrd="0" presId="urn:microsoft.com/office/officeart/2005/8/layout/cycle4#1"/>
    <dgm:cxn modelId="{27C4D652-A3C8-4E36-9CD0-DB3FEE0CF34C}" type="presParOf" srcId="{53606A8A-EB7D-4445-8194-31B641CA13A6}" destId="{14450D6A-7702-3447-B0D1-E655E580F560}" srcOrd="4" destOrd="0" presId="urn:microsoft.com/office/officeart/2005/8/layout/cycle4#1"/>
    <dgm:cxn modelId="{6C51217B-A23C-499B-9FF2-0D40E0587B33}" type="presParOf" srcId="{0CD44A7D-491A-C048-BF07-A18FCC004204}" destId="{F6DB2E0B-D306-D643-8829-EA0AA5D78312}" srcOrd="2" destOrd="0" presId="urn:microsoft.com/office/officeart/2005/8/layout/cycle4#1"/>
    <dgm:cxn modelId="{11C860FB-C271-444E-BE5A-2354AAE44BB0}" type="presParOf" srcId="{0CD44A7D-491A-C048-BF07-A18FCC004204}" destId="{443978BD-DFC1-D44F-BF32-4EB3D89546B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BFB35-FB18-1B49-BA35-3FB489CCCA1E}">
      <dsp:nvSpPr>
        <dsp:cNvPr id="0" name=""/>
        <dsp:cNvSpPr/>
      </dsp:nvSpPr>
      <dsp:spPr>
        <a:xfrm>
          <a:off x="2486789" y="1451738"/>
          <a:ext cx="1122420" cy="1160523"/>
        </a:xfrm>
        <a:prstGeom prst="ellipse">
          <a:avLst/>
        </a:prstGeom>
        <a:solidFill>
          <a:srgbClr val="2CBE4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Interesados</a:t>
          </a:r>
          <a:endParaRPr lang="es-ES" sz="1100" kern="1200" dirty="0"/>
        </a:p>
      </dsp:txBody>
      <dsp:txXfrm>
        <a:off x="2651164" y="1621693"/>
        <a:ext cx="793670" cy="820613"/>
      </dsp:txXfrm>
    </dsp:sp>
    <dsp:sp modelId="{03396128-58B8-F14A-A008-131ADA10E53F}">
      <dsp:nvSpPr>
        <dsp:cNvPr id="0" name=""/>
        <dsp:cNvSpPr/>
      </dsp:nvSpPr>
      <dsp:spPr>
        <a:xfrm rot="16200000">
          <a:off x="2947059" y="1085337"/>
          <a:ext cx="201881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977341" y="1188283"/>
        <a:ext cx="141317" cy="217991"/>
      </dsp:txXfrm>
    </dsp:sp>
    <dsp:sp modelId="{83E2982D-A976-B243-B04A-CF44079EAF67}">
      <dsp:nvSpPr>
        <dsp:cNvPr id="0" name=""/>
        <dsp:cNvSpPr/>
      </dsp:nvSpPr>
      <dsp:spPr>
        <a:xfrm>
          <a:off x="2513707" y="2243"/>
          <a:ext cx="1068585" cy="1068585"/>
        </a:xfrm>
        <a:prstGeom prst="roundRect">
          <a:avLst/>
        </a:prstGeom>
        <a:solidFill>
          <a:srgbClr val="E93A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TUI</a:t>
          </a:r>
        </a:p>
      </dsp:txBody>
      <dsp:txXfrm>
        <a:off x="2565871" y="54407"/>
        <a:ext cx="964257" cy="964257"/>
      </dsp:txXfrm>
    </dsp:sp>
    <dsp:sp modelId="{5A5B42B7-DA9A-8E41-B1F4-D1B117C18EC7}">
      <dsp:nvSpPr>
        <dsp:cNvPr id="0" name=""/>
        <dsp:cNvSpPr/>
      </dsp:nvSpPr>
      <dsp:spPr>
        <a:xfrm rot="19800000">
          <a:off x="3599286" y="1471563"/>
          <a:ext cx="209548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3603497" y="1559943"/>
        <a:ext cx="146684" cy="217991"/>
      </dsp:txXfrm>
    </dsp:sp>
    <dsp:sp modelId="{57566F33-3105-4B46-9DFA-298BAF28864A}">
      <dsp:nvSpPr>
        <dsp:cNvPr id="0" name=""/>
        <dsp:cNvSpPr/>
      </dsp:nvSpPr>
      <dsp:spPr>
        <a:xfrm>
          <a:off x="3808816" y="749975"/>
          <a:ext cx="1068585" cy="1068585"/>
        </a:xfrm>
        <a:prstGeom prst="roundRect">
          <a:avLst/>
        </a:prstGeom>
        <a:solidFill>
          <a:srgbClr val="F2B80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Otras empresas</a:t>
          </a:r>
          <a:endParaRPr lang="es-ES" sz="1300" kern="1200" dirty="0"/>
        </a:p>
      </dsp:txBody>
      <dsp:txXfrm>
        <a:off x="3860980" y="802139"/>
        <a:ext cx="964257" cy="964257"/>
      </dsp:txXfrm>
    </dsp:sp>
    <dsp:sp modelId="{4B8966B0-5DEA-2F4A-8E10-57B6958BB5E0}">
      <dsp:nvSpPr>
        <dsp:cNvPr id="0" name=""/>
        <dsp:cNvSpPr/>
      </dsp:nvSpPr>
      <dsp:spPr>
        <a:xfrm rot="1800000">
          <a:off x="3599286" y="2229116"/>
          <a:ext cx="209548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3603497" y="2286064"/>
        <a:ext cx="146684" cy="217991"/>
      </dsp:txXfrm>
    </dsp:sp>
    <dsp:sp modelId="{5F1211F1-585F-A045-B528-653C450898D3}">
      <dsp:nvSpPr>
        <dsp:cNvPr id="0" name=""/>
        <dsp:cNvSpPr/>
      </dsp:nvSpPr>
      <dsp:spPr>
        <a:xfrm>
          <a:off x="3808816" y="2245439"/>
          <a:ext cx="1068585" cy="1068585"/>
        </a:xfrm>
        <a:prstGeom prst="roundRect">
          <a:avLst/>
        </a:prstGeom>
        <a:solidFill>
          <a:srgbClr val="F2B80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Clientes</a:t>
          </a:r>
          <a:endParaRPr lang="es-E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 </a:t>
          </a:r>
          <a:endParaRPr lang="es-ES" sz="1500" kern="1200" dirty="0"/>
        </a:p>
      </dsp:txBody>
      <dsp:txXfrm>
        <a:off x="3860980" y="2297603"/>
        <a:ext cx="964257" cy="964257"/>
      </dsp:txXfrm>
    </dsp:sp>
    <dsp:sp modelId="{20108676-9D12-C44D-9FBD-1AEC7E7B73C9}">
      <dsp:nvSpPr>
        <dsp:cNvPr id="0" name=""/>
        <dsp:cNvSpPr/>
      </dsp:nvSpPr>
      <dsp:spPr>
        <a:xfrm rot="5400000">
          <a:off x="2947059" y="2615343"/>
          <a:ext cx="201881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977341" y="2657725"/>
        <a:ext cx="141317" cy="217991"/>
      </dsp:txXfrm>
    </dsp:sp>
    <dsp:sp modelId="{E280C54F-3B0D-624C-AFFC-EA6F0DFFD5A5}">
      <dsp:nvSpPr>
        <dsp:cNvPr id="0" name=""/>
        <dsp:cNvSpPr/>
      </dsp:nvSpPr>
      <dsp:spPr>
        <a:xfrm>
          <a:off x="2444703" y="2993170"/>
          <a:ext cx="1206593" cy="1068585"/>
        </a:xfrm>
        <a:prstGeom prst="roundRect">
          <a:avLst/>
        </a:prstGeom>
        <a:solidFill>
          <a:srgbClr val="2091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Proveedor</a:t>
          </a:r>
          <a:endParaRPr lang="es-ES" sz="1500" kern="1200" dirty="0"/>
        </a:p>
      </dsp:txBody>
      <dsp:txXfrm>
        <a:off x="2496867" y="3045334"/>
        <a:ext cx="1102265" cy="964257"/>
      </dsp:txXfrm>
    </dsp:sp>
    <dsp:sp modelId="{60AB5191-B772-214C-A6F5-5F30000483C2}">
      <dsp:nvSpPr>
        <dsp:cNvPr id="0" name=""/>
        <dsp:cNvSpPr/>
      </dsp:nvSpPr>
      <dsp:spPr>
        <a:xfrm rot="9000000">
          <a:off x="2287165" y="2229116"/>
          <a:ext cx="209548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 rot="10800000">
        <a:off x="2345818" y="2286064"/>
        <a:ext cx="146684" cy="217991"/>
      </dsp:txXfrm>
    </dsp:sp>
    <dsp:sp modelId="{0FD097CB-6D0A-3243-A319-DD49C7DF455B}">
      <dsp:nvSpPr>
        <dsp:cNvPr id="0" name=""/>
        <dsp:cNvSpPr/>
      </dsp:nvSpPr>
      <dsp:spPr>
        <a:xfrm>
          <a:off x="1218597" y="2245439"/>
          <a:ext cx="1068585" cy="1068585"/>
        </a:xfrm>
        <a:prstGeom prst="roundRect">
          <a:avLst/>
        </a:prstGeom>
        <a:solidFill>
          <a:srgbClr val="2091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Equipo</a:t>
          </a:r>
          <a:endParaRPr lang="es-ES" sz="1600" kern="1200" dirty="0"/>
        </a:p>
      </dsp:txBody>
      <dsp:txXfrm>
        <a:off x="1270761" y="2297603"/>
        <a:ext cx="964257" cy="964257"/>
      </dsp:txXfrm>
    </dsp:sp>
    <dsp:sp modelId="{8F1D28DC-530D-6447-99A6-319FE21312EE}">
      <dsp:nvSpPr>
        <dsp:cNvPr id="0" name=""/>
        <dsp:cNvSpPr/>
      </dsp:nvSpPr>
      <dsp:spPr>
        <a:xfrm rot="12507444">
          <a:off x="2126048" y="1438914"/>
          <a:ext cx="325706" cy="36331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 rot="10800000">
        <a:off x="2217857" y="1534858"/>
        <a:ext cx="227994" cy="217991"/>
      </dsp:txXfrm>
    </dsp:sp>
    <dsp:sp modelId="{5477EFD1-715A-2349-85D8-785895627A8D}">
      <dsp:nvSpPr>
        <dsp:cNvPr id="0" name=""/>
        <dsp:cNvSpPr/>
      </dsp:nvSpPr>
      <dsp:spPr>
        <a:xfrm>
          <a:off x="1006626" y="680879"/>
          <a:ext cx="1068585" cy="1068585"/>
        </a:xfrm>
        <a:prstGeom prst="roundRect">
          <a:avLst/>
        </a:prstGeom>
        <a:solidFill>
          <a:srgbClr val="2091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Director</a:t>
          </a:r>
          <a:endParaRPr lang="es-ES" sz="1600" kern="1200" dirty="0"/>
        </a:p>
      </dsp:txBody>
      <dsp:txXfrm>
        <a:off x="1058790" y="733043"/>
        <a:ext cx="964257" cy="964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47A79-BBF6-2F40-8B45-5F13F9944817}">
      <dsp:nvSpPr>
        <dsp:cNvPr id="0" name=""/>
        <dsp:cNvSpPr/>
      </dsp:nvSpPr>
      <dsp:spPr>
        <a:xfrm>
          <a:off x="1527779" y="259699"/>
          <a:ext cx="1972802" cy="1972802"/>
        </a:xfrm>
        <a:prstGeom prst="pieWedge">
          <a:avLst/>
        </a:prstGeom>
        <a:solidFill>
          <a:srgbClr val="2091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smtClean="0"/>
            <a:t>Registro de </a:t>
          </a:r>
          <a:r>
            <a:rPr lang="ca-ES" sz="1400" kern="1200" noProof="0" dirty="0" err="1" smtClean="0"/>
            <a:t>usuarios</a:t>
          </a:r>
          <a:endParaRPr lang="ca-ES" sz="1400" kern="1200" noProof="0" dirty="0"/>
        </a:p>
      </dsp:txBody>
      <dsp:txXfrm>
        <a:off x="2105599" y="837519"/>
        <a:ext cx="1394982" cy="1394982"/>
      </dsp:txXfrm>
    </dsp:sp>
    <dsp:sp modelId="{AF88CC9D-863C-394A-9EB9-44EADD4C4B68}">
      <dsp:nvSpPr>
        <dsp:cNvPr id="0" name=""/>
        <dsp:cNvSpPr/>
      </dsp:nvSpPr>
      <dsp:spPr>
        <a:xfrm rot="5400000">
          <a:off x="3609498" y="259699"/>
          <a:ext cx="1972802" cy="1972802"/>
        </a:xfrm>
        <a:prstGeom prst="pieWedge">
          <a:avLst/>
        </a:prstGeom>
        <a:solidFill>
          <a:srgbClr val="2CBE4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err="1" smtClean="0"/>
            <a:t>Creación</a:t>
          </a:r>
          <a:r>
            <a:rPr lang="ca-ES" sz="1400" kern="1200" noProof="0" dirty="0" smtClean="0"/>
            <a:t> y </a:t>
          </a:r>
          <a:r>
            <a:rPr lang="ca-ES" sz="1400" kern="1200" noProof="0" dirty="0" err="1" smtClean="0"/>
            <a:t>modificación</a:t>
          </a:r>
          <a:endParaRPr lang="ca-ES" sz="1400" kern="1200" noProof="0" dirty="0"/>
        </a:p>
      </dsp:txBody>
      <dsp:txXfrm rot="-5400000">
        <a:off x="3609498" y="837519"/>
        <a:ext cx="1394982" cy="1394982"/>
      </dsp:txXfrm>
    </dsp:sp>
    <dsp:sp modelId="{70B100D8-4082-4D47-8C5D-5F7D7DC69655}">
      <dsp:nvSpPr>
        <dsp:cNvPr id="0" name=""/>
        <dsp:cNvSpPr/>
      </dsp:nvSpPr>
      <dsp:spPr>
        <a:xfrm rot="10800000">
          <a:off x="3609498" y="2337157"/>
          <a:ext cx="1972802" cy="1972802"/>
        </a:xfrm>
        <a:prstGeom prst="pieWedge">
          <a:avLst/>
        </a:prstGeom>
        <a:solidFill>
          <a:srgbClr val="E93A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err="1" smtClean="0"/>
            <a:t>Información</a:t>
          </a:r>
          <a:endParaRPr lang="ca-ES" sz="1400" kern="1200" noProof="0" dirty="0"/>
        </a:p>
      </dsp:txBody>
      <dsp:txXfrm rot="10800000">
        <a:off x="3609498" y="2337157"/>
        <a:ext cx="1394982" cy="1394982"/>
      </dsp:txXfrm>
    </dsp:sp>
    <dsp:sp modelId="{59EE3DC4-18CC-5B48-973A-AC4623920725}">
      <dsp:nvSpPr>
        <dsp:cNvPr id="0" name=""/>
        <dsp:cNvSpPr/>
      </dsp:nvSpPr>
      <dsp:spPr>
        <a:xfrm rot="16200000">
          <a:off x="1545574" y="2323623"/>
          <a:ext cx="1972802" cy="1972802"/>
        </a:xfrm>
        <a:prstGeom prst="pieWedge">
          <a:avLst/>
        </a:prstGeom>
        <a:solidFill>
          <a:srgbClr val="F2B80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noProof="0" dirty="0" smtClean="0"/>
            <a:t>Consulta clientes</a:t>
          </a:r>
        </a:p>
      </dsp:txBody>
      <dsp:txXfrm rot="5400000">
        <a:off x="2123394" y="2323623"/>
        <a:ext cx="1394982" cy="1394982"/>
      </dsp:txXfrm>
    </dsp:sp>
    <dsp:sp modelId="{F6DB2E0B-D306-D643-8829-EA0AA5D78312}">
      <dsp:nvSpPr>
        <dsp:cNvPr id="0" name=""/>
        <dsp:cNvSpPr/>
      </dsp:nvSpPr>
      <dsp:spPr>
        <a:xfrm>
          <a:off x="3223367" y="1868011"/>
          <a:ext cx="681140" cy="59229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43978BD-DFC1-D44F-BF32-4EB3D89546BA}">
      <dsp:nvSpPr>
        <dsp:cNvPr id="0" name=""/>
        <dsp:cNvSpPr/>
      </dsp:nvSpPr>
      <dsp:spPr>
        <a:xfrm rot="10800000">
          <a:off x="3223367" y="2095817"/>
          <a:ext cx="681140" cy="59229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5D037-5298-7249-A491-52AE4791D6B5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5A9D7-CEA8-9241-A636-44C67712AA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43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6088063"/>
            <a:ext cx="1079500" cy="603250"/>
            <a:chOff x="2680" y="3678"/>
            <a:chExt cx="680" cy="38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>
                  <a:solidFill>
                    <a:schemeClr val="tx2"/>
                  </a:solidFill>
                  <a:latin typeface="Verdana" charset="0"/>
                  <a:ea typeface="ＭＳ Ｐゴシック" charset="0"/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 smtClean="0"/>
              <a:t>Clic para editar título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charset="0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Haga clic para modificar el estilo de subtítulo del patrón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9145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29E3A-39ED-498F-B807-9E4E167A423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584C8-D6F8-435D-BB44-112FE2EEEE9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s-ES_tradnl" noProof="0" smtClean="0"/>
              <a:t>Haga clic en el icono para agregar una tabla</a:t>
            </a:r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6580-E8C1-46AD-974A-FBB408B6D68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F72A8-E67E-4C2E-BF00-326B13B011A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2784C-9B70-42CF-BD3E-A81A6A0CFF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58CC2-1631-48CA-9EAD-B1E48FDFD43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9C8E9-7F65-441A-99E1-BC50856748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4F20F-9644-4F78-B1BA-B09E3055055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0EEBB-6F3C-48D1-8C81-559D5FB36E9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538F8-5B9A-4FC6-8333-CD504A2CBFE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BDD23-4470-49AC-AA6E-B81249C1964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Verdana" pitchFamily="34" charset="0"/>
              </a:defRPr>
            </a:lvl1pPr>
          </a:lstStyle>
          <a:p>
            <a:fld id="{6DD21EB5-194B-42AB-A603-12F5A75E7FCC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Verdana" charset="0"/>
                <a:ea typeface="ＭＳ Ｐゴシック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ltGray">
          <a:xfrm rot="5400000">
            <a:off x="8397876" y="-136525"/>
            <a:ext cx="284162" cy="750887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476625"/>
            <a:ext cx="7239000" cy="174307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/>
            </a:r>
            <a:br>
              <a:rPr lang="en-US" sz="3600" dirty="0" smtClean="0">
                <a:cs typeface="+mj-cs"/>
              </a:rPr>
            </a:br>
            <a:r>
              <a:rPr lang="en-US" sz="3600" dirty="0">
                <a:cs typeface="+mj-cs"/>
              </a:rPr>
              <a:t>	</a:t>
            </a:r>
            <a:r>
              <a:rPr lang="en-US" sz="3600" dirty="0" smtClean="0">
                <a:cs typeface="+mj-cs"/>
              </a:rPr>
              <a:t>	</a:t>
            </a:r>
            <a:r>
              <a:rPr lang="en-US" sz="5400" dirty="0" smtClean="0">
                <a:solidFill>
                  <a:schemeClr val="bg1"/>
                </a:solidFill>
                <a:cs typeface="+mj-cs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cs typeface="+mj-cs"/>
              </a:rPr>
              <a:t>GenCon</a:t>
            </a:r>
            <a:endParaRPr lang="en-US" sz="5400" dirty="0" smtClean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97" y="5977185"/>
            <a:ext cx="2679091" cy="708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614488" y="5224463"/>
            <a:ext cx="6858000" cy="381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dirty="0" smtClean="0"/>
              <a:t>Equipo  </a:t>
            </a:r>
            <a:r>
              <a:rPr lang="es-ES" dirty="0" smtClean="0"/>
              <a:t>de </a:t>
            </a:r>
            <a:r>
              <a:rPr lang="es-ES" dirty="0" smtClean="0"/>
              <a:t>trabajo</a:t>
            </a:r>
            <a:endParaRPr lang="es-ES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4488" y="2751138"/>
            <a:ext cx="7239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ca-ES" sz="3600" dirty="0" err="1" smtClean="0">
                <a:cs typeface="+mj-cs"/>
              </a:rPr>
              <a:t>Proyecto</a:t>
            </a:r>
            <a:endParaRPr lang="en-US" sz="5400" dirty="0" smtClean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24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dirty="0" err="1" smtClean="0"/>
              <a:t>Descripción</a:t>
            </a:r>
            <a:r>
              <a:rPr lang="ca-ES" dirty="0" smtClean="0"/>
              <a:t> </a:t>
            </a:r>
            <a:r>
              <a:rPr lang="ca-ES" dirty="0" smtClean="0"/>
              <a:t>del </a:t>
            </a:r>
            <a:r>
              <a:rPr lang="ca-ES" dirty="0" err="1" smtClean="0"/>
              <a:t>proyecto</a:t>
            </a:r>
            <a:endParaRPr lang="ca-E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8011" cy="1025526"/>
          </a:xfrm>
          <a:prstGeom prst="curvedDownArrow">
            <a:avLst/>
          </a:prstGeom>
        </p:spPr>
        <p:txBody>
          <a:bodyPr/>
          <a:lstStyle/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a-ES" sz="2900" dirty="0" smtClean="0"/>
              <a:t>Sistema </a:t>
            </a:r>
            <a:r>
              <a:rPr lang="ca-ES" sz="2900" dirty="0" err="1" smtClean="0"/>
              <a:t>informático</a:t>
            </a:r>
            <a:endParaRPr lang="en-US" sz="2900" dirty="0" smtClean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pic>
        <p:nvPicPr>
          <p:cNvPr id="4101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Flecha derecha"/>
          <p:cNvSpPr/>
          <p:nvPr/>
        </p:nvSpPr>
        <p:spPr>
          <a:xfrm rot="2708029">
            <a:off x="3367971" y="2114502"/>
            <a:ext cx="536378" cy="2023987"/>
          </a:xfrm>
          <a:prstGeom prst="downArrow">
            <a:avLst>
              <a:gd name="adj1" fmla="val 50000"/>
              <a:gd name="adj2" fmla="val 46744"/>
            </a:avLst>
          </a:prstGeom>
          <a:solidFill>
            <a:srgbClr val="2CBE4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5 Flecha derecha"/>
          <p:cNvSpPr/>
          <p:nvPr/>
        </p:nvSpPr>
        <p:spPr>
          <a:xfrm rot="18879910">
            <a:off x="5309707" y="2116362"/>
            <a:ext cx="536378" cy="2023987"/>
          </a:xfrm>
          <a:prstGeom prst="downArrow">
            <a:avLst>
              <a:gd name="adj1" fmla="val 50000"/>
              <a:gd name="adj2" fmla="val 46744"/>
            </a:avLst>
          </a:prstGeom>
          <a:solidFill>
            <a:srgbClr val="2CBE4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80" y="3947897"/>
            <a:ext cx="1371600" cy="16256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91" y="4030493"/>
            <a:ext cx="1937184" cy="2435317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19088"/>
            <a:ext cx="7377112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Interesados</a:t>
            </a:r>
            <a:endParaRPr lang="en-US" dirty="0" smtClean="0">
              <a:cs typeface="+mj-cs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65128314"/>
              </p:ext>
            </p:extLst>
          </p:nvPr>
        </p:nvGraphicFramePr>
        <p:xfrm>
          <a:off x="2139950" y="16128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735723" y="3741683"/>
            <a:ext cx="1166648" cy="1163415"/>
          </a:xfrm>
          <a:prstGeom prst="roundRect">
            <a:avLst/>
          </a:prstGeom>
          <a:solidFill>
            <a:srgbClr val="E93A1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709851" y="5057725"/>
            <a:ext cx="1297626" cy="1054149"/>
          </a:xfrm>
          <a:prstGeom prst="roundRect">
            <a:avLst/>
          </a:prstGeom>
          <a:solidFill>
            <a:srgbClr val="F2B80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 smtClean="0"/>
          </a:p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751891" y="2590750"/>
            <a:ext cx="1087419" cy="1054149"/>
          </a:xfrm>
          <a:prstGeom prst="roundRect">
            <a:avLst/>
          </a:prstGeom>
          <a:solidFill>
            <a:srgbClr val="2091FF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 smtClean="0"/>
          </a:p>
          <a:p>
            <a:pPr algn="ctr"/>
            <a:r>
              <a:rPr lang="es-ES" dirty="0" smtClean="0"/>
              <a:t>Otros</a:t>
            </a:r>
            <a:endParaRPr lang="es-ES" dirty="0"/>
          </a:p>
        </p:txBody>
      </p:sp>
      <p:pic>
        <p:nvPicPr>
          <p:cNvPr id="9" name="4 Imag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7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Módulos</a:t>
            </a:r>
            <a:endParaRPr lang="ca-ES" dirty="0"/>
          </a:p>
        </p:txBody>
      </p:sp>
      <p:graphicFrame>
        <p:nvGraphicFramePr>
          <p:cNvPr id="6" name="Diagrama 5"/>
          <p:cNvGraphicFramePr/>
          <p:nvPr>
            <p:extLst/>
          </p:nvPr>
        </p:nvGraphicFramePr>
        <p:xfrm>
          <a:off x="1047749" y="1396999"/>
          <a:ext cx="7127875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4 Imag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02640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2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del sistema</a:t>
            </a:r>
            <a:endParaRPr lang="es-ES" dirty="0"/>
          </a:p>
        </p:txBody>
      </p:sp>
      <p:pic>
        <p:nvPicPr>
          <p:cNvPr id="7" name="Imagen 6" descr="C:\Users\Joan\Google Drive\GestioDeProjectes\GP_01\GM_08\SM_Diagrama_del_Sistema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8643"/>
            <a:ext cx="8382000" cy="468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pic>
        <p:nvPicPr>
          <p:cNvPr id="9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7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Planificación</a:t>
            </a:r>
            <a:r>
              <a:rPr lang="ca-ES" dirty="0" smtClean="0"/>
              <a:t> </a:t>
            </a:r>
            <a:r>
              <a:rPr lang="ca-ES" dirty="0" smtClean="0"/>
              <a:t>temporal</a:t>
            </a:r>
            <a:endParaRPr lang="ca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18346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Novembre</a:t>
            </a:r>
            <a:endParaRPr lang="ca-ES" sz="900" dirty="0"/>
          </a:p>
        </p:txBody>
      </p:sp>
      <p:sp>
        <p:nvSpPr>
          <p:cNvPr id="18" name="Rectángulo 17"/>
          <p:cNvSpPr/>
          <p:nvPr/>
        </p:nvSpPr>
        <p:spPr>
          <a:xfrm>
            <a:off x="1110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Desembre</a:t>
            </a:r>
            <a:endParaRPr lang="ca-ES" sz="900" dirty="0"/>
          </a:p>
        </p:txBody>
      </p:sp>
      <p:sp>
        <p:nvSpPr>
          <p:cNvPr id="19" name="Rectángulo 18"/>
          <p:cNvSpPr/>
          <p:nvPr/>
        </p:nvSpPr>
        <p:spPr>
          <a:xfrm>
            <a:off x="1902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Gener</a:t>
            </a:r>
            <a:endParaRPr lang="ca-ES" sz="900"/>
          </a:p>
        </p:txBody>
      </p:sp>
      <p:sp>
        <p:nvSpPr>
          <p:cNvPr id="20" name="Rectángulo 19"/>
          <p:cNvSpPr/>
          <p:nvPr/>
        </p:nvSpPr>
        <p:spPr>
          <a:xfrm>
            <a:off x="2694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Febrer</a:t>
            </a:r>
            <a:endParaRPr lang="ca-ES" sz="900"/>
          </a:p>
        </p:txBody>
      </p:sp>
      <p:sp>
        <p:nvSpPr>
          <p:cNvPr id="21" name="Rectángulo 20"/>
          <p:cNvSpPr/>
          <p:nvPr/>
        </p:nvSpPr>
        <p:spPr>
          <a:xfrm>
            <a:off x="3486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Març</a:t>
            </a:r>
            <a:endParaRPr lang="ca-ES" sz="900"/>
          </a:p>
        </p:txBody>
      </p:sp>
      <p:sp>
        <p:nvSpPr>
          <p:cNvPr id="22" name="Rectángulo 21"/>
          <p:cNvSpPr/>
          <p:nvPr/>
        </p:nvSpPr>
        <p:spPr>
          <a:xfrm>
            <a:off x="4278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Abril</a:t>
            </a:r>
            <a:endParaRPr lang="ca-ES" sz="900"/>
          </a:p>
        </p:txBody>
      </p:sp>
      <p:sp>
        <p:nvSpPr>
          <p:cNvPr id="23" name="Rectángulo 22"/>
          <p:cNvSpPr/>
          <p:nvPr/>
        </p:nvSpPr>
        <p:spPr>
          <a:xfrm>
            <a:off x="5070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Maig</a:t>
            </a:r>
            <a:endParaRPr lang="ca-ES" sz="900"/>
          </a:p>
        </p:txBody>
      </p:sp>
      <p:sp>
        <p:nvSpPr>
          <p:cNvPr id="24" name="Rectángulo 23"/>
          <p:cNvSpPr/>
          <p:nvPr/>
        </p:nvSpPr>
        <p:spPr>
          <a:xfrm>
            <a:off x="5862347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Juny</a:t>
            </a:r>
            <a:endParaRPr lang="ca-ES" sz="900"/>
          </a:p>
        </p:txBody>
      </p:sp>
      <p:sp>
        <p:nvSpPr>
          <p:cNvPr id="25" name="Rectángulo 24"/>
          <p:cNvSpPr/>
          <p:nvPr/>
        </p:nvSpPr>
        <p:spPr>
          <a:xfrm>
            <a:off x="6651172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Juliol</a:t>
            </a:r>
            <a:endParaRPr lang="ca-ES" sz="900"/>
          </a:p>
        </p:txBody>
      </p:sp>
      <p:sp>
        <p:nvSpPr>
          <p:cNvPr id="26" name="Rectángulo 25"/>
          <p:cNvSpPr/>
          <p:nvPr/>
        </p:nvSpPr>
        <p:spPr>
          <a:xfrm>
            <a:off x="7443172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Agost</a:t>
            </a:r>
            <a:endParaRPr lang="ca-ES" sz="900"/>
          </a:p>
        </p:txBody>
      </p:sp>
      <p:sp>
        <p:nvSpPr>
          <p:cNvPr id="27" name="Rectángulo 26"/>
          <p:cNvSpPr/>
          <p:nvPr/>
        </p:nvSpPr>
        <p:spPr>
          <a:xfrm>
            <a:off x="8241398" y="1784350"/>
            <a:ext cx="792000" cy="396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smtClean="0"/>
              <a:t>Setembre</a:t>
            </a:r>
            <a:endParaRPr lang="ca-ES" sz="900"/>
          </a:p>
        </p:txBody>
      </p:sp>
      <p:cxnSp>
        <p:nvCxnSpPr>
          <p:cNvPr id="11" name="Conector recto 10"/>
          <p:cNvCxnSpPr/>
          <p:nvPr/>
        </p:nvCxnSpPr>
        <p:spPr>
          <a:xfrm>
            <a:off x="1110346" y="2603500"/>
            <a:ext cx="2" cy="305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116535" y="2206625"/>
            <a:ext cx="7438934" cy="396875"/>
          </a:xfrm>
          <a:prstGeom prst="rect">
            <a:avLst/>
          </a:prstGeom>
          <a:solidFill>
            <a:srgbClr val="E93A1C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Desenvolupament</a:t>
            </a:r>
            <a:endParaRPr lang="ca-ES" sz="12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8525257" y="2603500"/>
            <a:ext cx="0" cy="194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587503" y="1276350"/>
            <a:ext cx="629688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2013</a:t>
            </a:r>
            <a:endParaRPr lang="es-ES" sz="900" dirty="0"/>
          </a:p>
        </p:txBody>
      </p:sp>
      <p:cxnSp>
        <p:nvCxnSpPr>
          <p:cNvPr id="40" name="Conector recto 39"/>
          <p:cNvCxnSpPr>
            <a:stCxn id="38" idx="2"/>
          </p:cNvCxnSpPr>
          <p:nvPr/>
        </p:nvCxnSpPr>
        <p:spPr>
          <a:xfrm>
            <a:off x="1902347" y="1562100"/>
            <a:ext cx="0" cy="22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919207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29-11</a:t>
            </a:r>
            <a:endParaRPr lang="ca-ES" sz="900" dirty="0"/>
          </a:p>
        </p:txBody>
      </p:sp>
      <p:sp>
        <p:nvSpPr>
          <p:cNvPr id="45" name="Rectángulo 44"/>
          <p:cNvSpPr/>
          <p:nvPr/>
        </p:nvSpPr>
        <p:spPr>
          <a:xfrm>
            <a:off x="8410386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19-09</a:t>
            </a:r>
            <a:endParaRPr lang="ca-ES" sz="900"/>
          </a:p>
        </p:txBody>
      </p:sp>
      <p:sp>
        <p:nvSpPr>
          <p:cNvPr id="46" name="Rectángulo 45"/>
          <p:cNvSpPr/>
          <p:nvPr/>
        </p:nvSpPr>
        <p:spPr>
          <a:xfrm>
            <a:off x="1116534" y="2603500"/>
            <a:ext cx="5067625" cy="396875"/>
          </a:xfrm>
          <a:prstGeom prst="rect">
            <a:avLst/>
          </a:prstGeom>
          <a:solidFill>
            <a:srgbClr val="2CBE41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Web</a:t>
            </a:r>
            <a:endParaRPr lang="ca-ES" sz="1200"/>
          </a:p>
        </p:txBody>
      </p:sp>
      <p:sp>
        <p:nvSpPr>
          <p:cNvPr id="50" name="Rectángulo 49"/>
          <p:cNvSpPr/>
          <p:nvPr/>
        </p:nvSpPr>
        <p:spPr>
          <a:xfrm>
            <a:off x="8235172" y="4610100"/>
            <a:ext cx="320297" cy="396875"/>
          </a:xfrm>
          <a:prstGeom prst="rect">
            <a:avLst/>
          </a:prstGeom>
          <a:solidFill>
            <a:srgbClr val="C7F1EE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 sz="800" smtClean="0"/>
          </a:p>
        </p:txBody>
      </p:sp>
      <p:sp>
        <p:nvSpPr>
          <p:cNvPr id="51" name="Rectángulo 50"/>
          <p:cNvSpPr/>
          <p:nvPr/>
        </p:nvSpPr>
        <p:spPr>
          <a:xfrm>
            <a:off x="1110346" y="3406775"/>
            <a:ext cx="3581563" cy="396875"/>
          </a:xfrm>
          <a:prstGeom prst="rect">
            <a:avLst/>
          </a:prstGeom>
          <a:solidFill>
            <a:srgbClr val="F7F70D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Iphone</a:t>
            </a:r>
            <a:endParaRPr lang="ca-ES" sz="1200"/>
          </a:p>
        </p:txBody>
      </p:sp>
      <p:sp>
        <p:nvSpPr>
          <p:cNvPr id="52" name="Rectángulo 51"/>
          <p:cNvSpPr/>
          <p:nvPr/>
        </p:nvSpPr>
        <p:spPr>
          <a:xfrm>
            <a:off x="4694922" y="3816350"/>
            <a:ext cx="2124238" cy="396875"/>
          </a:xfrm>
          <a:prstGeom prst="rect">
            <a:avLst/>
          </a:prstGeom>
          <a:solidFill>
            <a:srgbClr val="2091FF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Android</a:t>
            </a:r>
            <a:endParaRPr lang="ca-ES" sz="1200"/>
          </a:p>
        </p:txBody>
      </p:sp>
      <p:sp>
        <p:nvSpPr>
          <p:cNvPr id="53" name="Rectángulo 52"/>
          <p:cNvSpPr/>
          <p:nvPr/>
        </p:nvSpPr>
        <p:spPr>
          <a:xfrm>
            <a:off x="6184159" y="4213225"/>
            <a:ext cx="2051013" cy="396875"/>
          </a:xfrm>
          <a:prstGeom prst="rect">
            <a:avLst/>
          </a:prstGeom>
          <a:solidFill>
            <a:srgbClr val="F2B80D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Windows </a:t>
            </a:r>
            <a:r>
              <a:rPr lang="ca-ES" sz="1200" dirty="0" err="1" smtClean="0"/>
              <a:t>phone</a:t>
            </a:r>
            <a:endParaRPr lang="ca-ES" sz="1200" dirty="0"/>
          </a:p>
        </p:txBody>
      </p:sp>
      <p:sp>
        <p:nvSpPr>
          <p:cNvPr id="54" name="Rectángulo 53"/>
          <p:cNvSpPr/>
          <p:nvPr/>
        </p:nvSpPr>
        <p:spPr>
          <a:xfrm>
            <a:off x="1116535" y="3006725"/>
            <a:ext cx="1787688" cy="396875"/>
          </a:xfrm>
          <a:prstGeom prst="rect">
            <a:avLst/>
          </a:prstGeom>
          <a:solidFill>
            <a:srgbClr val="F5007C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smtClean="0"/>
              <a:t>BD</a:t>
            </a:r>
            <a:endParaRPr lang="ca-ES" sz="1200"/>
          </a:p>
        </p:txBody>
      </p:sp>
      <p:cxnSp>
        <p:nvCxnSpPr>
          <p:cNvPr id="55" name="Conector recto 54"/>
          <p:cNvCxnSpPr>
            <a:stCxn id="51" idx="2"/>
          </p:cNvCxnSpPr>
          <p:nvPr/>
        </p:nvCxnSpPr>
        <p:spPr>
          <a:xfrm>
            <a:off x="2901128" y="3803650"/>
            <a:ext cx="3095" cy="185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51" idx="3"/>
          </p:cNvCxnSpPr>
          <p:nvPr/>
        </p:nvCxnSpPr>
        <p:spPr>
          <a:xfrm>
            <a:off x="4691909" y="3605213"/>
            <a:ext cx="3013" cy="205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6187172" y="3013075"/>
            <a:ext cx="0" cy="803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6813097" y="4610100"/>
            <a:ext cx="1" cy="1047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8225199" y="4610100"/>
            <a:ext cx="16199" cy="1047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2627315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07-02</a:t>
            </a:r>
            <a:endParaRPr lang="ca-ES" sz="900"/>
          </a:p>
        </p:txBody>
      </p:sp>
      <p:sp>
        <p:nvSpPr>
          <p:cNvPr id="70" name="Rectángulo 69"/>
          <p:cNvSpPr/>
          <p:nvPr/>
        </p:nvSpPr>
        <p:spPr>
          <a:xfrm>
            <a:off x="4421516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10-04</a:t>
            </a:r>
            <a:endParaRPr lang="ca-ES" sz="900"/>
          </a:p>
        </p:txBody>
      </p:sp>
      <p:sp>
        <p:nvSpPr>
          <p:cNvPr id="71" name="Rectángulo 70"/>
          <p:cNvSpPr/>
          <p:nvPr/>
        </p:nvSpPr>
        <p:spPr>
          <a:xfrm>
            <a:off x="5913766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13-06</a:t>
            </a:r>
            <a:endParaRPr lang="ca-ES" sz="900"/>
          </a:p>
        </p:txBody>
      </p:sp>
      <p:sp>
        <p:nvSpPr>
          <p:cNvPr id="72" name="Rectángulo 71"/>
          <p:cNvSpPr/>
          <p:nvPr/>
        </p:nvSpPr>
        <p:spPr>
          <a:xfrm>
            <a:off x="6545754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01-07</a:t>
            </a:r>
            <a:endParaRPr lang="ca-ES" sz="900"/>
          </a:p>
        </p:txBody>
      </p:sp>
      <p:sp>
        <p:nvSpPr>
          <p:cNvPr id="73" name="Rectángulo 72"/>
          <p:cNvSpPr/>
          <p:nvPr/>
        </p:nvSpPr>
        <p:spPr>
          <a:xfrm>
            <a:off x="7811217" y="5714999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smtClean="0"/>
              <a:t>30-08</a:t>
            </a:r>
            <a:endParaRPr lang="ca-ES" sz="900"/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184159" y="4411663"/>
            <a:ext cx="3013" cy="1246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8005443" y="4546562"/>
            <a:ext cx="9053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Entrega i instal·lació</a:t>
            </a:r>
          </a:p>
          <a:p>
            <a:endParaRPr lang="ca-ES" sz="1100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72A8-E67E-4C2E-BF00-326B13B011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" name="Rectángulo 55"/>
          <p:cNvSpPr/>
          <p:nvPr/>
        </p:nvSpPr>
        <p:spPr>
          <a:xfrm>
            <a:off x="588223" y="2206625"/>
            <a:ext cx="522125" cy="396875"/>
          </a:xfrm>
          <a:prstGeom prst="rect">
            <a:avLst/>
          </a:prstGeom>
          <a:solidFill>
            <a:srgbClr val="F7F70D">
              <a:alpha val="38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900" dirty="0" smtClean="0"/>
              <a:t>Planificació</a:t>
            </a:r>
            <a:endParaRPr lang="ca-ES" sz="90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588223" y="2603500"/>
            <a:ext cx="0" cy="305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277811" y="5722937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19-11</a:t>
            </a:r>
            <a:endParaRPr lang="es-ES" sz="900" dirty="0"/>
          </a:p>
        </p:txBody>
      </p:sp>
      <p:sp>
        <p:nvSpPr>
          <p:cNvPr id="66" name="Rectángulo 65"/>
          <p:cNvSpPr/>
          <p:nvPr/>
        </p:nvSpPr>
        <p:spPr>
          <a:xfrm>
            <a:off x="8555469" y="2212682"/>
            <a:ext cx="450136" cy="396875"/>
          </a:xfrm>
          <a:prstGeom prst="rect">
            <a:avLst/>
          </a:prstGeom>
          <a:solidFill>
            <a:srgbClr val="2CBE41">
              <a:alpha val="45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8276485" y="2266563"/>
            <a:ext cx="97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Tancament</a:t>
            </a:r>
            <a:endParaRPr lang="ca-ES" sz="1200" dirty="0"/>
          </a:p>
        </p:txBody>
      </p:sp>
      <p:cxnSp>
        <p:nvCxnSpPr>
          <p:cNvPr id="68" name="Conector recto 67"/>
          <p:cNvCxnSpPr/>
          <p:nvPr/>
        </p:nvCxnSpPr>
        <p:spPr>
          <a:xfrm>
            <a:off x="9005604" y="2405063"/>
            <a:ext cx="0" cy="2876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8652482" y="5370512"/>
            <a:ext cx="546812" cy="238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1</a:t>
            </a:r>
            <a:r>
              <a:rPr lang="es-ES" sz="900" dirty="0" smtClean="0"/>
              <a:t>9-09</a:t>
            </a:r>
            <a:endParaRPr lang="es-ES" sz="900" dirty="0"/>
          </a:p>
        </p:txBody>
      </p:sp>
      <p:cxnSp>
        <p:nvCxnSpPr>
          <p:cNvPr id="75" name="Conector recto 74"/>
          <p:cNvCxnSpPr/>
          <p:nvPr/>
        </p:nvCxnSpPr>
        <p:spPr>
          <a:xfrm>
            <a:off x="8555469" y="4992725"/>
            <a:ext cx="0" cy="665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6404516" y="13498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4" name="4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82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a-ES" dirty="0" smtClean="0">
                <a:latin typeface="Calibri"/>
                <a:cs typeface="Calibri"/>
              </a:rPr>
              <a:t>Recursos </a:t>
            </a:r>
            <a:r>
              <a:rPr lang="ca-ES" dirty="0" err="1" smtClean="0">
                <a:latin typeface="Calibri"/>
                <a:cs typeface="Calibri"/>
              </a:rPr>
              <a:t>materiales</a:t>
            </a:r>
            <a:endParaRPr lang="ca-ES" dirty="0" smtClean="0">
              <a:latin typeface="Calibri"/>
              <a:cs typeface="Calibri"/>
            </a:endParaRPr>
          </a:p>
        </p:txBody>
      </p:sp>
      <p:sp>
        <p:nvSpPr>
          <p:cNvPr id="5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Spiral Management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F20F-9644-4F78-B1BA-B09E3055055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n 5" descr="C:\Users\joan\Google Drive\GestioDeProjectes\SpiralManagement\GM_16\recursos materials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3311" y="2206626"/>
            <a:ext cx="718947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70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</a:t>
            </a:r>
            <a:r>
              <a:rPr lang="es-ES" dirty="0" smtClean="0"/>
              <a:t>interna</a:t>
            </a:r>
            <a:endParaRPr lang="es-ES" dirty="0"/>
          </a:p>
        </p:txBody>
      </p:sp>
      <p:pic>
        <p:nvPicPr>
          <p:cNvPr id="6" name="4 Imag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5950" y="44425"/>
            <a:ext cx="6572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9" y="1016001"/>
            <a:ext cx="5117697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</a:t>
            </a:r>
            <a:r>
              <a:rPr lang="es-ES" dirty="0" smtClean="0"/>
              <a:t>externa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Spiral Management</a:t>
            </a:r>
            <a:endParaRPr lang="en-US" dirty="0"/>
          </a:p>
        </p:txBody>
      </p:sp>
      <p:pic>
        <p:nvPicPr>
          <p:cNvPr id="9" name="8 Imagen" descr="SM_comunicacio exter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7" y="1012076"/>
            <a:ext cx="6328791" cy="5344668"/>
          </a:xfrm>
          <a:prstGeom prst="rect">
            <a:avLst/>
          </a:prstGeom>
        </p:spPr>
      </p:pic>
      <p:pic>
        <p:nvPicPr>
          <p:cNvPr id="8" name="4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8561" y="0"/>
            <a:ext cx="972314" cy="65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98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redeterminado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predeterminado.thmx</Template>
  <TotalTime>568</TotalTime>
  <Words>96</Words>
  <Application>Microsoft Office PowerPoint</Application>
  <PresentationFormat>Presentación en pantalla (4:3)</PresentationFormat>
  <Paragraphs>72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Verdana</vt:lpstr>
      <vt:lpstr>Wingdings</vt:lpstr>
      <vt:lpstr>Tema predeterminado</vt:lpstr>
      <vt:lpstr>Image</vt:lpstr>
      <vt:lpstr>    GenCon</vt:lpstr>
      <vt:lpstr>Descripción del proyecto</vt:lpstr>
      <vt:lpstr>Interesados</vt:lpstr>
      <vt:lpstr>Módulos</vt:lpstr>
      <vt:lpstr>Arquitectura del sistema</vt:lpstr>
      <vt:lpstr>Planificación temporal</vt:lpstr>
      <vt:lpstr>Recursos materiales</vt:lpstr>
      <vt:lpstr>Comunicación interna</vt:lpstr>
      <vt:lpstr>Comunicación externa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 Management</dc:title>
  <dc:creator>Juan Rechach Pizá</dc:creator>
  <cp:lastModifiedBy>Carol</cp:lastModifiedBy>
  <cp:revision>77</cp:revision>
  <dcterms:created xsi:type="dcterms:W3CDTF">2012-12-10T23:33:43Z</dcterms:created>
  <dcterms:modified xsi:type="dcterms:W3CDTF">2016-01-13T11:30:48Z</dcterms:modified>
</cp:coreProperties>
</file>