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Fjalla One"/>
      <p:regular r:id="rId28"/>
    </p:embeddedFont>
    <p:embeddedFont>
      <p:font typeface="Bebas Neue"/>
      <p:regular r:id="rId29"/>
    </p:embeddedFont>
    <p:embeddedFont>
      <p:font typeface="Pacifico"/>
      <p:regular r:id="rId30"/>
    </p:embeddedFont>
    <p:embeddedFont>
      <p:font typeface="Chivo"/>
      <p:regular r:id="rId31"/>
      <p:bold r:id="rId32"/>
      <p:italic r:id="rId33"/>
      <p:boldItalic r:id="rId34"/>
    </p:embeddedFont>
    <p:embeddedFont>
      <p:font typeface="PT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oGIk0Giyj3PmDdAgnXj5ff4eA+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FjallaOn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ebasNeu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hivo-regular.fntdata"/><Relationship Id="rId30" Type="http://schemas.openxmlformats.org/officeDocument/2006/relationships/font" Target="fonts/Pacifico-regular.fntdata"/><Relationship Id="rId11" Type="http://schemas.openxmlformats.org/officeDocument/2006/relationships/slide" Target="slides/slide7.xml"/><Relationship Id="rId33" Type="http://schemas.openxmlformats.org/officeDocument/2006/relationships/font" Target="fonts/Chivo-italic.fntdata"/><Relationship Id="rId10" Type="http://schemas.openxmlformats.org/officeDocument/2006/relationships/slide" Target="slides/slide6.xml"/><Relationship Id="rId32" Type="http://schemas.openxmlformats.org/officeDocument/2006/relationships/font" Target="fonts/Chivo-bold.fntdata"/><Relationship Id="rId13" Type="http://schemas.openxmlformats.org/officeDocument/2006/relationships/slide" Target="slides/slide9.xml"/><Relationship Id="rId35" Type="http://schemas.openxmlformats.org/officeDocument/2006/relationships/font" Target="fonts/PTSans-regular.fntdata"/><Relationship Id="rId12" Type="http://schemas.openxmlformats.org/officeDocument/2006/relationships/slide" Target="slides/slide8.xml"/><Relationship Id="rId34" Type="http://schemas.openxmlformats.org/officeDocument/2006/relationships/font" Target="fonts/Chivo-boldItalic.fntdata"/><Relationship Id="rId15" Type="http://schemas.openxmlformats.org/officeDocument/2006/relationships/slide" Target="slides/slide11.xml"/><Relationship Id="rId37" Type="http://schemas.openxmlformats.org/officeDocument/2006/relationships/font" Target="fonts/PTSans-italic.fntdata"/><Relationship Id="rId14" Type="http://schemas.openxmlformats.org/officeDocument/2006/relationships/slide" Target="slides/slide10.xml"/><Relationship Id="rId36" Type="http://schemas.openxmlformats.org/officeDocument/2006/relationships/font" Target="fonts/PTSans-bold.fntdata"/><Relationship Id="rId17" Type="http://schemas.openxmlformats.org/officeDocument/2006/relationships/slide" Target="slides/slide13.xml"/><Relationship Id="rId39" Type="http://customschemas.google.com/relationships/presentationmetadata" Target="metadata"/><Relationship Id="rId16" Type="http://schemas.openxmlformats.org/officeDocument/2006/relationships/slide" Target="slides/slide12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Aturan produksi rekursif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Tahapan reduksi rekursif kiri (siapin algoritmanya)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8681ca271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0" name="Google Shape;1080;g18681ca271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18681ca271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3" name="Google Shape;1093;g18681ca271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8681ca271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7" name="Google Shape;1107;g18681ca271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g18681ca27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0" name="Google Shape;1120;g18681ca27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18681ca2715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g18681ca2715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8681ca2715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2" name="Google Shape;1182;g18681ca2715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1b9f60223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0" name="Google Shape;1190;g1b9f60223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b51c5fc2e2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3" name="Google Shape;1203;g1b51c5fc2e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b51c5fc2e2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g1b51c5fc2e2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1b51c5fc2e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9" name="Google Shape;1229;g1b51c5fc2e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7" name="Google Shape;8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1b51c5fc2e2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2" name="Google Shape;1242;g1b51c5fc2e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1b9df7e5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5" name="Google Shape;1255;g1b9df7e5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1b9df7e51d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5" name="Google Shape;1295;g1b9df7e51d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b9df7e51d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1" name="Google Shape;1311;g1b9df7e51d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6" name="Google Shape;9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18cff2469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g18cff2469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18cff2469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g18cff2469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18cff2469c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3" name="Google Shape;1003;g18cff2469c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b51c5fc2e2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8" name="Google Shape;1018;g1b51c5fc2e2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7" name="Google Shape;10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4.png"/><Relationship Id="rId4" Type="http://schemas.openxmlformats.org/officeDocument/2006/relationships/image" Target="../media/image32.png"/><Relationship Id="rId5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2.png"/><Relationship Id="rId6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Relationship Id="rId4" Type="http://schemas.openxmlformats.org/officeDocument/2006/relationships/image" Target="../media/image32.png"/><Relationship Id="rId5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3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0" Type="http://schemas.openxmlformats.org/officeDocument/2006/relationships/hyperlink" Target="http://bit.ly/2TtBDfr" TargetMode="External"/><Relationship Id="rId9" Type="http://schemas.openxmlformats.org/officeDocument/2006/relationships/hyperlink" Target="http://bit.ly/2TyoMsr" TargetMode="External"/><Relationship Id="rId5" Type="http://schemas.openxmlformats.org/officeDocument/2006/relationships/image" Target="../media/image30.png"/><Relationship Id="rId6" Type="http://schemas.openxmlformats.org/officeDocument/2006/relationships/image" Target="../media/image6.png"/><Relationship Id="rId7" Type="http://schemas.openxmlformats.org/officeDocument/2006/relationships/image" Target="../media/image32.png"/><Relationship Id="rId8" Type="http://schemas.openxmlformats.org/officeDocument/2006/relationships/hyperlink" Target="http://bit.ly/2Tynxth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3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32.png"/><Relationship Id="rId7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2.jpg"/><Relationship Id="rId4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Relationship Id="rId7" Type="http://schemas.openxmlformats.org/officeDocument/2006/relationships/image" Target="../media/image3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2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8"/>
          <p:cNvSpPr txBox="1"/>
          <p:nvPr>
            <p:ph type="ctrTitle"/>
          </p:nvPr>
        </p:nvSpPr>
        <p:spPr>
          <a:xfrm>
            <a:off x="723375" y="1208550"/>
            <a:ext cx="5193900" cy="24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subTitle"/>
          </p:nvPr>
        </p:nvSpPr>
        <p:spPr>
          <a:xfrm>
            <a:off x="718325" y="3569250"/>
            <a:ext cx="42120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58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67"/>
          <p:cNvSpPr txBox="1"/>
          <p:nvPr>
            <p:ph type="title"/>
          </p:nvPr>
        </p:nvSpPr>
        <p:spPr>
          <a:xfrm>
            <a:off x="716075" y="1993427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9" name="Google Shape;209;p67"/>
          <p:cNvSpPr txBox="1"/>
          <p:nvPr>
            <p:ph idx="1" type="subTitle"/>
          </p:nvPr>
        </p:nvSpPr>
        <p:spPr>
          <a:xfrm>
            <a:off x="715775" y="2351348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0" name="Google Shape;210;p67"/>
          <p:cNvSpPr txBox="1"/>
          <p:nvPr>
            <p:ph idx="2" type="title"/>
          </p:nvPr>
        </p:nvSpPr>
        <p:spPr>
          <a:xfrm>
            <a:off x="3497550" y="1993427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1" name="Google Shape;211;p67"/>
          <p:cNvSpPr txBox="1"/>
          <p:nvPr>
            <p:ph idx="3" type="subTitle"/>
          </p:nvPr>
        </p:nvSpPr>
        <p:spPr>
          <a:xfrm>
            <a:off x="3497250" y="2351348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2" name="Google Shape;212;p67"/>
          <p:cNvSpPr txBox="1"/>
          <p:nvPr>
            <p:ph idx="4" type="title"/>
          </p:nvPr>
        </p:nvSpPr>
        <p:spPr>
          <a:xfrm>
            <a:off x="716075" y="3732698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67"/>
          <p:cNvSpPr txBox="1"/>
          <p:nvPr>
            <p:ph idx="5" type="subTitle"/>
          </p:nvPr>
        </p:nvSpPr>
        <p:spPr>
          <a:xfrm>
            <a:off x="715775" y="409062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4" name="Google Shape;214;p67"/>
          <p:cNvSpPr txBox="1"/>
          <p:nvPr>
            <p:ph idx="6" type="title"/>
          </p:nvPr>
        </p:nvSpPr>
        <p:spPr>
          <a:xfrm>
            <a:off x="3497550" y="3732698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67"/>
          <p:cNvSpPr txBox="1"/>
          <p:nvPr>
            <p:ph idx="7" type="subTitle"/>
          </p:nvPr>
        </p:nvSpPr>
        <p:spPr>
          <a:xfrm>
            <a:off x="3497250" y="409062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6" name="Google Shape;216;p67"/>
          <p:cNvSpPr txBox="1"/>
          <p:nvPr>
            <p:ph idx="8" type="title"/>
          </p:nvPr>
        </p:nvSpPr>
        <p:spPr>
          <a:xfrm>
            <a:off x="6280438" y="1993427"/>
            <a:ext cx="2146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67"/>
          <p:cNvSpPr txBox="1"/>
          <p:nvPr>
            <p:ph idx="9" type="subTitle"/>
          </p:nvPr>
        </p:nvSpPr>
        <p:spPr>
          <a:xfrm>
            <a:off x="6279088" y="2351348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8" name="Google Shape;218;p67"/>
          <p:cNvSpPr txBox="1"/>
          <p:nvPr>
            <p:ph idx="13" type="title"/>
          </p:nvPr>
        </p:nvSpPr>
        <p:spPr>
          <a:xfrm>
            <a:off x="6279388" y="3732698"/>
            <a:ext cx="2148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67"/>
          <p:cNvSpPr txBox="1"/>
          <p:nvPr>
            <p:ph idx="14" type="subTitle"/>
          </p:nvPr>
        </p:nvSpPr>
        <p:spPr>
          <a:xfrm>
            <a:off x="6279088" y="4090624"/>
            <a:ext cx="2149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0" name="Google Shape;220;p67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1" name="Google Shape;221;p67"/>
          <p:cNvGrpSpPr/>
          <p:nvPr/>
        </p:nvGrpSpPr>
        <p:grpSpPr>
          <a:xfrm>
            <a:off x="368575" y="0"/>
            <a:ext cx="689309" cy="1231083"/>
            <a:chOff x="289713" y="-561809"/>
            <a:chExt cx="847025" cy="1512759"/>
          </a:xfrm>
        </p:grpSpPr>
        <p:sp>
          <p:nvSpPr>
            <p:cNvPr id="222" name="Google Shape;222;p6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7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7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7"/>
            <p:cNvSpPr/>
            <p:nvPr/>
          </p:nvSpPr>
          <p:spPr>
            <a:xfrm>
              <a:off x="713219" y="-561809"/>
              <a:ext cx="21321" cy="1041276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7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7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67"/>
          <p:cNvGrpSpPr/>
          <p:nvPr/>
        </p:nvGrpSpPr>
        <p:grpSpPr>
          <a:xfrm>
            <a:off x="-218625" y="2693950"/>
            <a:ext cx="903426" cy="2272575"/>
            <a:chOff x="8316777" y="2627725"/>
            <a:chExt cx="903426" cy="2272575"/>
          </a:xfrm>
        </p:grpSpPr>
        <p:sp>
          <p:nvSpPr>
            <p:cNvPr id="232" name="Google Shape;232;p67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3" name="Google Shape;233;p67"/>
            <p:cNvPicPr preferRelativeResize="0"/>
            <p:nvPr/>
          </p:nvPicPr>
          <p:blipFill rotWithShape="1">
            <a:blip r:embed="rId3">
              <a:alphaModFix/>
            </a:blip>
            <a:srcRect b="0" l="36816" r="0" t="0"/>
            <a:stretch/>
          </p:blipFill>
          <p:spPr>
            <a:xfrm>
              <a:off x="8535403" y="2627725"/>
              <a:ext cx="68480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" name="Google Shape;234;p67"/>
          <p:cNvGrpSpPr/>
          <p:nvPr/>
        </p:nvGrpSpPr>
        <p:grpSpPr>
          <a:xfrm>
            <a:off x="8424000" y="3695700"/>
            <a:ext cx="1444500" cy="1223875"/>
            <a:chOff x="1739950" y="3665925"/>
            <a:chExt cx="1444500" cy="1223875"/>
          </a:xfrm>
        </p:grpSpPr>
        <p:sp>
          <p:nvSpPr>
            <p:cNvPr id="235" name="Google Shape;235;p67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" name="Google Shape;236;p67"/>
            <p:cNvPicPr preferRelativeResize="0"/>
            <p:nvPr/>
          </p:nvPicPr>
          <p:blipFill rotWithShape="1">
            <a:blip r:embed="rId4">
              <a:alphaModFix/>
            </a:blip>
            <a:srcRect b="0" l="0" r="47945" t="0"/>
            <a:stretch/>
          </p:blipFill>
          <p:spPr>
            <a:xfrm>
              <a:off x="1815052" y="3665925"/>
              <a:ext cx="644901" cy="1185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44175" y="819550"/>
            <a:ext cx="902375" cy="3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5" y="920500"/>
            <a:ext cx="905325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68"/>
          <p:cNvSpPr txBox="1"/>
          <p:nvPr>
            <p:ph type="title"/>
          </p:nvPr>
        </p:nvSpPr>
        <p:spPr>
          <a:xfrm>
            <a:off x="2025150" y="1202250"/>
            <a:ext cx="5093700" cy="273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42" name="Google Shape;242;p68"/>
          <p:cNvGrpSpPr/>
          <p:nvPr/>
        </p:nvGrpSpPr>
        <p:grpSpPr>
          <a:xfrm>
            <a:off x="4665496" y="0"/>
            <a:ext cx="689309" cy="773883"/>
            <a:chOff x="289713" y="0"/>
            <a:chExt cx="847025" cy="950950"/>
          </a:xfrm>
        </p:grpSpPr>
        <p:sp>
          <p:nvSpPr>
            <p:cNvPr id="243" name="Google Shape;243;p6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8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8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8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8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8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68"/>
          <p:cNvGrpSpPr/>
          <p:nvPr/>
        </p:nvGrpSpPr>
        <p:grpSpPr>
          <a:xfrm>
            <a:off x="3789196" y="0"/>
            <a:ext cx="689309" cy="773883"/>
            <a:chOff x="289713" y="0"/>
            <a:chExt cx="847025" cy="950950"/>
          </a:xfrm>
        </p:grpSpPr>
        <p:sp>
          <p:nvSpPr>
            <p:cNvPr id="253" name="Google Shape;253;p6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8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8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8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8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8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68"/>
          <p:cNvGrpSpPr/>
          <p:nvPr/>
        </p:nvGrpSpPr>
        <p:grpSpPr>
          <a:xfrm>
            <a:off x="1159876" y="4243225"/>
            <a:ext cx="1427700" cy="713625"/>
            <a:chOff x="131176" y="4137775"/>
            <a:chExt cx="1427700" cy="713625"/>
          </a:xfrm>
        </p:grpSpPr>
        <p:sp>
          <p:nvSpPr>
            <p:cNvPr id="263" name="Google Shape;263;p68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4" name="Google Shape;264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5" name="Google Shape;265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68"/>
          <p:cNvGrpSpPr/>
          <p:nvPr/>
        </p:nvGrpSpPr>
        <p:grpSpPr>
          <a:xfrm>
            <a:off x="7863952" y="1987291"/>
            <a:ext cx="1280136" cy="2684138"/>
            <a:chOff x="8136352" y="2627725"/>
            <a:chExt cx="1083850" cy="2272575"/>
          </a:xfrm>
        </p:grpSpPr>
        <p:sp>
          <p:nvSpPr>
            <p:cNvPr id="267" name="Google Shape;267;p68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8" name="Google Shape;268;p6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48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69"/>
          <p:cNvSpPr txBox="1"/>
          <p:nvPr>
            <p:ph type="title"/>
          </p:nvPr>
        </p:nvSpPr>
        <p:spPr>
          <a:xfrm>
            <a:off x="5046782" y="3398500"/>
            <a:ext cx="32967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69"/>
          <p:cNvSpPr txBox="1"/>
          <p:nvPr>
            <p:ph idx="1" type="subTitle"/>
          </p:nvPr>
        </p:nvSpPr>
        <p:spPr>
          <a:xfrm>
            <a:off x="2153800" y="1089900"/>
            <a:ext cx="62658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3" name="Google Shape;273;p69"/>
          <p:cNvGrpSpPr/>
          <p:nvPr/>
        </p:nvGrpSpPr>
        <p:grpSpPr>
          <a:xfrm>
            <a:off x="6114750" y="0"/>
            <a:ext cx="689309" cy="773883"/>
            <a:chOff x="289713" y="0"/>
            <a:chExt cx="847025" cy="950950"/>
          </a:xfrm>
        </p:grpSpPr>
        <p:sp>
          <p:nvSpPr>
            <p:cNvPr id="274" name="Google Shape;274;p6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9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9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9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9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9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69"/>
          <p:cNvGrpSpPr/>
          <p:nvPr/>
        </p:nvGrpSpPr>
        <p:grpSpPr>
          <a:xfrm>
            <a:off x="304457" y="1826129"/>
            <a:ext cx="1427648" cy="2993436"/>
            <a:chOff x="8136352" y="2627725"/>
            <a:chExt cx="1083850" cy="2272575"/>
          </a:xfrm>
        </p:grpSpPr>
        <p:sp>
          <p:nvSpPr>
            <p:cNvPr id="284" name="Google Shape;284;p69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" name="Google Shape;285;p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6" name="Google Shape;286;p69"/>
          <p:cNvPicPr preferRelativeResize="0"/>
          <p:nvPr/>
        </p:nvPicPr>
        <p:blipFill rotWithShape="1">
          <a:blip r:embed="rId4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69"/>
          <p:cNvGrpSpPr/>
          <p:nvPr/>
        </p:nvGrpSpPr>
        <p:grpSpPr>
          <a:xfrm>
            <a:off x="1018028" y="682821"/>
            <a:ext cx="1591871" cy="525728"/>
            <a:chOff x="583503" y="585996"/>
            <a:chExt cx="1591871" cy="525728"/>
          </a:xfrm>
        </p:grpSpPr>
        <p:sp>
          <p:nvSpPr>
            <p:cNvPr id="288" name="Google Shape;288;p69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69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69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9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9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9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69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9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69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9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9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9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69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69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69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69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69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9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9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9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9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0"/>
          <p:cNvSpPr txBox="1"/>
          <p:nvPr>
            <p:ph type="title"/>
          </p:nvPr>
        </p:nvSpPr>
        <p:spPr>
          <a:xfrm>
            <a:off x="799310" y="3356162"/>
            <a:ext cx="34677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3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71"/>
          <p:cNvSpPr txBox="1"/>
          <p:nvPr>
            <p:ph type="title"/>
          </p:nvPr>
        </p:nvSpPr>
        <p:spPr>
          <a:xfrm>
            <a:off x="1076600" y="1522950"/>
            <a:ext cx="41928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0" name="Google Shape;320;p71"/>
          <p:cNvSpPr txBox="1"/>
          <p:nvPr>
            <p:ph idx="1" type="subTitle"/>
          </p:nvPr>
        </p:nvSpPr>
        <p:spPr>
          <a:xfrm>
            <a:off x="1076625" y="2913050"/>
            <a:ext cx="41928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321" name="Google Shape;321;p71"/>
          <p:cNvGrpSpPr/>
          <p:nvPr/>
        </p:nvGrpSpPr>
        <p:grpSpPr>
          <a:xfrm>
            <a:off x="3235475" y="0"/>
            <a:ext cx="689309" cy="773883"/>
            <a:chOff x="289713" y="0"/>
            <a:chExt cx="847025" cy="950950"/>
          </a:xfrm>
        </p:grpSpPr>
        <p:sp>
          <p:nvSpPr>
            <p:cNvPr id="322" name="Google Shape;322;p7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71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71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7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71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71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7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71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7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71"/>
          <p:cNvGrpSpPr/>
          <p:nvPr/>
        </p:nvGrpSpPr>
        <p:grpSpPr>
          <a:xfrm>
            <a:off x="2359175" y="0"/>
            <a:ext cx="689309" cy="773883"/>
            <a:chOff x="289713" y="0"/>
            <a:chExt cx="847025" cy="950950"/>
          </a:xfrm>
        </p:grpSpPr>
        <p:sp>
          <p:nvSpPr>
            <p:cNvPr id="332" name="Google Shape;332;p7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71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71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7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71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71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7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71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7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71"/>
          <p:cNvGrpSpPr/>
          <p:nvPr/>
        </p:nvGrpSpPr>
        <p:grpSpPr>
          <a:xfrm>
            <a:off x="1759951" y="4270550"/>
            <a:ext cx="1427700" cy="713625"/>
            <a:chOff x="131176" y="4137775"/>
            <a:chExt cx="1427700" cy="713625"/>
          </a:xfrm>
        </p:grpSpPr>
        <p:sp>
          <p:nvSpPr>
            <p:cNvPr id="342" name="Google Shape;342;p71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3" name="Google Shape;343;p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72"/>
          <p:cNvPicPr preferRelativeResize="0"/>
          <p:nvPr/>
        </p:nvPicPr>
        <p:blipFill rotWithShape="1">
          <a:blip r:embed="rId3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72"/>
          <p:cNvSpPr txBox="1"/>
          <p:nvPr>
            <p:ph hasCustomPrompt="1" type="title"/>
          </p:nvPr>
        </p:nvSpPr>
        <p:spPr>
          <a:xfrm>
            <a:off x="998550" y="1700519"/>
            <a:ext cx="71469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48" name="Google Shape;348;p72"/>
          <p:cNvSpPr txBox="1"/>
          <p:nvPr>
            <p:ph idx="1" type="subTitle"/>
          </p:nvPr>
        </p:nvSpPr>
        <p:spPr>
          <a:xfrm>
            <a:off x="2327550" y="2916347"/>
            <a:ext cx="44889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349" name="Google Shape;349;p72"/>
          <p:cNvGrpSpPr/>
          <p:nvPr/>
        </p:nvGrpSpPr>
        <p:grpSpPr>
          <a:xfrm>
            <a:off x="4665496" y="0"/>
            <a:ext cx="689309" cy="773883"/>
            <a:chOff x="289713" y="0"/>
            <a:chExt cx="847025" cy="950950"/>
          </a:xfrm>
        </p:grpSpPr>
        <p:sp>
          <p:nvSpPr>
            <p:cNvPr id="350" name="Google Shape;350;p7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72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72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7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72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72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7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72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7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9" name="Google Shape;359;p72"/>
          <p:cNvGrpSpPr/>
          <p:nvPr/>
        </p:nvGrpSpPr>
        <p:grpSpPr>
          <a:xfrm>
            <a:off x="3789196" y="0"/>
            <a:ext cx="689309" cy="773883"/>
            <a:chOff x="289713" y="0"/>
            <a:chExt cx="847025" cy="950950"/>
          </a:xfrm>
        </p:grpSpPr>
        <p:sp>
          <p:nvSpPr>
            <p:cNvPr id="360" name="Google Shape;360;p7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72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72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7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72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72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7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72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7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9" name="Google Shape;369;p72"/>
          <p:cNvGrpSpPr/>
          <p:nvPr/>
        </p:nvGrpSpPr>
        <p:grpSpPr>
          <a:xfrm>
            <a:off x="225795" y="2156866"/>
            <a:ext cx="1326199" cy="2780723"/>
            <a:chOff x="8136352" y="2627725"/>
            <a:chExt cx="1083850" cy="2272575"/>
          </a:xfrm>
        </p:grpSpPr>
        <p:sp>
          <p:nvSpPr>
            <p:cNvPr id="370" name="Google Shape;370;p72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" name="Google Shape;371;p7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" name="Google Shape;372;p72"/>
          <p:cNvGrpSpPr/>
          <p:nvPr/>
        </p:nvGrpSpPr>
        <p:grpSpPr>
          <a:xfrm flipH="1">
            <a:off x="6733028" y="768546"/>
            <a:ext cx="1591871" cy="525728"/>
            <a:chOff x="583503" y="585996"/>
            <a:chExt cx="1591871" cy="525728"/>
          </a:xfrm>
        </p:grpSpPr>
        <p:sp>
          <p:nvSpPr>
            <p:cNvPr id="373" name="Google Shape;373;p72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72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72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72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72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72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72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72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72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72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72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72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72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72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72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72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72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72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72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72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72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72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72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72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72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2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73"/>
          <p:cNvSpPr txBox="1"/>
          <p:nvPr>
            <p:ph type="title"/>
          </p:nvPr>
        </p:nvSpPr>
        <p:spPr>
          <a:xfrm>
            <a:off x="715060" y="1007459"/>
            <a:ext cx="3340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2" name="Google Shape;402;p73"/>
          <p:cNvSpPr txBox="1"/>
          <p:nvPr>
            <p:ph idx="1" type="subTitle"/>
          </p:nvPr>
        </p:nvSpPr>
        <p:spPr>
          <a:xfrm>
            <a:off x="810610" y="1953755"/>
            <a:ext cx="3149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3" name="Google Shape;403;p73"/>
          <p:cNvSpPr txBox="1"/>
          <p:nvPr>
            <p:ph idx="2" type="title"/>
          </p:nvPr>
        </p:nvSpPr>
        <p:spPr>
          <a:xfrm>
            <a:off x="5091440" y="1007471"/>
            <a:ext cx="33375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4" name="Google Shape;404;p73"/>
          <p:cNvSpPr txBox="1"/>
          <p:nvPr>
            <p:ph idx="3" type="subTitle"/>
          </p:nvPr>
        </p:nvSpPr>
        <p:spPr>
          <a:xfrm>
            <a:off x="5187440" y="1951432"/>
            <a:ext cx="314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05" name="Google Shape;405;p73"/>
          <p:cNvSpPr txBox="1"/>
          <p:nvPr>
            <p:ph idx="4" type="title"/>
          </p:nvPr>
        </p:nvSpPr>
        <p:spPr>
          <a:xfrm>
            <a:off x="2465368" y="2973780"/>
            <a:ext cx="4209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06" name="Google Shape;406;p73"/>
          <p:cNvSpPr txBox="1"/>
          <p:nvPr>
            <p:ph idx="5" type="subTitle"/>
          </p:nvPr>
        </p:nvSpPr>
        <p:spPr>
          <a:xfrm>
            <a:off x="2465368" y="3918170"/>
            <a:ext cx="420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407" name="Google Shape;407;p73"/>
          <p:cNvGrpSpPr/>
          <p:nvPr/>
        </p:nvGrpSpPr>
        <p:grpSpPr>
          <a:xfrm>
            <a:off x="4225513" y="-9525"/>
            <a:ext cx="689309" cy="773883"/>
            <a:chOff x="289713" y="0"/>
            <a:chExt cx="847025" cy="950950"/>
          </a:xfrm>
        </p:grpSpPr>
        <p:sp>
          <p:nvSpPr>
            <p:cNvPr id="408" name="Google Shape;408;p7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73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73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7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73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73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7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73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7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74"/>
          <p:cNvSpPr txBox="1"/>
          <p:nvPr>
            <p:ph type="title"/>
          </p:nvPr>
        </p:nvSpPr>
        <p:spPr>
          <a:xfrm>
            <a:off x="713261" y="283922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0" name="Google Shape;420;p74"/>
          <p:cNvSpPr txBox="1"/>
          <p:nvPr>
            <p:ph idx="1" type="subTitle"/>
          </p:nvPr>
        </p:nvSpPr>
        <p:spPr>
          <a:xfrm>
            <a:off x="713261" y="3195620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21" name="Google Shape;421;p74"/>
          <p:cNvSpPr txBox="1"/>
          <p:nvPr>
            <p:ph idx="2" type="title"/>
          </p:nvPr>
        </p:nvSpPr>
        <p:spPr>
          <a:xfrm>
            <a:off x="3418731" y="283922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2" name="Google Shape;422;p74"/>
          <p:cNvSpPr txBox="1"/>
          <p:nvPr>
            <p:ph idx="3" type="subTitle"/>
          </p:nvPr>
        </p:nvSpPr>
        <p:spPr>
          <a:xfrm>
            <a:off x="3418731" y="3195620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23" name="Google Shape;423;p74"/>
          <p:cNvSpPr txBox="1"/>
          <p:nvPr>
            <p:ph idx="4" type="title"/>
          </p:nvPr>
        </p:nvSpPr>
        <p:spPr>
          <a:xfrm>
            <a:off x="6125239" y="2839223"/>
            <a:ext cx="2305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4" name="Google Shape;424;p74"/>
          <p:cNvSpPr txBox="1"/>
          <p:nvPr>
            <p:ph idx="5" type="subTitle"/>
          </p:nvPr>
        </p:nvSpPr>
        <p:spPr>
          <a:xfrm>
            <a:off x="6125239" y="3195620"/>
            <a:ext cx="2305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25" name="Google Shape;425;p74"/>
          <p:cNvSpPr txBox="1"/>
          <p:nvPr>
            <p:ph idx="6" type="title"/>
          </p:nvPr>
        </p:nvSpPr>
        <p:spPr>
          <a:xfrm>
            <a:off x="1404611" y="20121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6" name="Google Shape;426;p74"/>
          <p:cNvSpPr txBox="1"/>
          <p:nvPr>
            <p:ph idx="7" type="title"/>
          </p:nvPr>
        </p:nvSpPr>
        <p:spPr>
          <a:xfrm>
            <a:off x="4110600" y="20121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7" name="Google Shape;427;p74"/>
          <p:cNvSpPr txBox="1"/>
          <p:nvPr>
            <p:ph idx="8" type="title"/>
          </p:nvPr>
        </p:nvSpPr>
        <p:spPr>
          <a:xfrm>
            <a:off x="6816589" y="2012126"/>
            <a:ext cx="9228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8" name="Google Shape;428;p74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9" name="Google Shape;429;p74"/>
          <p:cNvGrpSpPr/>
          <p:nvPr/>
        </p:nvGrpSpPr>
        <p:grpSpPr>
          <a:xfrm>
            <a:off x="8087358" y="1"/>
            <a:ext cx="689309" cy="1307282"/>
            <a:chOff x="289713" y="-655442"/>
            <a:chExt cx="847025" cy="1606392"/>
          </a:xfrm>
        </p:grpSpPr>
        <p:sp>
          <p:nvSpPr>
            <p:cNvPr id="430" name="Google Shape;430;p7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74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74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74"/>
            <p:cNvSpPr/>
            <p:nvPr/>
          </p:nvSpPr>
          <p:spPr>
            <a:xfrm>
              <a:off x="713219" y="-655442"/>
              <a:ext cx="21321" cy="113496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74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7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74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7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9" name="Google Shape;439;p74"/>
          <p:cNvGrpSpPr/>
          <p:nvPr/>
        </p:nvGrpSpPr>
        <p:grpSpPr>
          <a:xfrm>
            <a:off x="367333" y="1"/>
            <a:ext cx="689309" cy="1307282"/>
            <a:chOff x="289713" y="-655442"/>
            <a:chExt cx="847025" cy="1606392"/>
          </a:xfrm>
        </p:grpSpPr>
        <p:sp>
          <p:nvSpPr>
            <p:cNvPr id="440" name="Google Shape;440;p7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74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74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7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74"/>
            <p:cNvSpPr/>
            <p:nvPr/>
          </p:nvSpPr>
          <p:spPr>
            <a:xfrm>
              <a:off x="713219" y="-655442"/>
              <a:ext cx="21321" cy="113496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74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7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74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74"/>
          <p:cNvGrpSpPr/>
          <p:nvPr/>
        </p:nvGrpSpPr>
        <p:grpSpPr>
          <a:xfrm>
            <a:off x="86851" y="4353675"/>
            <a:ext cx="1427700" cy="713625"/>
            <a:chOff x="131176" y="4137775"/>
            <a:chExt cx="1427700" cy="713625"/>
          </a:xfrm>
        </p:grpSpPr>
        <p:sp>
          <p:nvSpPr>
            <p:cNvPr id="450" name="Google Shape;450;p74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1" name="Google Shape;451;p7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" name="Google Shape;452;p74"/>
          <p:cNvGrpSpPr/>
          <p:nvPr/>
        </p:nvGrpSpPr>
        <p:grpSpPr>
          <a:xfrm>
            <a:off x="8430775" y="4299198"/>
            <a:ext cx="609600" cy="752027"/>
            <a:chOff x="3184450" y="4137773"/>
            <a:chExt cx="609600" cy="752027"/>
          </a:xfrm>
        </p:grpSpPr>
        <p:sp>
          <p:nvSpPr>
            <p:cNvPr id="453" name="Google Shape;453;p74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" name="Google Shape;454;p7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5" name="Google Shape;455;p74"/>
          <p:cNvPicPr preferRelativeResize="0"/>
          <p:nvPr/>
        </p:nvPicPr>
        <p:blipFill rotWithShape="1">
          <a:blip r:embed="rId5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75"/>
          <p:cNvPicPr preferRelativeResize="0"/>
          <p:nvPr/>
        </p:nvPicPr>
        <p:blipFill rotWithShape="1">
          <a:blip r:embed="rId3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75"/>
          <p:cNvSpPr txBox="1"/>
          <p:nvPr>
            <p:ph type="title"/>
          </p:nvPr>
        </p:nvSpPr>
        <p:spPr>
          <a:xfrm>
            <a:off x="1025934" y="1743850"/>
            <a:ext cx="347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0" name="Google Shape;460;p75"/>
          <p:cNvSpPr txBox="1"/>
          <p:nvPr>
            <p:ph idx="1" type="subTitle"/>
          </p:nvPr>
        </p:nvSpPr>
        <p:spPr>
          <a:xfrm>
            <a:off x="1145484" y="2602450"/>
            <a:ext cx="32331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461" name="Google Shape;461;p75"/>
          <p:cNvGrpSpPr/>
          <p:nvPr/>
        </p:nvGrpSpPr>
        <p:grpSpPr>
          <a:xfrm>
            <a:off x="2739888" y="0"/>
            <a:ext cx="689309" cy="773883"/>
            <a:chOff x="289713" y="0"/>
            <a:chExt cx="847025" cy="950950"/>
          </a:xfrm>
        </p:grpSpPr>
        <p:sp>
          <p:nvSpPr>
            <p:cNvPr id="462" name="Google Shape;462;p7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7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7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7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75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7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7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7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7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75"/>
          <p:cNvGrpSpPr/>
          <p:nvPr/>
        </p:nvGrpSpPr>
        <p:grpSpPr>
          <a:xfrm>
            <a:off x="1863588" y="0"/>
            <a:ext cx="689309" cy="773883"/>
            <a:chOff x="289713" y="0"/>
            <a:chExt cx="847025" cy="950950"/>
          </a:xfrm>
        </p:grpSpPr>
        <p:sp>
          <p:nvSpPr>
            <p:cNvPr id="472" name="Google Shape;472;p7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7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7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7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75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7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7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7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7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1" name="Google Shape;481;p75"/>
          <p:cNvGrpSpPr/>
          <p:nvPr/>
        </p:nvGrpSpPr>
        <p:grpSpPr>
          <a:xfrm>
            <a:off x="-372555" y="2071141"/>
            <a:ext cx="1326199" cy="2780723"/>
            <a:chOff x="8136352" y="2627725"/>
            <a:chExt cx="1083850" cy="2272575"/>
          </a:xfrm>
        </p:grpSpPr>
        <p:sp>
          <p:nvSpPr>
            <p:cNvPr id="482" name="Google Shape;482;p75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3" name="Google Shape;483;p7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6" name="Google Shape;486;p76"/>
          <p:cNvPicPr preferRelativeResize="0"/>
          <p:nvPr/>
        </p:nvPicPr>
        <p:blipFill rotWithShape="1">
          <a:blip r:embed="rId3">
            <a:alphaModFix/>
          </a:blip>
          <a:srcRect b="0" l="33669" r="0" t="0"/>
          <a:stretch/>
        </p:blipFill>
        <p:spPr>
          <a:xfrm flipH="1">
            <a:off x="854605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76"/>
          <p:cNvSpPr txBox="1"/>
          <p:nvPr>
            <p:ph type="title"/>
          </p:nvPr>
        </p:nvSpPr>
        <p:spPr>
          <a:xfrm>
            <a:off x="5186754" y="1746504"/>
            <a:ext cx="263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8" name="Google Shape;488;p76"/>
          <p:cNvSpPr txBox="1"/>
          <p:nvPr>
            <p:ph idx="1" type="subTitle"/>
          </p:nvPr>
        </p:nvSpPr>
        <p:spPr>
          <a:xfrm>
            <a:off x="4883454" y="2606040"/>
            <a:ext cx="32370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489" name="Google Shape;489;p76"/>
          <p:cNvGrpSpPr/>
          <p:nvPr/>
        </p:nvGrpSpPr>
        <p:grpSpPr>
          <a:xfrm>
            <a:off x="6595450" y="0"/>
            <a:ext cx="689309" cy="773883"/>
            <a:chOff x="289713" y="0"/>
            <a:chExt cx="847025" cy="950950"/>
          </a:xfrm>
        </p:grpSpPr>
        <p:sp>
          <p:nvSpPr>
            <p:cNvPr id="490" name="Google Shape;490;p7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76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76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7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76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76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7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76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7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9" name="Google Shape;499;p76"/>
          <p:cNvGrpSpPr/>
          <p:nvPr/>
        </p:nvGrpSpPr>
        <p:grpSpPr>
          <a:xfrm>
            <a:off x="5719150" y="0"/>
            <a:ext cx="689309" cy="773883"/>
            <a:chOff x="289713" y="0"/>
            <a:chExt cx="847025" cy="950950"/>
          </a:xfrm>
        </p:grpSpPr>
        <p:sp>
          <p:nvSpPr>
            <p:cNvPr id="500" name="Google Shape;500;p7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76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76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7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76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76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7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76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7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9" name="Google Shape;509;p76"/>
          <p:cNvGrpSpPr/>
          <p:nvPr/>
        </p:nvGrpSpPr>
        <p:grpSpPr>
          <a:xfrm>
            <a:off x="8141070" y="2052091"/>
            <a:ext cx="1326199" cy="2780723"/>
            <a:chOff x="8136352" y="2627725"/>
            <a:chExt cx="1083850" cy="2272575"/>
          </a:xfrm>
        </p:grpSpPr>
        <p:sp>
          <p:nvSpPr>
            <p:cNvPr id="510" name="Google Shape;510;p76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" name="Google Shape;511;p7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" name="Google Shape;512;p76"/>
          <p:cNvGrpSpPr/>
          <p:nvPr/>
        </p:nvGrpSpPr>
        <p:grpSpPr>
          <a:xfrm flipH="1">
            <a:off x="-799600" y="3578350"/>
            <a:ext cx="1444500" cy="1223875"/>
            <a:chOff x="1739950" y="3665925"/>
            <a:chExt cx="1444500" cy="1223875"/>
          </a:xfrm>
        </p:grpSpPr>
        <p:sp>
          <p:nvSpPr>
            <p:cNvPr id="513" name="Google Shape;513;p76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4" name="Google Shape;514;p76"/>
            <p:cNvPicPr preferRelativeResize="0"/>
            <p:nvPr/>
          </p:nvPicPr>
          <p:blipFill rotWithShape="1">
            <a:blip r:embed="rId5">
              <a:alphaModFix/>
            </a:blip>
            <a:srcRect b="0" l="0" r="51529" t="0"/>
            <a:stretch/>
          </p:blipFill>
          <p:spPr>
            <a:xfrm>
              <a:off x="1815052" y="3665925"/>
              <a:ext cx="600500" cy="11854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5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59"/>
          <p:cNvSpPr txBox="1"/>
          <p:nvPr>
            <p:ph idx="1" type="body"/>
          </p:nvPr>
        </p:nvSpPr>
        <p:spPr>
          <a:xfrm>
            <a:off x="720000" y="1294150"/>
            <a:ext cx="7704000" cy="31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rabicPeriod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alphaLcPeriod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AutoNum type="romanLcPeriod"/>
              <a:defRPr sz="1600"/>
            </a:lvl9pPr>
          </a:lstStyle>
          <a:p/>
        </p:txBody>
      </p:sp>
      <p:pic>
        <p:nvPicPr>
          <p:cNvPr id="17" name="Google Shape;17;p59"/>
          <p:cNvPicPr preferRelativeResize="0"/>
          <p:nvPr/>
        </p:nvPicPr>
        <p:blipFill rotWithShape="1">
          <a:blip r:embed="rId3">
            <a:alphaModFix/>
          </a:blip>
          <a:srcRect b="0" l="0" r="63867" t="0"/>
          <a:stretch/>
        </p:blipFill>
        <p:spPr>
          <a:xfrm>
            <a:off x="8516950" y="688975"/>
            <a:ext cx="627050" cy="13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59"/>
          <p:cNvPicPr preferRelativeResize="0"/>
          <p:nvPr/>
        </p:nvPicPr>
        <p:blipFill rotWithShape="1">
          <a:blip r:embed="rId4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9"/>
          <p:cNvGrpSpPr/>
          <p:nvPr/>
        </p:nvGrpSpPr>
        <p:grpSpPr>
          <a:xfrm>
            <a:off x="508950" y="0"/>
            <a:ext cx="689309" cy="773883"/>
            <a:chOff x="289713" y="0"/>
            <a:chExt cx="847025" cy="950950"/>
          </a:xfrm>
        </p:grpSpPr>
        <p:sp>
          <p:nvSpPr>
            <p:cNvPr id="20" name="Google Shape;20;p5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9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9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9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" name="Google Shape;29;p59"/>
          <p:cNvGrpSpPr/>
          <p:nvPr/>
        </p:nvGrpSpPr>
        <p:grpSpPr>
          <a:xfrm>
            <a:off x="17050" y="4148273"/>
            <a:ext cx="609600" cy="752027"/>
            <a:chOff x="3184450" y="4137773"/>
            <a:chExt cx="609600" cy="752027"/>
          </a:xfrm>
        </p:grpSpPr>
        <p:sp>
          <p:nvSpPr>
            <p:cNvPr id="30" name="Google Shape;30;p59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" name="Google Shape;31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" name="Google Shape;32;p59"/>
          <p:cNvGrpSpPr/>
          <p:nvPr/>
        </p:nvGrpSpPr>
        <p:grpSpPr>
          <a:xfrm>
            <a:off x="8310223" y="1818599"/>
            <a:ext cx="1225138" cy="3081839"/>
            <a:chOff x="8136350" y="2627725"/>
            <a:chExt cx="903427" cy="2272575"/>
          </a:xfrm>
        </p:grpSpPr>
        <p:sp>
          <p:nvSpPr>
            <p:cNvPr id="33" name="Google Shape;33;p59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" name="Google Shape;34;p59"/>
            <p:cNvPicPr preferRelativeResize="0"/>
            <p:nvPr/>
          </p:nvPicPr>
          <p:blipFill rotWithShape="1">
            <a:blip r:embed="rId6">
              <a:alphaModFix/>
            </a:blip>
            <a:srcRect b="0" l="0" r="42179" t="0"/>
            <a:stretch/>
          </p:blipFill>
          <p:spPr>
            <a:xfrm>
              <a:off x="8136350" y="2627725"/>
              <a:ext cx="6266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77"/>
          <p:cNvSpPr txBox="1"/>
          <p:nvPr>
            <p:ph type="title"/>
          </p:nvPr>
        </p:nvSpPr>
        <p:spPr>
          <a:xfrm>
            <a:off x="1734062" y="3375800"/>
            <a:ext cx="224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77"/>
          <p:cNvSpPr txBox="1"/>
          <p:nvPr>
            <p:ph idx="2" type="title"/>
          </p:nvPr>
        </p:nvSpPr>
        <p:spPr>
          <a:xfrm>
            <a:off x="5168637" y="3373458"/>
            <a:ext cx="22413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9" name="Google Shape;519;p77"/>
          <p:cNvSpPr txBox="1"/>
          <p:nvPr>
            <p:ph idx="1" type="subTitle"/>
          </p:nvPr>
        </p:nvSpPr>
        <p:spPr>
          <a:xfrm>
            <a:off x="5168638" y="3739825"/>
            <a:ext cx="224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0" name="Google Shape;520;p77"/>
          <p:cNvSpPr txBox="1"/>
          <p:nvPr>
            <p:ph idx="3" type="subTitle"/>
          </p:nvPr>
        </p:nvSpPr>
        <p:spPr>
          <a:xfrm>
            <a:off x="1734150" y="3744700"/>
            <a:ext cx="2241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1" name="Google Shape;521;p77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22" name="Google Shape;522;p77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523" name="Google Shape;523;p7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77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77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7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77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77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77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77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77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2" name="Google Shape;532;p77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3" name="Google Shape;533;p77"/>
          <p:cNvGrpSpPr/>
          <p:nvPr/>
        </p:nvGrpSpPr>
        <p:grpSpPr>
          <a:xfrm>
            <a:off x="-780247" y="1997025"/>
            <a:ext cx="2265900" cy="2887175"/>
            <a:chOff x="5065128" y="1632125"/>
            <a:chExt cx="2265900" cy="2887175"/>
          </a:xfrm>
        </p:grpSpPr>
        <p:sp>
          <p:nvSpPr>
            <p:cNvPr id="534" name="Google Shape;534;p77"/>
            <p:cNvSpPr/>
            <p:nvPr/>
          </p:nvSpPr>
          <p:spPr>
            <a:xfrm>
              <a:off x="5065128" y="4408900"/>
              <a:ext cx="22659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5" name="Google Shape;535;p77"/>
            <p:cNvPicPr preferRelativeResize="0"/>
            <p:nvPr/>
          </p:nvPicPr>
          <p:blipFill rotWithShape="1">
            <a:blip r:embed="rId4">
              <a:alphaModFix/>
            </a:blip>
            <a:srcRect b="0" l="29912" r="0" t="0"/>
            <a:stretch/>
          </p:blipFill>
          <p:spPr>
            <a:xfrm>
              <a:off x="5845375" y="1632125"/>
              <a:ext cx="1384325" cy="2858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78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39" name="Google Shape;539;p78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540" name="Google Shape;540;p7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78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78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7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78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78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78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78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8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9" name="Google Shape;549;p78"/>
          <p:cNvGrpSpPr/>
          <p:nvPr/>
        </p:nvGrpSpPr>
        <p:grpSpPr>
          <a:xfrm>
            <a:off x="8217273" y="2280700"/>
            <a:ext cx="1105427" cy="2780714"/>
            <a:chOff x="8136355" y="2627733"/>
            <a:chExt cx="903422" cy="2272567"/>
          </a:xfrm>
        </p:grpSpPr>
        <p:sp>
          <p:nvSpPr>
            <p:cNvPr id="550" name="Google Shape;550;p78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1" name="Google Shape;551;p78"/>
            <p:cNvPicPr preferRelativeResize="0"/>
            <p:nvPr/>
          </p:nvPicPr>
          <p:blipFill rotWithShape="1">
            <a:blip r:embed="rId3">
              <a:alphaModFix/>
            </a:blip>
            <a:srcRect b="0" l="0" r="30122" t="0"/>
            <a:stretch/>
          </p:blipFill>
          <p:spPr>
            <a:xfrm>
              <a:off x="8136355" y="2627733"/>
              <a:ext cx="757376" cy="221931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" name="Google Shape;552;p78"/>
          <p:cNvGrpSpPr/>
          <p:nvPr/>
        </p:nvGrpSpPr>
        <p:grpSpPr>
          <a:xfrm>
            <a:off x="103625" y="4232560"/>
            <a:ext cx="609600" cy="752027"/>
            <a:chOff x="3184450" y="4137773"/>
            <a:chExt cx="609600" cy="752027"/>
          </a:xfrm>
        </p:grpSpPr>
        <p:sp>
          <p:nvSpPr>
            <p:cNvPr id="553" name="Google Shape;553;p78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4" name="Google Shape;554;p7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5" name="Google Shape;555;p78"/>
          <p:cNvPicPr preferRelativeResize="0"/>
          <p:nvPr/>
        </p:nvPicPr>
        <p:blipFill rotWithShape="1">
          <a:blip r:embed="rId5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9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59" name="Google Shape;559;p79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560" name="Google Shape;560;p7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79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79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7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79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79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79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79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79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79"/>
          <p:cNvGrpSpPr/>
          <p:nvPr/>
        </p:nvGrpSpPr>
        <p:grpSpPr>
          <a:xfrm>
            <a:off x="8474125" y="3813350"/>
            <a:ext cx="1444500" cy="1223875"/>
            <a:chOff x="1739950" y="3665925"/>
            <a:chExt cx="1444500" cy="1223875"/>
          </a:xfrm>
        </p:grpSpPr>
        <p:sp>
          <p:nvSpPr>
            <p:cNvPr id="570" name="Google Shape;570;p79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1" name="Google Shape;571;p79"/>
            <p:cNvPicPr preferRelativeResize="0"/>
            <p:nvPr/>
          </p:nvPicPr>
          <p:blipFill rotWithShape="1">
            <a:blip r:embed="rId3">
              <a:alphaModFix/>
            </a:blip>
            <a:srcRect b="0" l="0" r="50794" t="0"/>
            <a:stretch/>
          </p:blipFill>
          <p:spPr>
            <a:xfrm>
              <a:off x="1815052" y="3665925"/>
              <a:ext cx="60960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2" name="Google Shape;572;p79"/>
          <p:cNvGrpSpPr/>
          <p:nvPr/>
        </p:nvGrpSpPr>
        <p:grpSpPr>
          <a:xfrm>
            <a:off x="-450169" y="4329110"/>
            <a:ext cx="1275364" cy="637481"/>
            <a:chOff x="131176" y="4137775"/>
            <a:chExt cx="1427700" cy="713625"/>
          </a:xfrm>
        </p:grpSpPr>
        <p:sp>
          <p:nvSpPr>
            <p:cNvPr id="573" name="Google Shape;573;p79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4" name="Google Shape;574;p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75" name="Google Shape;575;p79"/>
          <p:cNvPicPr preferRelativeResize="0"/>
          <p:nvPr/>
        </p:nvPicPr>
        <p:blipFill rotWithShape="1">
          <a:blip r:embed="rId5">
            <a:alphaModFix/>
          </a:blip>
          <a:srcRect b="0" l="0" r="58964" t="0"/>
          <a:stretch/>
        </p:blipFill>
        <p:spPr>
          <a:xfrm>
            <a:off x="8325651" y="393700"/>
            <a:ext cx="818350" cy="150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8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79" name="Google Shape;579;p80"/>
          <p:cNvGrpSpPr/>
          <p:nvPr/>
        </p:nvGrpSpPr>
        <p:grpSpPr>
          <a:xfrm flipH="1">
            <a:off x="8084318" y="0"/>
            <a:ext cx="689309" cy="773883"/>
            <a:chOff x="289713" y="0"/>
            <a:chExt cx="847025" cy="950950"/>
          </a:xfrm>
        </p:grpSpPr>
        <p:sp>
          <p:nvSpPr>
            <p:cNvPr id="580" name="Google Shape;580;p80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80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80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80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80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80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80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80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80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9" name="Google Shape;589;p80"/>
          <p:cNvGrpSpPr/>
          <p:nvPr/>
        </p:nvGrpSpPr>
        <p:grpSpPr>
          <a:xfrm flipH="1">
            <a:off x="-776423" y="3813350"/>
            <a:ext cx="1444500" cy="1223875"/>
            <a:chOff x="1739950" y="3665925"/>
            <a:chExt cx="1444500" cy="1223875"/>
          </a:xfrm>
        </p:grpSpPr>
        <p:sp>
          <p:nvSpPr>
            <p:cNvPr id="590" name="Google Shape;590;p80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1" name="Google Shape;591;p80"/>
            <p:cNvPicPr preferRelativeResize="0"/>
            <p:nvPr/>
          </p:nvPicPr>
          <p:blipFill rotWithShape="1">
            <a:blip r:embed="rId3">
              <a:alphaModFix/>
            </a:blip>
            <a:srcRect b="0" l="0" r="50794" t="0"/>
            <a:stretch/>
          </p:blipFill>
          <p:spPr>
            <a:xfrm>
              <a:off x="1815052" y="3665925"/>
              <a:ext cx="60960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2" name="Google Shape;592;p80"/>
          <p:cNvPicPr preferRelativeResize="0"/>
          <p:nvPr/>
        </p:nvPicPr>
        <p:blipFill rotWithShape="1">
          <a:blip r:embed="rId4">
            <a:alphaModFix/>
          </a:blip>
          <a:srcRect b="0" l="0" r="58964" t="0"/>
          <a:stretch/>
        </p:blipFill>
        <p:spPr>
          <a:xfrm flipH="1">
            <a:off x="-1799" y="393700"/>
            <a:ext cx="818350" cy="150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3" name="Google Shape;593;p80"/>
          <p:cNvGrpSpPr/>
          <p:nvPr/>
        </p:nvGrpSpPr>
        <p:grpSpPr>
          <a:xfrm>
            <a:off x="8545345" y="4238555"/>
            <a:ext cx="513649" cy="633658"/>
            <a:chOff x="3184450" y="4137773"/>
            <a:chExt cx="609600" cy="752027"/>
          </a:xfrm>
        </p:grpSpPr>
        <p:sp>
          <p:nvSpPr>
            <p:cNvPr id="594" name="Google Shape;594;p80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5" name="Google Shape;595;p8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1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81"/>
          <p:cNvSpPr txBox="1"/>
          <p:nvPr>
            <p:ph type="title"/>
          </p:nvPr>
        </p:nvSpPr>
        <p:spPr>
          <a:xfrm>
            <a:off x="1014000" y="2608709"/>
            <a:ext cx="7116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9" name="Google Shape;599;p81"/>
          <p:cNvSpPr txBox="1"/>
          <p:nvPr>
            <p:ph idx="2" type="title"/>
          </p:nvPr>
        </p:nvSpPr>
        <p:spPr>
          <a:xfrm>
            <a:off x="4129766" y="1413249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0" name="Google Shape;600;p81"/>
          <p:cNvSpPr txBox="1"/>
          <p:nvPr>
            <p:ph idx="1" type="subTitle"/>
          </p:nvPr>
        </p:nvSpPr>
        <p:spPr>
          <a:xfrm>
            <a:off x="2542200" y="3414857"/>
            <a:ext cx="405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01" name="Google Shape;601;p81"/>
          <p:cNvGrpSpPr/>
          <p:nvPr/>
        </p:nvGrpSpPr>
        <p:grpSpPr>
          <a:xfrm>
            <a:off x="4665496" y="0"/>
            <a:ext cx="689309" cy="773883"/>
            <a:chOff x="289713" y="0"/>
            <a:chExt cx="847025" cy="950950"/>
          </a:xfrm>
        </p:grpSpPr>
        <p:sp>
          <p:nvSpPr>
            <p:cNvPr id="602" name="Google Shape;602;p8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81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81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8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81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81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8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81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8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81"/>
          <p:cNvGrpSpPr/>
          <p:nvPr/>
        </p:nvGrpSpPr>
        <p:grpSpPr>
          <a:xfrm>
            <a:off x="3789196" y="0"/>
            <a:ext cx="689309" cy="773883"/>
            <a:chOff x="289713" y="0"/>
            <a:chExt cx="847025" cy="950950"/>
          </a:xfrm>
        </p:grpSpPr>
        <p:sp>
          <p:nvSpPr>
            <p:cNvPr id="612" name="Google Shape;612;p8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81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81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8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81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1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81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8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21" name="Google Shape;621;p81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>
            <a:off x="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2" name="Google Shape;622;p81"/>
          <p:cNvGrpSpPr/>
          <p:nvPr/>
        </p:nvGrpSpPr>
        <p:grpSpPr>
          <a:xfrm flipH="1">
            <a:off x="6637778" y="1073346"/>
            <a:ext cx="1591871" cy="525728"/>
            <a:chOff x="583503" y="585996"/>
            <a:chExt cx="1591871" cy="525728"/>
          </a:xfrm>
        </p:grpSpPr>
        <p:sp>
          <p:nvSpPr>
            <p:cNvPr id="623" name="Google Shape;623;p81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1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1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1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1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1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81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81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81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81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81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81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81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81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81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81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81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81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81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81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81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81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81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81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81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81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5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82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2" name="Google Shape;652;p82"/>
          <p:cNvSpPr txBox="1"/>
          <p:nvPr>
            <p:ph idx="1" type="subTitle"/>
          </p:nvPr>
        </p:nvSpPr>
        <p:spPr>
          <a:xfrm>
            <a:off x="2135550" y="3104543"/>
            <a:ext cx="48729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53" name="Google Shape;653;p82"/>
          <p:cNvGrpSpPr/>
          <p:nvPr/>
        </p:nvGrpSpPr>
        <p:grpSpPr>
          <a:xfrm>
            <a:off x="368575" y="-978"/>
            <a:ext cx="689309" cy="1398711"/>
            <a:chOff x="289713" y="-767790"/>
            <a:chExt cx="847025" cy="1718740"/>
          </a:xfrm>
        </p:grpSpPr>
        <p:sp>
          <p:nvSpPr>
            <p:cNvPr id="654" name="Google Shape;654;p8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82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82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8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82"/>
            <p:cNvSpPr/>
            <p:nvPr/>
          </p:nvSpPr>
          <p:spPr>
            <a:xfrm>
              <a:off x="713219" y="-767790"/>
              <a:ext cx="21321" cy="1247258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82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8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82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8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82"/>
          <p:cNvGrpSpPr/>
          <p:nvPr/>
        </p:nvGrpSpPr>
        <p:grpSpPr>
          <a:xfrm>
            <a:off x="132238" y="2156078"/>
            <a:ext cx="1326199" cy="2780723"/>
            <a:chOff x="8136352" y="2627725"/>
            <a:chExt cx="1083850" cy="2272575"/>
          </a:xfrm>
        </p:grpSpPr>
        <p:sp>
          <p:nvSpPr>
            <p:cNvPr id="664" name="Google Shape;664;p82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65" name="Google Shape;665;p8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0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83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0" name="Google Shape;670;p83"/>
          <p:cNvSpPr txBox="1"/>
          <p:nvPr>
            <p:ph idx="1" type="subTitle"/>
          </p:nvPr>
        </p:nvSpPr>
        <p:spPr>
          <a:xfrm>
            <a:off x="2601600" y="3494178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671" name="Google Shape;671;p83"/>
          <p:cNvSpPr txBox="1"/>
          <p:nvPr>
            <p:ph idx="2" type="subTitle"/>
          </p:nvPr>
        </p:nvSpPr>
        <p:spPr>
          <a:xfrm>
            <a:off x="2600400" y="3846013"/>
            <a:ext cx="179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72" name="Google Shape;672;p83"/>
          <p:cNvSpPr txBox="1"/>
          <p:nvPr>
            <p:ph idx="3" type="subTitle"/>
          </p:nvPr>
        </p:nvSpPr>
        <p:spPr>
          <a:xfrm>
            <a:off x="4750200" y="3494178"/>
            <a:ext cx="1792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/>
        </p:txBody>
      </p:sp>
      <p:sp>
        <p:nvSpPr>
          <p:cNvPr id="673" name="Google Shape;673;p83"/>
          <p:cNvSpPr txBox="1"/>
          <p:nvPr>
            <p:ph idx="4" type="subTitle"/>
          </p:nvPr>
        </p:nvSpPr>
        <p:spPr>
          <a:xfrm>
            <a:off x="4749000" y="3846013"/>
            <a:ext cx="1794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74" name="Google Shape;674;p83"/>
          <p:cNvSpPr txBox="1"/>
          <p:nvPr>
            <p:ph idx="5" type="subTitle"/>
          </p:nvPr>
        </p:nvSpPr>
        <p:spPr>
          <a:xfrm>
            <a:off x="2642550" y="1378060"/>
            <a:ext cx="38589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75" name="Google Shape;675;p83"/>
          <p:cNvGrpSpPr/>
          <p:nvPr/>
        </p:nvGrpSpPr>
        <p:grpSpPr>
          <a:xfrm flipH="1">
            <a:off x="125875" y="3675400"/>
            <a:ext cx="1444500" cy="1223875"/>
            <a:chOff x="1739950" y="3665925"/>
            <a:chExt cx="1444500" cy="1223875"/>
          </a:xfrm>
        </p:grpSpPr>
        <p:sp>
          <p:nvSpPr>
            <p:cNvPr id="676" name="Google Shape;676;p83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7" name="Google Shape;677;p8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15055" y="3665925"/>
              <a:ext cx="123889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8" name="Google Shape;678;p83"/>
          <p:cNvGrpSpPr/>
          <p:nvPr/>
        </p:nvGrpSpPr>
        <p:grpSpPr>
          <a:xfrm flipH="1">
            <a:off x="7640726" y="4251763"/>
            <a:ext cx="1427700" cy="713625"/>
            <a:chOff x="131176" y="4137775"/>
            <a:chExt cx="1427700" cy="713625"/>
          </a:xfrm>
        </p:grpSpPr>
        <p:sp>
          <p:nvSpPr>
            <p:cNvPr id="679" name="Google Shape;679;p83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80" name="Google Shape;680;p8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84"/>
          <p:cNvSpPr txBox="1"/>
          <p:nvPr>
            <p:ph type="title"/>
          </p:nvPr>
        </p:nvSpPr>
        <p:spPr>
          <a:xfrm>
            <a:off x="1662600" y="1115487"/>
            <a:ext cx="4294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4" name="Google Shape;684;p84"/>
          <p:cNvSpPr txBox="1"/>
          <p:nvPr>
            <p:ph idx="1" type="subTitle"/>
          </p:nvPr>
        </p:nvSpPr>
        <p:spPr>
          <a:xfrm>
            <a:off x="1662600" y="1974750"/>
            <a:ext cx="3434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85" name="Google Shape;685;p84"/>
          <p:cNvGrpSpPr/>
          <p:nvPr/>
        </p:nvGrpSpPr>
        <p:grpSpPr>
          <a:xfrm>
            <a:off x="3256100" y="0"/>
            <a:ext cx="689309" cy="773883"/>
            <a:chOff x="289713" y="0"/>
            <a:chExt cx="847025" cy="950950"/>
          </a:xfrm>
        </p:grpSpPr>
        <p:sp>
          <p:nvSpPr>
            <p:cNvPr id="686" name="Google Shape;686;p8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84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4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8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84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84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8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84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8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84"/>
          <p:cNvGrpSpPr/>
          <p:nvPr/>
        </p:nvGrpSpPr>
        <p:grpSpPr>
          <a:xfrm>
            <a:off x="2379800" y="0"/>
            <a:ext cx="689309" cy="773883"/>
            <a:chOff x="289713" y="0"/>
            <a:chExt cx="847025" cy="950950"/>
          </a:xfrm>
        </p:grpSpPr>
        <p:sp>
          <p:nvSpPr>
            <p:cNvPr id="696" name="Google Shape;696;p8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84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84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8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4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4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4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8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05" name="Google Shape;70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8244175" y="819550"/>
            <a:ext cx="9023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" name="Google Shape;706;p84"/>
          <p:cNvGrpSpPr/>
          <p:nvPr/>
        </p:nvGrpSpPr>
        <p:grpSpPr>
          <a:xfrm flipH="1">
            <a:off x="5532184" y="2910626"/>
            <a:ext cx="2480254" cy="1744943"/>
            <a:chOff x="-2293059" y="5143500"/>
            <a:chExt cx="2265900" cy="1594138"/>
          </a:xfrm>
        </p:grpSpPr>
        <p:sp>
          <p:nvSpPr>
            <p:cNvPr id="707" name="Google Shape;707;p84"/>
            <p:cNvSpPr/>
            <p:nvPr/>
          </p:nvSpPr>
          <p:spPr>
            <a:xfrm>
              <a:off x="-2293059" y="6627238"/>
              <a:ext cx="22659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08" name="Google Shape;708;p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-2255831" y="5143500"/>
              <a:ext cx="2191425" cy="15335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9" name="Google Shape;709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34826" y="886875"/>
            <a:ext cx="2582400" cy="1584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0" name="Google Shape;710;p84"/>
          <p:cNvGrpSpPr/>
          <p:nvPr/>
        </p:nvGrpSpPr>
        <p:grpSpPr>
          <a:xfrm>
            <a:off x="7741020" y="1898041"/>
            <a:ext cx="1326199" cy="2780723"/>
            <a:chOff x="8136352" y="2627725"/>
            <a:chExt cx="1083850" cy="2272575"/>
          </a:xfrm>
        </p:grpSpPr>
        <p:sp>
          <p:nvSpPr>
            <p:cNvPr id="711" name="Google Shape;711;p84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2" name="Google Shape;712;p8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136352" y="2627725"/>
              <a:ext cx="108385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3" name="Google Shape;713;p84"/>
          <p:cNvGrpSpPr/>
          <p:nvPr/>
        </p:nvGrpSpPr>
        <p:grpSpPr>
          <a:xfrm>
            <a:off x="7741006" y="4067181"/>
            <a:ext cx="481096" cy="593500"/>
            <a:chOff x="3184450" y="4137773"/>
            <a:chExt cx="609600" cy="752027"/>
          </a:xfrm>
        </p:grpSpPr>
        <p:sp>
          <p:nvSpPr>
            <p:cNvPr id="714" name="Google Shape;714;p84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15" name="Google Shape;715;p8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6" name="Google Shape;716;p84"/>
          <p:cNvSpPr txBox="1"/>
          <p:nvPr/>
        </p:nvSpPr>
        <p:spPr>
          <a:xfrm>
            <a:off x="1662600" y="3162075"/>
            <a:ext cx="3339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infographics &amp; images by </a:t>
            </a:r>
            <a:r>
              <a:rPr b="1" i="0" lang="en" sz="1200" u="none" cap="none" strike="noStrike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717" name="Google Shape;717;p84"/>
          <p:cNvGrpSpPr/>
          <p:nvPr/>
        </p:nvGrpSpPr>
        <p:grpSpPr>
          <a:xfrm>
            <a:off x="195140" y="244671"/>
            <a:ext cx="1591871" cy="525728"/>
            <a:chOff x="583503" y="585996"/>
            <a:chExt cx="1591871" cy="525728"/>
          </a:xfrm>
        </p:grpSpPr>
        <p:sp>
          <p:nvSpPr>
            <p:cNvPr id="718" name="Google Shape;718;p84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84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84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84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84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84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84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84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84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84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84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84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84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84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84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84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84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84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84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84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84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84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84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4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4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84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4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85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85"/>
          <p:cNvSpPr txBox="1"/>
          <p:nvPr>
            <p:ph idx="1" type="body"/>
          </p:nvPr>
        </p:nvSpPr>
        <p:spPr>
          <a:xfrm>
            <a:off x="870050" y="1860550"/>
            <a:ext cx="37494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48" name="Google Shape;748;p85"/>
          <p:cNvSpPr txBox="1"/>
          <p:nvPr>
            <p:ph idx="2" type="body"/>
          </p:nvPr>
        </p:nvSpPr>
        <p:spPr>
          <a:xfrm>
            <a:off x="4674750" y="1860550"/>
            <a:ext cx="37494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749" name="Google Shape;749;p85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0" name="Google Shape;750;p85"/>
          <p:cNvSpPr txBox="1"/>
          <p:nvPr>
            <p:ph idx="3" type="subTitle"/>
          </p:nvPr>
        </p:nvSpPr>
        <p:spPr>
          <a:xfrm>
            <a:off x="2217450" y="1243584"/>
            <a:ext cx="4709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751" name="Google Shape;751;p85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752" name="Google Shape;752;p8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8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8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8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5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8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8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1" name="Google Shape;761;p85"/>
          <p:cNvGrpSpPr/>
          <p:nvPr/>
        </p:nvGrpSpPr>
        <p:grpSpPr>
          <a:xfrm flipH="1">
            <a:off x="7226591" y="4365559"/>
            <a:ext cx="1097759" cy="548706"/>
            <a:chOff x="131176" y="4137775"/>
            <a:chExt cx="1427700" cy="713625"/>
          </a:xfrm>
        </p:grpSpPr>
        <p:sp>
          <p:nvSpPr>
            <p:cNvPr id="762" name="Google Shape;762;p85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3" name="Google Shape;763;p8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4" name="Google Shape;764;p85"/>
          <p:cNvGrpSpPr/>
          <p:nvPr/>
        </p:nvGrpSpPr>
        <p:grpSpPr>
          <a:xfrm>
            <a:off x="8345950" y="4156323"/>
            <a:ext cx="609600" cy="752027"/>
            <a:chOff x="3184450" y="4137773"/>
            <a:chExt cx="609600" cy="752027"/>
          </a:xfrm>
        </p:grpSpPr>
        <p:sp>
          <p:nvSpPr>
            <p:cNvPr id="765" name="Google Shape;765;p85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66" name="Google Shape;766;p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0"/>
          <p:cNvSpPr txBox="1"/>
          <p:nvPr>
            <p:ph type="title"/>
          </p:nvPr>
        </p:nvSpPr>
        <p:spPr>
          <a:xfrm>
            <a:off x="1623901" y="1387865"/>
            <a:ext cx="35691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1623898" y="1737466"/>
            <a:ext cx="2609400" cy="48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2" type="title"/>
          </p:nvPr>
        </p:nvSpPr>
        <p:spPr>
          <a:xfrm>
            <a:off x="1623901" y="2482459"/>
            <a:ext cx="35691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" name="Google Shape;40;p60"/>
          <p:cNvSpPr txBox="1"/>
          <p:nvPr>
            <p:ph idx="3" type="subTitle"/>
          </p:nvPr>
        </p:nvSpPr>
        <p:spPr>
          <a:xfrm>
            <a:off x="1623898" y="2832061"/>
            <a:ext cx="2609400" cy="48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4" type="title"/>
          </p:nvPr>
        </p:nvSpPr>
        <p:spPr>
          <a:xfrm>
            <a:off x="1623901" y="3582374"/>
            <a:ext cx="35691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" name="Google Shape;42;p60"/>
          <p:cNvSpPr txBox="1"/>
          <p:nvPr>
            <p:ph idx="5" type="subTitle"/>
          </p:nvPr>
        </p:nvSpPr>
        <p:spPr>
          <a:xfrm>
            <a:off x="1623898" y="3926084"/>
            <a:ext cx="2609400" cy="48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43" name="Google Shape;43;p60"/>
          <p:cNvSpPr txBox="1"/>
          <p:nvPr>
            <p:ph idx="6" type="title"/>
          </p:nvPr>
        </p:nvSpPr>
        <p:spPr>
          <a:xfrm>
            <a:off x="738333" y="156699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60"/>
          <p:cNvSpPr txBox="1"/>
          <p:nvPr>
            <p:ph idx="7" type="title"/>
          </p:nvPr>
        </p:nvSpPr>
        <p:spPr>
          <a:xfrm>
            <a:off x="738333" y="37566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" name="Google Shape;45;p60"/>
          <p:cNvSpPr txBox="1"/>
          <p:nvPr>
            <p:ph idx="8" type="title"/>
          </p:nvPr>
        </p:nvSpPr>
        <p:spPr>
          <a:xfrm>
            <a:off x="738333" y="267088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" name="Google Shape;46;p60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47" name="Google Shape;47;p60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0"/>
          <p:cNvPicPr preferRelativeResize="0"/>
          <p:nvPr/>
        </p:nvPicPr>
        <p:blipFill rotWithShape="1">
          <a:blip r:embed="rId4">
            <a:alphaModFix/>
          </a:blip>
          <a:srcRect b="0" l="62732" r="0" t="0"/>
          <a:stretch/>
        </p:blipFill>
        <p:spPr>
          <a:xfrm>
            <a:off x="-4" y="460375"/>
            <a:ext cx="663650" cy="1347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" name="Google Shape;49;p60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50" name="Google Shape;50;p60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60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60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60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60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60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60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60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60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59;p60"/>
          <p:cNvGrpSpPr/>
          <p:nvPr/>
        </p:nvGrpSpPr>
        <p:grpSpPr>
          <a:xfrm flipH="1">
            <a:off x="-287400" y="2629450"/>
            <a:ext cx="903427" cy="2272575"/>
            <a:chOff x="8136350" y="2627725"/>
            <a:chExt cx="903427" cy="2272575"/>
          </a:xfrm>
        </p:grpSpPr>
        <p:sp>
          <p:nvSpPr>
            <p:cNvPr id="60" name="Google Shape;60;p60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" name="Google Shape;61;p60"/>
            <p:cNvPicPr preferRelativeResize="0"/>
            <p:nvPr/>
          </p:nvPicPr>
          <p:blipFill rotWithShape="1">
            <a:blip r:embed="rId5">
              <a:alphaModFix/>
            </a:blip>
            <a:srcRect b="0" l="0" r="42179" t="0"/>
            <a:stretch/>
          </p:blipFill>
          <p:spPr>
            <a:xfrm>
              <a:off x="8136350" y="2627725"/>
              <a:ext cx="6266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0" name="Google Shape;770;p90"/>
          <p:cNvGrpSpPr/>
          <p:nvPr/>
        </p:nvGrpSpPr>
        <p:grpSpPr>
          <a:xfrm>
            <a:off x="131176" y="4137775"/>
            <a:ext cx="1427700" cy="713625"/>
            <a:chOff x="131176" y="4137775"/>
            <a:chExt cx="1427700" cy="713625"/>
          </a:xfrm>
        </p:grpSpPr>
        <p:sp>
          <p:nvSpPr>
            <p:cNvPr id="771" name="Google Shape;771;p90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2" name="Google Shape;772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3" name="Google Shape;773;p90"/>
          <p:cNvGrpSpPr/>
          <p:nvPr/>
        </p:nvGrpSpPr>
        <p:grpSpPr>
          <a:xfrm>
            <a:off x="131176" y="4137775"/>
            <a:ext cx="1427700" cy="713625"/>
            <a:chOff x="131176" y="4137775"/>
            <a:chExt cx="1427700" cy="713625"/>
          </a:xfrm>
        </p:grpSpPr>
        <p:sp>
          <p:nvSpPr>
            <p:cNvPr id="774" name="Google Shape;774;p90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5" name="Google Shape;775;p9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76" name="Google Shape;776;p90"/>
          <p:cNvPicPr preferRelativeResize="0"/>
          <p:nvPr/>
        </p:nvPicPr>
        <p:blipFill rotWithShape="1">
          <a:blip r:embed="rId4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90"/>
          <p:cNvPicPr preferRelativeResize="0"/>
          <p:nvPr/>
        </p:nvPicPr>
        <p:blipFill rotWithShape="1">
          <a:blip r:embed="rId5">
            <a:alphaModFix/>
          </a:blip>
          <a:srcRect b="0" l="43367" r="0" t="0"/>
          <a:stretch/>
        </p:blipFill>
        <p:spPr>
          <a:xfrm>
            <a:off x="-28245" y="590625"/>
            <a:ext cx="1427700" cy="190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94400" y="3626175"/>
            <a:ext cx="1661675" cy="1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91"/>
          <p:cNvPicPr preferRelativeResize="0"/>
          <p:nvPr/>
        </p:nvPicPr>
        <p:blipFill rotWithShape="1">
          <a:blip r:embed="rId3">
            <a:alphaModFix/>
          </a:blip>
          <a:srcRect b="0" l="33669" r="0" t="0"/>
          <a:stretch/>
        </p:blipFill>
        <p:spPr>
          <a:xfrm>
            <a:off x="0" y="920500"/>
            <a:ext cx="600500" cy="308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2" name="Google Shape;782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19050" y="3621475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" name="Google Shape;783;p91"/>
          <p:cNvGrpSpPr/>
          <p:nvPr/>
        </p:nvGrpSpPr>
        <p:grpSpPr>
          <a:xfrm flipH="1">
            <a:off x="6022345" y="2807737"/>
            <a:ext cx="2897633" cy="2038583"/>
            <a:chOff x="-2293059" y="5143500"/>
            <a:chExt cx="2265900" cy="1594138"/>
          </a:xfrm>
        </p:grpSpPr>
        <p:sp>
          <p:nvSpPr>
            <p:cNvPr id="784" name="Google Shape;784;p91"/>
            <p:cNvSpPr/>
            <p:nvPr/>
          </p:nvSpPr>
          <p:spPr>
            <a:xfrm>
              <a:off x="-2293059" y="6627238"/>
              <a:ext cx="22659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5" name="Google Shape;785;p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-2255831" y="5143500"/>
              <a:ext cx="2191425" cy="1533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6" name="Google Shape;786;p91"/>
          <p:cNvGrpSpPr/>
          <p:nvPr/>
        </p:nvGrpSpPr>
        <p:grpSpPr>
          <a:xfrm>
            <a:off x="5637125" y="4185923"/>
            <a:ext cx="609600" cy="752027"/>
            <a:chOff x="3184450" y="4137773"/>
            <a:chExt cx="609600" cy="752027"/>
          </a:xfrm>
        </p:grpSpPr>
        <p:sp>
          <p:nvSpPr>
            <p:cNvPr id="787" name="Google Shape;787;p91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88" name="Google Shape;788;p9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89" name="Google Shape;789;p91"/>
          <p:cNvPicPr preferRelativeResize="0"/>
          <p:nvPr/>
        </p:nvPicPr>
        <p:blipFill rotWithShape="1">
          <a:blip r:embed="rId7">
            <a:alphaModFix/>
          </a:blip>
          <a:srcRect b="0" l="0" r="29062" t="0"/>
          <a:stretch/>
        </p:blipFill>
        <p:spPr>
          <a:xfrm>
            <a:off x="7355672" y="352500"/>
            <a:ext cx="1788325" cy="19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1"/>
          <p:cNvSpPr txBox="1"/>
          <p:nvPr>
            <p:ph type="title"/>
          </p:nvPr>
        </p:nvSpPr>
        <p:spPr>
          <a:xfrm>
            <a:off x="2825850" y="1621388"/>
            <a:ext cx="349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subTitle"/>
          </p:nvPr>
        </p:nvSpPr>
        <p:spPr>
          <a:xfrm>
            <a:off x="2197500" y="2829174"/>
            <a:ext cx="4749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id="66" name="Google Shape;66;p61"/>
          <p:cNvPicPr preferRelativeResize="0"/>
          <p:nvPr/>
        </p:nvPicPr>
        <p:blipFill rotWithShape="1">
          <a:blip r:embed="rId3">
            <a:alphaModFix/>
          </a:blip>
          <a:srcRect b="0" l="74206" r="0" t="0"/>
          <a:stretch/>
        </p:blipFill>
        <p:spPr>
          <a:xfrm>
            <a:off x="0" y="559725"/>
            <a:ext cx="1444624" cy="3262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oogle Shape;67;p61"/>
          <p:cNvGrpSpPr/>
          <p:nvPr/>
        </p:nvGrpSpPr>
        <p:grpSpPr>
          <a:xfrm>
            <a:off x="4227346" y="0"/>
            <a:ext cx="689309" cy="773883"/>
            <a:chOff x="289713" y="0"/>
            <a:chExt cx="847025" cy="950950"/>
          </a:xfrm>
        </p:grpSpPr>
        <p:sp>
          <p:nvSpPr>
            <p:cNvPr id="68" name="Google Shape;68;p6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1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1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6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61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61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1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7" name="Google Shape;77;p61"/>
          <p:cNvPicPr preferRelativeResize="0"/>
          <p:nvPr/>
        </p:nvPicPr>
        <p:blipFill rotWithShape="1">
          <a:blip r:embed="rId4">
            <a:alphaModFix/>
          </a:blip>
          <a:srcRect b="0" l="0" r="29536" t="0"/>
          <a:stretch/>
        </p:blipFill>
        <p:spPr>
          <a:xfrm>
            <a:off x="7367625" y="296325"/>
            <a:ext cx="1776375" cy="190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2"/>
          <p:cNvSpPr txBox="1"/>
          <p:nvPr>
            <p:ph type="title"/>
          </p:nvPr>
        </p:nvSpPr>
        <p:spPr>
          <a:xfrm>
            <a:off x="3944725" y="2234750"/>
            <a:ext cx="38304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62"/>
          <p:cNvSpPr txBox="1"/>
          <p:nvPr>
            <p:ph idx="2" type="title"/>
          </p:nvPr>
        </p:nvSpPr>
        <p:spPr>
          <a:xfrm>
            <a:off x="5402725" y="1372506"/>
            <a:ext cx="914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2" name="Google Shape;82;p62"/>
          <p:cNvSpPr txBox="1"/>
          <p:nvPr>
            <p:ph idx="1" type="subTitle"/>
          </p:nvPr>
        </p:nvSpPr>
        <p:spPr>
          <a:xfrm>
            <a:off x="3607975" y="3707455"/>
            <a:ext cx="45039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83" name="Google Shape;83;p62"/>
          <p:cNvGrpSpPr/>
          <p:nvPr/>
        </p:nvGrpSpPr>
        <p:grpSpPr>
          <a:xfrm>
            <a:off x="5591475" y="0"/>
            <a:ext cx="689309" cy="773883"/>
            <a:chOff x="289713" y="0"/>
            <a:chExt cx="847025" cy="950950"/>
          </a:xfrm>
        </p:grpSpPr>
        <p:sp>
          <p:nvSpPr>
            <p:cNvPr id="84" name="Google Shape;84;p6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2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62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6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62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2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2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2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2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" name="Google Shape;9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4850"/>
            <a:ext cx="902375" cy="30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62"/>
          <p:cNvGrpSpPr/>
          <p:nvPr/>
        </p:nvGrpSpPr>
        <p:grpSpPr>
          <a:xfrm>
            <a:off x="8310223" y="1818599"/>
            <a:ext cx="1225138" cy="3081839"/>
            <a:chOff x="8136350" y="2627725"/>
            <a:chExt cx="903427" cy="2272575"/>
          </a:xfrm>
        </p:grpSpPr>
        <p:sp>
          <p:nvSpPr>
            <p:cNvPr id="95" name="Google Shape;95;p62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6" name="Google Shape;96;p62"/>
            <p:cNvPicPr preferRelativeResize="0"/>
            <p:nvPr/>
          </p:nvPicPr>
          <p:blipFill rotWithShape="1">
            <a:blip r:embed="rId4">
              <a:alphaModFix/>
            </a:blip>
            <a:srcRect b="0" l="0" r="42179" t="0"/>
            <a:stretch/>
          </p:blipFill>
          <p:spPr>
            <a:xfrm>
              <a:off x="8136350" y="2627725"/>
              <a:ext cx="626650" cy="22193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3"/>
          <p:cNvSpPr txBox="1"/>
          <p:nvPr>
            <p:ph idx="1" type="body"/>
          </p:nvPr>
        </p:nvSpPr>
        <p:spPr>
          <a:xfrm>
            <a:off x="2383375" y="1847100"/>
            <a:ext cx="43773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2385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indent="-32385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indent="-31115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2385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/>
        </p:txBody>
      </p:sp>
      <p:sp>
        <p:nvSpPr>
          <p:cNvPr id="100" name="Google Shape;100;p6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101" name="Google Shape;101;p63"/>
          <p:cNvPicPr preferRelativeResize="0"/>
          <p:nvPr/>
        </p:nvPicPr>
        <p:blipFill rotWithShape="1">
          <a:blip r:embed="rId3">
            <a:alphaModFix/>
          </a:blip>
          <a:srcRect b="0" l="85253" r="0" t="0"/>
          <a:stretch/>
        </p:blipFill>
        <p:spPr>
          <a:xfrm flipH="1">
            <a:off x="8318074" y="940725"/>
            <a:ext cx="825925" cy="326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63"/>
          <p:cNvPicPr preferRelativeResize="0"/>
          <p:nvPr/>
        </p:nvPicPr>
        <p:blipFill rotWithShape="1">
          <a:blip r:embed="rId4">
            <a:alphaModFix/>
          </a:blip>
          <a:srcRect b="0" l="69569" r="0" t="0"/>
          <a:stretch/>
        </p:blipFill>
        <p:spPr>
          <a:xfrm>
            <a:off x="2" y="574400"/>
            <a:ext cx="1178376" cy="2157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63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104" name="Google Shape;104;p6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63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63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6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63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63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63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63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63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63"/>
          <p:cNvGrpSpPr/>
          <p:nvPr/>
        </p:nvGrpSpPr>
        <p:grpSpPr>
          <a:xfrm flipH="1">
            <a:off x="-161425" y="3771900"/>
            <a:ext cx="1444500" cy="1223875"/>
            <a:chOff x="1739950" y="3665925"/>
            <a:chExt cx="1444500" cy="1223875"/>
          </a:xfrm>
        </p:grpSpPr>
        <p:sp>
          <p:nvSpPr>
            <p:cNvPr id="114" name="Google Shape;114;p63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" name="Google Shape;115;p6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15055" y="3665925"/>
              <a:ext cx="123889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Google Shape;116;p63"/>
          <p:cNvGrpSpPr/>
          <p:nvPr/>
        </p:nvGrpSpPr>
        <p:grpSpPr>
          <a:xfrm flipH="1">
            <a:off x="7570201" y="4327950"/>
            <a:ext cx="1427700" cy="713625"/>
            <a:chOff x="131176" y="4137775"/>
            <a:chExt cx="1427700" cy="713625"/>
          </a:xfrm>
        </p:grpSpPr>
        <p:sp>
          <p:nvSpPr>
            <p:cNvPr id="117" name="Google Shape;117;p63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63"/>
          <p:cNvGrpSpPr/>
          <p:nvPr/>
        </p:nvGrpSpPr>
        <p:grpSpPr>
          <a:xfrm>
            <a:off x="1077475" y="4232560"/>
            <a:ext cx="609600" cy="752027"/>
            <a:chOff x="3184450" y="4137773"/>
            <a:chExt cx="609600" cy="752027"/>
          </a:xfrm>
        </p:grpSpPr>
        <p:sp>
          <p:nvSpPr>
            <p:cNvPr id="120" name="Google Shape;120;p63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1" name="Google Shape;121;p6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64"/>
          <p:cNvPicPr preferRelativeResize="0"/>
          <p:nvPr/>
        </p:nvPicPr>
        <p:blipFill rotWithShape="1">
          <a:blip r:embed="rId3">
            <a:alphaModFix/>
          </a:blip>
          <a:srcRect b="0" l="59110" r="0" t="0"/>
          <a:stretch/>
        </p:blipFill>
        <p:spPr>
          <a:xfrm flipH="1">
            <a:off x="8768050" y="819550"/>
            <a:ext cx="368975" cy="30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4"/>
          <p:cNvSpPr txBox="1"/>
          <p:nvPr>
            <p:ph type="title"/>
          </p:nvPr>
        </p:nvSpPr>
        <p:spPr>
          <a:xfrm>
            <a:off x="986684" y="279948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" name="Google Shape;126;p64"/>
          <p:cNvSpPr txBox="1"/>
          <p:nvPr>
            <p:ph idx="2" type="title"/>
          </p:nvPr>
        </p:nvSpPr>
        <p:spPr>
          <a:xfrm>
            <a:off x="5414716" y="2799487"/>
            <a:ext cx="2742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" name="Google Shape;127;p64"/>
          <p:cNvSpPr txBox="1"/>
          <p:nvPr>
            <p:ph idx="1" type="subTitle"/>
          </p:nvPr>
        </p:nvSpPr>
        <p:spPr>
          <a:xfrm>
            <a:off x="5234566" y="3157742"/>
            <a:ext cx="31029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8" name="Google Shape;128;p64"/>
          <p:cNvSpPr txBox="1"/>
          <p:nvPr>
            <p:ph idx="3" type="subTitle"/>
          </p:nvPr>
        </p:nvSpPr>
        <p:spPr>
          <a:xfrm>
            <a:off x="806534" y="3157742"/>
            <a:ext cx="31029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9" name="Google Shape;129;p64"/>
          <p:cNvSpPr txBox="1"/>
          <p:nvPr>
            <p:ph idx="4" type="title"/>
          </p:nvPr>
        </p:nvSpPr>
        <p:spPr>
          <a:xfrm>
            <a:off x="720000" y="539498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30" name="Google Shape;130;p64"/>
          <p:cNvGrpSpPr/>
          <p:nvPr/>
        </p:nvGrpSpPr>
        <p:grpSpPr>
          <a:xfrm>
            <a:off x="8086125" y="0"/>
            <a:ext cx="689309" cy="773883"/>
            <a:chOff x="289713" y="0"/>
            <a:chExt cx="847025" cy="950950"/>
          </a:xfrm>
        </p:grpSpPr>
        <p:sp>
          <p:nvSpPr>
            <p:cNvPr id="131" name="Google Shape;131;p6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64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64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6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4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4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6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64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64"/>
          <p:cNvGrpSpPr/>
          <p:nvPr/>
        </p:nvGrpSpPr>
        <p:grpSpPr>
          <a:xfrm>
            <a:off x="368575" y="0"/>
            <a:ext cx="689309" cy="773883"/>
            <a:chOff x="289713" y="0"/>
            <a:chExt cx="847025" cy="950950"/>
          </a:xfrm>
        </p:grpSpPr>
        <p:sp>
          <p:nvSpPr>
            <p:cNvPr id="141" name="Google Shape;141;p6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64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64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6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4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4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4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64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4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65"/>
          <p:cNvSpPr txBox="1"/>
          <p:nvPr>
            <p:ph type="title"/>
          </p:nvPr>
        </p:nvSpPr>
        <p:spPr>
          <a:xfrm>
            <a:off x="789062" y="2798075"/>
            <a:ext cx="201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3" name="Google Shape;153;p65"/>
          <p:cNvSpPr txBox="1"/>
          <p:nvPr>
            <p:ph idx="1" type="subTitle"/>
          </p:nvPr>
        </p:nvSpPr>
        <p:spPr>
          <a:xfrm>
            <a:off x="789060" y="3154680"/>
            <a:ext cx="2017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4" name="Google Shape;154;p65"/>
          <p:cNvSpPr txBox="1"/>
          <p:nvPr>
            <p:ph idx="2" type="title"/>
          </p:nvPr>
        </p:nvSpPr>
        <p:spPr>
          <a:xfrm>
            <a:off x="3563400" y="2798075"/>
            <a:ext cx="201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5" name="Google Shape;155;p65"/>
          <p:cNvSpPr txBox="1"/>
          <p:nvPr>
            <p:ph idx="3" type="subTitle"/>
          </p:nvPr>
        </p:nvSpPr>
        <p:spPr>
          <a:xfrm>
            <a:off x="3563400" y="3154680"/>
            <a:ext cx="2017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6" name="Google Shape;156;p65"/>
          <p:cNvSpPr txBox="1"/>
          <p:nvPr>
            <p:ph idx="4" type="title"/>
          </p:nvPr>
        </p:nvSpPr>
        <p:spPr>
          <a:xfrm>
            <a:off x="6334038" y="2798075"/>
            <a:ext cx="20172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7" name="Google Shape;157;p65"/>
          <p:cNvSpPr txBox="1"/>
          <p:nvPr>
            <p:ph idx="5" type="subTitle"/>
          </p:nvPr>
        </p:nvSpPr>
        <p:spPr>
          <a:xfrm>
            <a:off x="6334043" y="3154680"/>
            <a:ext cx="2017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65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9" name="Google Shape;159;p65"/>
          <p:cNvGrpSpPr/>
          <p:nvPr/>
        </p:nvGrpSpPr>
        <p:grpSpPr>
          <a:xfrm>
            <a:off x="368575" y="-3175"/>
            <a:ext cx="689309" cy="1215208"/>
            <a:chOff x="289713" y="-542302"/>
            <a:chExt cx="847025" cy="1493252"/>
          </a:xfrm>
        </p:grpSpPr>
        <p:sp>
          <p:nvSpPr>
            <p:cNvPr id="160" name="Google Shape;160;p6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5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5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5"/>
            <p:cNvSpPr/>
            <p:nvPr/>
          </p:nvSpPr>
          <p:spPr>
            <a:xfrm>
              <a:off x="713219" y="-542302"/>
              <a:ext cx="21321" cy="1021761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5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5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5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5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65"/>
          <p:cNvGrpSpPr/>
          <p:nvPr/>
        </p:nvGrpSpPr>
        <p:grpSpPr>
          <a:xfrm flipH="1">
            <a:off x="-125" y="3734675"/>
            <a:ext cx="908100" cy="1223875"/>
            <a:chOff x="1739950" y="3665925"/>
            <a:chExt cx="908100" cy="1223875"/>
          </a:xfrm>
        </p:grpSpPr>
        <p:sp>
          <p:nvSpPr>
            <p:cNvPr id="170" name="Google Shape;170;p65"/>
            <p:cNvSpPr/>
            <p:nvPr/>
          </p:nvSpPr>
          <p:spPr>
            <a:xfrm>
              <a:off x="1739950" y="4779400"/>
              <a:ext cx="9081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" name="Google Shape;171;p65"/>
            <p:cNvPicPr preferRelativeResize="0"/>
            <p:nvPr/>
          </p:nvPicPr>
          <p:blipFill rotWithShape="1">
            <a:blip r:embed="rId3">
              <a:alphaModFix/>
            </a:blip>
            <a:srcRect b="0" l="0" r="32773" t="0"/>
            <a:stretch/>
          </p:blipFill>
          <p:spPr>
            <a:xfrm>
              <a:off x="1815052" y="3665925"/>
              <a:ext cx="832874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65"/>
          <p:cNvGrpSpPr/>
          <p:nvPr/>
        </p:nvGrpSpPr>
        <p:grpSpPr>
          <a:xfrm>
            <a:off x="8306800" y="2688175"/>
            <a:ext cx="903425" cy="2272575"/>
            <a:chOff x="8136352" y="2627725"/>
            <a:chExt cx="903425" cy="2272575"/>
          </a:xfrm>
        </p:grpSpPr>
        <p:sp>
          <p:nvSpPr>
            <p:cNvPr id="173" name="Google Shape;173;p65"/>
            <p:cNvSpPr/>
            <p:nvPr/>
          </p:nvSpPr>
          <p:spPr>
            <a:xfrm>
              <a:off x="8316777" y="4789900"/>
              <a:ext cx="7230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p65"/>
            <p:cNvPicPr preferRelativeResize="0"/>
            <p:nvPr/>
          </p:nvPicPr>
          <p:blipFill rotWithShape="1">
            <a:blip r:embed="rId4">
              <a:alphaModFix/>
            </a:blip>
            <a:srcRect b="0" l="0" r="22756" t="0"/>
            <a:stretch/>
          </p:blipFill>
          <p:spPr>
            <a:xfrm>
              <a:off x="8136352" y="2627725"/>
              <a:ext cx="837200" cy="2219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65"/>
          <p:cNvGrpSpPr/>
          <p:nvPr/>
        </p:nvGrpSpPr>
        <p:grpSpPr>
          <a:xfrm>
            <a:off x="3960873" y="4347607"/>
            <a:ext cx="1222254" cy="610934"/>
            <a:chOff x="131176" y="4137775"/>
            <a:chExt cx="1427700" cy="713625"/>
          </a:xfrm>
        </p:grpSpPr>
        <p:sp>
          <p:nvSpPr>
            <p:cNvPr id="176" name="Google Shape;176;p65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6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6"/>
          <p:cNvSpPr txBox="1"/>
          <p:nvPr>
            <p:ph type="title"/>
          </p:nvPr>
        </p:nvSpPr>
        <p:spPr>
          <a:xfrm>
            <a:off x="2257897" y="1537700"/>
            <a:ext cx="20859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1" name="Google Shape;181;p66"/>
          <p:cNvSpPr txBox="1"/>
          <p:nvPr>
            <p:ph idx="1" type="subTitle"/>
          </p:nvPr>
        </p:nvSpPr>
        <p:spPr>
          <a:xfrm>
            <a:off x="2257897" y="1819419"/>
            <a:ext cx="20829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2" name="Google Shape;182;p66"/>
          <p:cNvSpPr txBox="1"/>
          <p:nvPr>
            <p:ph idx="2" type="title"/>
          </p:nvPr>
        </p:nvSpPr>
        <p:spPr>
          <a:xfrm>
            <a:off x="5834361" y="1537688"/>
            <a:ext cx="20847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3" name="Google Shape;183;p66"/>
          <p:cNvSpPr txBox="1"/>
          <p:nvPr>
            <p:ph idx="3" type="subTitle"/>
          </p:nvPr>
        </p:nvSpPr>
        <p:spPr>
          <a:xfrm>
            <a:off x="5834361" y="1819408"/>
            <a:ext cx="20817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4" name="Google Shape;184;p66"/>
          <p:cNvSpPr txBox="1"/>
          <p:nvPr>
            <p:ph idx="4" type="title"/>
          </p:nvPr>
        </p:nvSpPr>
        <p:spPr>
          <a:xfrm>
            <a:off x="2257897" y="3289223"/>
            <a:ext cx="20829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5" name="Google Shape;185;p66"/>
          <p:cNvSpPr txBox="1"/>
          <p:nvPr>
            <p:ph idx="5" type="subTitle"/>
          </p:nvPr>
        </p:nvSpPr>
        <p:spPr>
          <a:xfrm>
            <a:off x="2257897" y="3570954"/>
            <a:ext cx="20829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6" name="Google Shape;186;p66"/>
          <p:cNvSpPr txBox="1"/>
          <p:nvPr>
            <p:ph idx="6" type="title"/>
          </p:nvPr>
        </p:nvSpPr>
        <p:spPr>
          <a:xfrm>
            <a:off x="5834361" y="3289221"/>
            <a:ext cx="2081700" cy="36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66"/>
          <p:cNvSpPr txBox="1"/>
          <p:nvPr>
            <p:ph idx="7" type="subTitle"/>
          </p:nvPr>
        </p:nvSpPr>
        <p:spPr>
          <a:xfrm>
            <a:off x="5834361" y="3570954"/>
            <a:ext cx="2081700" cy="665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8" name="Google Shape;188;p66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9" name="Google Shape;189;p66"/>
          <p:cNvGrpSpPr/>
          <p:nvPr/>
        </p:nvGrpSpPr>
        <p:grpSpPr>
          <a:xfrm>
            <a:off x="8224200" y="0"/>
            <a:ext cx="689309" cy="773883"/>
            <a:chOff x="289713" y="0"/>
            <a:chExt cx="847025" cy="950950"/>
          </a:xfrm>
        </p:grpSpPr>
        <p:sp>
          <p:nvSpPr>
            <p:cNvPr id="190" name="Google Shape;190;p6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6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6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6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6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6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6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6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66"/>
          <p:cNvGrpSpPr/>
          <p:nvPr/>
        </p:nvGrpSpPr>
        <p:grpSpPr>
          <a:xfrm>
            <a:off x="179825" y="4271498"/>
            <a:ext cx="609600" cy="752027"/>
            <a:chOff x="3184450" y="4137773"/>
            <a:chExt cx="609600" cy="752027"/>
          </a:xfrm>
        </p:grpSpPr>
        <p:sp>
          <p:nvSpPr>
            <p:cNvPr id="200" name="Google Shape;200;p66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1" name="Google Shape;201;p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66"/>
          <p:cNvGrpSpPr/>
          <p:nvPr/>
        </p:nvGrpSpPr>
        <p:grpSpPr>
          <a:xfrm flipH="1">
            <a:off x="7674976" y="4309900"/>
            <a:ext cx="1427700" cy="713625"/>
            <a:chOff x="131176" y="4137775"/>
            <a:chExt cx="1427700" cy="713625"/>
          </a:xfrm>
        </p:grpSpPr>
        <p:sp>
          <p:nvSpPr>
            <p:cNvPr id="203" name="Google Shape;203;p66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4" name="Google Shape;204;p6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5" name="Google Shape;205;p66"/>
          <p:cNvPicPr preferRelativeResize="0"/>
          <p:nvPr/>
        </p:nvPicPr>
        <p:blipFill rotWithShape="1">
          <a:blip r:embed="rId5">
            <a:alphaModFix/>
          </a:blip>
          <a:srcRect b="0" l="59110" r="0" t="0"/>
          <a:stretch/>
        </p:blipFill>
        <p:spPr>
          <a:xfrm flipH="1">
            <a:off x="8777575" y="971950"/>
            <a:ext cx="368975" cy="30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jalla One"/>
              <a:buNone/>
              <a:defRPr b="1" i="0" sz="3200" u="none" cap="none" strike="noStrik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●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○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hivo"/>
              <a:buChar char="■"/>
              <a:defRPr b="0" i="0" sz="15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jp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Relationship Id="rId4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jp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jp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8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1"/>
          <p:cNvGrpSpPr/>
          <p:nvPr/>
        </p:nvGrpSpPr>
        <p:grpSpPr>
          <a:xfrm>
            <a:off x="131176" y="4137775"/>
            <a:ext cx="1427700" cy="713625"/>
            <a:chOff x="131176" y="4137775"/>
            <a:chExt cx="1427700" cy="713625"/>
          </a:xfrm>
        </p:grpSpPr>
        <p:sp>
          <p:nvSpPr>
            <p:cNvPr id="795" name="Google Shape;795;p1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6" name="Google Shape;79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7" name="Google Shape;797;p1"/>
          <p:cNvGrpSpPr/>
          <p:nvPr/>
        </p:nvGrpSpPr>
        <p:grpSpPr>
          <a:xfrm>
            <a:off x="5446128" y="1632132"/>
            <a:ext cx="2265900" cy="2887168"/>
            <a:chOff x="5065128" y="1632132"/>
            <a:chExt cx="2265900" cy="2887168"/>
          </a:xfrm>
        </p:grpSpPr>
        <p:sp>
          <p:nvSpPr>
            <p:cNvPr id="798" name="Google Shape;798;p1"/>
            <p:cNvSpPr/>
            <p:nvPr/>
          </p:nvSpPr>
          <p:spPr>
            <a:xfrm>
              <a:off x="5065128" y="4408900"/>
              <a:ext cx="22659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99" name="Google Shape;79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54575" y="1632132"/>
              <a:ext cx="1975125" cy="28585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0" name="Google Shape;800;p1"/>
          <p:cNvSpPr txBox="1"/>
          <p:nvPr>
            <p:ph type="ctrTitle"/>
          </p:nvPr>
        </p:nvSpPr>
        <p:spPr>
          <a:xfrm>
            <a:off x="723375" y="1208550"/>
            <a:ext cx="51939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3"/>
                </a:solidFill>
              </a:rPr>
              <a:t>LEFT</a:t>
            </a:r>
            <a:r>
              <a:rPr lang="en"/>
              <a:t> RECURSIVE</a:t>
            </a:r>
            <a:endParaRPr/>
          </a:p>
        </p:txBody>
      </p:sp>
      <p:sp>
        <p:nvSpPr>
          <p:cNvPr id="801" name="Google Shape;801;p1"/>
          <p:cNvSpPr txBox="1"/>
          <p:nvPr>
            <p:ph idx="1" type="subTitle"/>
          </p:nvPr>
        </p:nvSpPr>
        <p:spPr>
          <a:xfrm>
            <a:off x="718325" y="2596925"/>
            <a:ext cx="4212000" cy="13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Group 7: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Divasetya Pratama Putri (2110631170009)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Annisa Intan Nuraini (2110631170052)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Calista Salsabila C. P. W. (2110631170058)</a:t>
            </a:r>
            <a:endParaRPr/>
          </a:p>
        </p:txBody>
      </p:sp>
      <p:sp>
        <p:nvSpPr>
          <p:cNvPr id="802" name="Google Shape;802;p1"/>
          <p:cNvSpPr/>
          <p:nvPr/>
        </p:nvSpPr>
        <p:spPr>
          <a:xfrm>
            <a:off x="-577768" y="907762"/>
            <a:ext cx="179549" cy="298585"/>
          </a:xfrm>
          <a:custGeom>
            <a:rect b="b" l="l" r="r" t="t"/>
            <a:pathLst>
              <a:path extrusionOk="0" fill="none" h="15316" w="9210">
                <a:moveTo>
                  <a:pt x="4693" y="0"/>
                </a:moveTo>
                <a:lnTo>
                  <a:pt x="4693" y="0"/>
                </a:lnTo>
                <a:lnTo>
                  <a:pt x="4457" y="20"/>
                </a:lnTo>
                <a:lnTo>
                  <a:pt x="4241" y="79"/>
                </a:lnTo>
                <a:lnTo>
                  <a:pt x="4065" y="177"/>
                </a:lnTo>
                <a:lnTo>
                  <a:pt x="3888" y="314"/>
                </a:lnTo>
                <a:lnTo>
                  <a:pt x="3888" y="314"/>
                </a:lnTo>
                <a:lnTo>
                  <a:pt x="3751" y="472"/>
                </a:lnTo>
                <a:lnTo>
                  <a:pt x="3633" y="668"/>
                </a:lnTo>
                <a:lnTo>
                  <a:pt x="3574" y="884"/>
                </a:lnTo>
                <a:lnTo>
                  <a:pt x="3554" y="1120"/>
                </a:lnTo>
                <a:lnTo>
                  <a:pt x="3554" y="1925"/>
                </a:lnTo>
                <a:lnTo>
                  <a:pt x="3554" y="1925"/>
                </a:lnTo>
                <a:lnTo>
                  <a:pt x="3201" y="2003"/>
                </a:lnTo>
                <a:lnTo>
                  <a:pt x="2847" y="2121"/>
                </a:lnTo>
                <a:lnTo>
                  <a:pt x="2514" y="2239"/>
                </a:lnTo>
                <a:lnTo>
                  <a:pt x="2219" y="2396"/>
                </a:lnTo>
                <a:lnTo>
                  <a:pt x="1924" y="2553"/>
                </a:lnTo>
                <a:lnTo>
                  <a:pt x="1650" y="2749"/>
                </a:lnTo>
                <a:lnTo>
                  <a:pt x="1394" y="2965"/>
                </a:lnTo>
                <a:lnTo>
                  <a:pt x="1159" y="3181"/>
                </a:lnTo>
                <a:lnTo>
                  <a:pt x="1159" y="3181"/>
                </a:lnTo>
                <a:lnTo>
                  <a:pt x="943" y="3436"/>
                </a:lnTo>
                <a:lnTo>
                  <a:pt x="766" y="3692"/>
                </a:lnTo>
                <a:lnTo>
                  <a:pt x="609" y="3947"/>
                </a:lnTo>
                <a:lnTo>
                  <a:pt x="471" y="4222"/>
                </a:lnTo>
                <a:lnTo>
                  <a:pt x="373" y="4516"/>
                </a:lnTo>
                <a:lnTo>
                  <a:pt x="314" y="4811"/>
                </a:lnTo>
                <a:lnTo>
                  <a:pt x="275" y="5125"/>
                </a:lnTo>
                <a:lnTo>
                  <a:pt x="255" y="5439"/>
                </a:lnTo>
                <a:lnTo>
                  <a:pt x="255" y="5439"/>
                </a:lnTo>
                <a:lnTo>
                  <a:pt x="255" y="5714"/>
                </a:lnTo>
                <a:lnTo>
                  <a:pt x="295" y="5969"/>
                </a:lnTo>
                <a:lnTo>
                  <a:pt x="334" y="6225"/>
                </a:lnTo>
                <a:lnTo>
                  <a:pt x="393" y="6460"/>
                </a:lnTo>
                <a:lnTo>
                  <a:pt x="471" y="6676"/>
                </a:lnTo>
                <a:lnTo>
                  <a:pt x="570" y="6873"/>
                </a:lnTo>
                <a:lnTo>
                  <a:pt x="687" y="7069"/>
                </a:lnTo>
                <a:lnTo>
                  <a:pt x="825" y="7246"/>
                </a:lnTo>
                <a:lnTo>
                  <a:pt x="825" y="7246"/>
                </a:lnTo>
                <a:lnTo>
                  <a:pt x="962" y="7403"/>
                </a:lnTo>
                <a:lnTo>
                  <a:pt x="1119" y="7560"/>
                </a:lnTo>
                <a:lnTo>
                  <a:pt x="1277" y="7697"/>
                </a:lnTo>
                <a:lnTo>
                  <a:pt x="1434" y="7835"/>
                </a:lnTo>
                <a:lnTo>
                  <a:pt x="1610" y="7953"/>
                </a:lnTo>
                <a:lnTo>
                  <a:pt x="1787" y="8051"/>
                </a:lnTo>
                <a:lnTo>
                  <a:pt x="1983" y="8149"/>
                </a:lnTo>
                <a:lnTo>
                  <a:pt x="2160" y="8228"/>
                </a:lnTo>
                <a:lnTo>
                  <a:pt x="2160" y="8228"/>
                </a:lnTo>
                <a:lnTo>
                  <a:pt x="2572" y="8385"/>
                </a:lnTo>
                <a:lnTo>
                  <a:pt x="3044" y="8542"/>
                </a:lnTo>
                <a:lnTo>
                  <a:pt x="3574" y="8699"/>
                </a:lnTo>
                <a:lnTo>
                  <a:pt x="4163" y="8856"/>
                </a:lnTo>
                <a:lnTo>
                  <a:pt x="4163" y="8856"/>
                </a:lnTo>
                <a:lnTo>
                  <a:pt x="4831" y="9033"/>
                </a:lnTo>
                <a:lnTo>
                  <a:pt x="5321" y="9190"/>
                </a:lnTo>
                <a:lnTo>
                  <a:pt x="5321" y="9190"/>
                </a:lnTo>
                <a:lnTo>
                  <a:pt x="5518" y="9249"/>
                </a:lnTo>
                <a:lnTo>
                  <a:pt x="5675" y="9327"/>
                </a:lnTo>
                <a:lnTo>
                  <a:pt x="5852" y="9425"/>
                </a:lnTo>
                <a:lnTo>
                  <a:pt x="5989" y="9523"/>
                </a:lnTo>
                <a:lnTo>
                  <a:pt x="5989" y="9523"/>
                </a:lnTo>
                <a:lnTo>
                  <a:pt x="6107" y="9641"/>
                </a:lnTo>
                <a:lnTo>
                  <a:pt x="6185" y="9779"/>
                </a:lnTo>
                <a:lnTo>
                  <a:pt x="6244" y="9936"/>
                </a:lnTo>
                <a:lnTo>
                  <a:pt x="6244" y="10093"/>
                </a:lnTo>
                <a:lnTo>
                  <a:pt x="6244" y="10093"/>
                </a:lnTo>
                <a:lnTo>
                  <a:pt x="6244" y="10230"/>
                </a:lnTo>
                <a:lnTo>
                  <a:pt x="6225" y="10368"/>
                </a:lnTo>
                <a:lnTo>
                  <a:pt x="6185" y="10486"/>
                </a:lnTo>
                <a:lnTo>
                  <a:pt x="6146" y="10584"/>
                </a:lnTo>
                <a:lnTo>
                  <a:pt x="6068" y="10682"/>
                </a:lnTo>
                <a:lnTo>
                  <a:pt x="6009" y="10780"/>
                </a:lnTo>
                <a:lnTo>
                  <a:pt x="5910" y="10859"/>
                </a:lnTo>
                <a:lnTo>
                  <a:pt x="5812" y="10937"/>
                </a:lnTo>
                <a:lnTo>
                  <a:pt x="5812" y="10937"/>
                </a:lnTo>
                <a:lnTo>
                  <a:pt x="5694" y="11016"/>
                </a:lnTo>
                <a:lnTo>
                  <a:pt x="5557" y="11075"/>
                </a:lnTo>
                <a:lnTo>
                  <a:pt x="5420" y="11114"/>
                </a:lnTo>
                <a:lnTo>
                  <a:pt x="5263" y="11153"/>
                </a:lnTo>
                <a:lnTo>
                  <a:pt x="4909" y="11212"/>
                </a:lnTo>
                <a:lnTo>
                  <a:pt x="4497" y="11232"/>
                </a:lnTo>
                <a:lnTo>
                  <a:pt x="4497" y="11232"/>
                </a:lnTo>
                <a:lnTo>
                  <a:pt x="4163" y="11212"/>
                </a:lnTo>
                <a:lnTo>
                  <a:pt x="3829" y="11193"/>
                </a:lnTo>
                <a:lnTo>
                  <a:pt x="3495" y="11134"/>
                </a:lnTo>
                <a:lnTo>
                  <a:pt x="3181" y="11075"/>
                </a:lnTo>
                <a:lnTo>
                  <a:pt x="3181" y="11075"/>
                </a:lnTo>
                <a:lnTo>
                  <a:pt x="2867" y="10977"/>
                </a:lnTo>
                <a:lnTo>
                  <a:pt x="2553" y="10839"/>
                </a:lnTo>
                <a:lnTo>
                  <a:pt x="2199" y="10702"/>
                </a:lnTo>
                <a:lnTo>
                  <a:pt x="1866" y="10505"/>
                </a:lnTo>
                <a:lnTo>
                  <a:pt x="1866" y="10505"/>
                </a:lnTo>
                <a:lnTo>
                  <a:pt x="1571" y="10368"/>
                </a:lnTo>
                <a:lnTo>
                  <a:pt x="1355" y="10270"/>
                </a:lnTo>
                <a:lnTo>
                  <a:pt x="1355" y="10270"/>
                </a:lnTo>
                <a:lnTo>
                  <a:pt x="1159" y="10230"/>
                </a:lnTo>
                <a:lnTo>
                  <a:pt x="962" y="10211"/>
                </a:lnTo>
                <a:lnTo>
                  <a:pt x="962" y="10211"/>
                </a:lnTo>
                <a:lnTo>
                  <a:pt x="786" y="10230"/>
                </a:lnTo>
                <a:lnTo>
                  <a:pt x="609" y="10289"/>
                </a:lnTo>
                <a:lnTo>
                  <a:pt x="432" y="10407"/>
                </a:lnTo>
                <a:lnTo>
                  <a:pt x="295" y="10564"/>
                </a:lnTo>
                <a:lnTo>
                  <a:pt x="295" y="10564"/>
                </a:lnTo>
                <a:lnTo>
                  <a:pt x="177" y="10741"/>
                </a:lnTo>
                <a:lnTo>
                  <a:pt x="79" y="10957"/>
                </a:lnTo>
                <a:lnTo>
                  <a:pt x="20" y="11173"/>
                </a:lnTo>
                <a:lnTo>
                  <a:pt x="0" y="11409"/>
                </a:lnTo>
                <a:lnTo>
                  <a:pt x="0" y="11409"/>
                </a:lnTo>
                <a:lnTo>
                  <a:pt x="20" y="11585"/>
                </a:lnTo>
                <a:lnTo>
                  <a:pt x="39" y="11742"/>
                </a:lnTo>
                <a:lnTo>
                  <a:pt x="79" y="11880"/>
                </a:lnTo>
                <a:lnTo>
                  <a:pt x="138" y="11998"/>
                </a:lnTo>
                <a:lnTo>
                  <a:pt x="138" y="11998"/>
                </a:lnTo>
                <a:lnTo>
                  <a:pt x="197" y="12115"/>
                </a:lnTo>
                <a:lnTo>
                  <a:pt x="295" y="12214"/>
                </a:lnTo>
                <a:lnTo>
                  <a:pt x="413" y="12312"/>
                </a:lnTo>
                <a:lnTo>
                  <a:pt x="550" y="12410"/>
                </a:lnTo>
                <a:lnTo>
                  <a:pt x="550" y="12410"/>
                </a:lnTo>
                <a:lnTo>
                  <a:pt x="864" y="12606"/>
                </a:lnTo>
                <a:lnTo>
                  <a:pt x="1218" y="12783"/>
                </a:lnTo>
                <a:lnTo>
                  <a:pt x="1571" y="12940"/>
                </a:lnTo>
                <a:lnTo>
                  <a:pt x="1964" y="13097"/>
                </a:lnTo>
                <a:lnTo>
                  <a:pt x="2356" y="13215"/>
                </a:lnTo>
                <a:lnTo>
                  <a:pt x="2749" y="13313"/>
                </a:lnTo>
                <a:lnTo>
                  <a:pt x="3181" y="13392"/>
                </a:lnTo>
                <a:lnTo>
                  <a:pt x="3633" y="13470"/>
                </a:lnTo>
                <a:lnTo>
                  <a:pt x="3633" y="14197"/>
                </a:lnTo>
                <a:lnTo>
                  <a:pt x="3633" y="14197"/>
                </a:lnTo>
                <a:lnTo>
                  <a:pt x="3652" y="14432"/>
                </a:lnTo>
                <a:lnTo>
                  <a:pt x="3711" y="14648"/>
                </a:lnTo>
                <a:lnTo>
                  <a:pt x="3809" y="14845"/>
                </a:lnTo>
                <a:lnTo>
                  <a:pt x="3947" y="15002"/>
                </a:lnTo>
                <a:lnTo>
                  <a:pt x="3947" y="15002"/>
                </a:lnTo>
                <a:lnTo>
                  <a:pt x="4104" y="15139"/>
                </a:lnTo>
                <a:lnTo>
                  <a:pt x="4300" y="15237"/>
                </a:lnTo>
                <a:lnTo>
                  <a:pt x="4516" y="15296"/>
                </a:lnTo>
                <a:lnTo>
                  <a:pt x="4752" y="15316"/>
                </a:lnTo>
                <a:lnTo>
                  <a:pt x="4752" y="15316"/>
                </a:lnTo>
                <a:lnTo>
                  <a:pt x="5007" y="15296"/>
                </a:lnTo>
                <a:lnTo>
                  <a:pt x="5223" y="15237"/>
                </a:lnTo>
                <a:lnTo>
                  <a:pt x="5400" y="15139"/>
                </a:lnTo>
                <a:lnTo>
                  <a:pt x="5577" y="15002"/>
                </a:lnTo>
                <a:lnTo>
                  <a:pt x="5577" y="15002"/>
                </a:lnTo>
                <a:lnTo>
                  <a:pt x="5714" y="14845"/>
                </a:lnTo>
                <a:lnTo>
                  <a:pt x="5812" y="14648"/>
                </a:lnTo>
                <a:lnTo>
                  <a:pt x="5871" y="14432"/>
                </a:lnTo>
                <a:lnTo>
                  <a:pt x="5891" y="14197"/>
                </a:lnTo>
                <a:lnTo>
                  <a:pt x="5891" y="13392"/>
                </a:lnTo>
                <a:lnTo>
                  <a:pt x="5891" y="13392"/>
                </a:lnTo>
                <a:lnTo>
                  <a:pt x="6264" y="13313"/>
                </a:lnTo>
                <a:lnTo>
                  <a:pt x="6617" y="13215"/>
                </a:lnTo>
                <a:lnTo>
                  <a:pt x="6951" y="13097"/>
                </a:lnTo>
                <a:lnTo>
                  <a:pt x="7265" y="12940"/>
                </a:lnTo>
                <a:lnTo>
                  <a:pt x="7560" y="12783"/>
                </a:lnTo>
                <a:lnTo>
                  <a:pt x="7835" y="12606"/>
                </a:lnTo>
                <a:lnTo>
                  <a:pt x="8090" y="12410"/>
                </a:lnTo>
                <a:lnTo>
                  <a:pt x="8326" y="12174"/>
                </a:lnTo>
                <a:lnTo>
                  <a:pt x="8326" y="12174"/>
                </a:lnTo>
                <a:lnTo>
                  <a:pt x="8522" y="11939"/>
                </a:lnTo>
                <a:lnTo>
                  <a:pt x="8718" y="11703"/>
                </a:lnTo>
                <a:lnTo>
                  <a:pt x="8875" y="11428"/>
                </a:lnTo>
                <a:lnTo>
                  <a:pt x="8993" y="11153"/>
                </a:lnTo>
                <a:lnTo>
                  <a:pt x="9091" y="10878"/>
                </a:lnTo>
                <a:lnTo>
                  <a:pt x="9170" y="10584"/>
                </a:lnTo>
                <a:lnTo>
                  <a:pt x="9209" y="10270"/>
                </a:lnTo>
                <a:lnTo>
                  <a:pt x="9209" y="9955"/>
                </a:lnTo>
                <a:lnTo>
                  <a:pt x="9209" y="9955"/>
                </a:lnTo>
                <a:lnTo>
                  <a:pt x="9209" y="9661"/>
                </a:lnTo>
                <a:lnTo>
                  <a:pt x="9190" y="9406"/>
                </a:lnTo>
                <a:lnTo>
                  <a:pt x="9131" y="9150"/>
                </a:lnTo>
                <a:lnTo>
                  <a:pt x="9072" y="8915"/>
                </a:lnTo>
                <a:lnTo>
                  <a:pt x="8993" y="8699"/>
                </a:lnTo>
                <a:lnTo>
                  <a:pt x="8895" y="8483"/>
                </a:lnTo>
                <a:lnTo>
                  <a:pt x="8797" y="8286"/>
                </a:lnTo>
                <a:lnTo>
                  <a:pt x="8659" y="8110"/>
                </a:lnTo>
                <a:lnTo>
                  <a:pt x="8659" y="8110"/>
                </a:lnTo>
                <a:lnTo>
                  <a:pt x="8522" y="7953"/>
                </a:lnTo>
                <a:lnTo>
                  <a:pt x="8365" y="7796"/>
                </a:lnTo>
                <a:lnTo>
                  <a:pt x="8208" y="7658"/>
                </a:lnTo>
                <a:lnTo>
                  <a:pt x="8051" y="7521"/>
                </a:lnTo>
                <a:lnTo>
                  <a:pt x="7874" y="7403"/>
                </a:lnTo>
                <a:lnTo>
                  <a:pt x="7697" y="7305"/>
                </a:lnTo>
                <a:lnTo>
                  <a:pt x="7521" y="7207"/>
                </a:lnTo>
                <a:lnTo>
                  <a:pt x="7324" y="7128"/>
                </a:lnTo>
                <a:lnTo>
                  <a:pt x="7324" y="7128"/>
                </a:lnTo>
                <a:lnTo>
                  <a:pt x="6912" y="6971"/>
                </a:lnTo>
                <a:lnTo>
                  <a:pt x="6460" y="6833"/>
                </a:lnTo>
                <a:lnTo>
                  <a:pt x="5930" y="6676"/>
                </a:lnTo>
                <a:lnTo>
                  <a:pt x="5361" y="6539"/>
                </a:lnTo>
                <a:lnTo>
                  <a:pt x="5361" y="6539"/>
                </a:lnTo>
                <a:lnTo>
                  <a:pt x="4831" y="6421"/>
                </a:lnTo>
                <a:lnTo>
                  <a:pt x="4399" y="6284"/>
                </a:lnTo>
                <a:lnTo>
                  <a:pt x="4025" y="6146"/>
                </a:lnTo>
                <a:lnTo>
                  <a:pt x="3731" y="6028"/>
                </a:lnTo>
                <a:lnTo>
                  <a:pt x="3731" y="6028"/>
                </a:lnTo>
                <a:lnTo>
                  <a:pt x="3594" y="5950"/>
                </a:lnTo>
                <a:lnTo>
                  <a:pt x="3495" y="5871"/>
                </a:lnTo>
                <a:lnTo>
                  <a:pt x="3397" y="5793"/>
                </a:lnTo>
                <a:lnTo>
                  <a:pt x="3338" y="5695"/>
                </a:lnTo>
                <a:lnTo>
                  <a:pt x="3279" y="5596"/>
                </a:lnTo>
                <a:lnTo>
                  <a:pt x="3240" y="5479"/>
                </a:lnTo>
                <a:lnTo>
                  <a:pt x="3220" y="5361"/>
                </a:lnTo>
                <a:lnTo>
                  <a:pt x="3201" y="5243"/>
                </a:lnTo>
                <a:lnTo>
                  <a:pt x="3201" y="5243"/>
                </a:lnTo>
                <a:lnTo>
                  <a:pt x="3201" y="5106"/>
                </a:lnTo>
                <a:lnTo>
                  <a:pt x="3240" y="4988"/>
                </a:lnTo>
                <a:lnTo>
                  <a:pt x="3260" y="4870"/>
                </a:lnTo>
                <a:lnTo>
                  <a:pt x="3319" y="4772"/>
                </a:lnTo>
                <a:lnTo>
                  <a:pt x="3378" y="4654"/>
                </a:lnTo>
                <a:lnTo>
                  <a:pt x="3456" y="4556"/>
                </a:lnTo>
                <a:lnTo>
                  <a:pt x="3554" y="4477"/>
                </a:lnTo>
                <a:lnTo>
                  <a:pt x="3652" y="4399"/>
                </a:lnTo>
                <a:lnTo>
                  <a:pt x="3652" y="4399"/>
                </a:lnTo>
                <a:lnTo>
                  <a:pt x="3770" y="4320"/>
                </a:lnTo>
                <a:lnTo>
                  <a:pt x="3908" y="4261"/>
                </a:lnTo>
                <a:lnTo>
                  <a:pt x="4045" y="4202"/>
                </a:lnTo>
                <a:lnTo>
                  <a:pt x="4183" y="4163"/>
                </a:lnTo>
                <a:lnTo>
                  <a:pt x="4497" y="4104"/>
                </a:lnTo>
                <a:lnTo>
                  <a:pt x="4850" y="4084"/>
                </a:lnTo>
                <a:lnTo>
                  <a:pt x="4850" y="4084"/>
                </a:lnTo>
                <a:lnTo>
                  <a:pt x="5086" y="4084"/>
                </a:lnTo>
                <a:lnTo>
                  <a:pt x="5321" y="4104"/>
                </a:lnTo>
                <a:lnTo>
                  <a:pt x="5557" y="4143"/>
                </a:lnTo>
                <a:lnTo>
                  <a:pt x="5793" y="4202"/>
                </a:lnTo>
                <a:lnTo>
                  <a:pt x="5793" y="4202"/>
                </a:lnTo>
                <a:lnTo>
                  <a:pt x="6009" y="4261"/>
                </a:lnTo>
                <a:lnTo>
                  <a:pt x="6225" y="4340"/>
                </a:lnTo>
                <a:lnTo>
                  <a:pt x="6421" y="4418"/>
                </a:lnTo>
                <a:lnTo>
                  <a:pt x="6617" y="4516"/>
                </a:lnTo>
                <a:lnTo>
                  <a:pt x="6617" y="4516"/>
                </a:lnTo>
                <a:lnTo>
                  <a:pt x="7128" y="4791"/>
                </a:lnTo>
                <a:lnTo>
                  <a:pt x="7128" y="4791"/>
                </a:lnTo>
                <a:lnTo>
                  <a:pt x="7422" y="4948"/>
                </a:lnTo>
                <a:lnTo>
                  <a:pt x="7638" y="5027"/>
                </a:lnTo>
                <a:lnTo>
                  <a:pt x="7638" y="5027"/>
                </a:lnTo>
                <a:lnTo>
                  <a:pt x="7835" y="5086"/>
                </a:lnTo>
                <a:lnTo>
                  <a:pt x="8011" y="5106"/>
                </a:lnTo>
                <a:lnTo>
                  <a:pt x="8011" y="5106"/>
                </a:lnTo>
                <a:lnTo>
                  <a:pt x="8208" y="5086"/>
                </a:lnTo>
                <a:lnTo>
                  <a:pt x="8385" y="5007"/>
                </a:lnTo>
                <a:lnTo>
                  <a:pt x="8542" y="4890"/>
                </a:lnTo>
                <a:lnTo>
                  <a:pt x="8699" y="4752"/>
                </a:lnTo>
                <a:lnTo>
                  <a:pt x="8699" y="4752"/>
                </a:lnTo>
                <a:lnTo>
                  <a:pt x="8836" y="4556"/>
                </a:lnTo>
                <a:lnTo>
                  <a:pt x="8915" y="4359"/>
                </a:lnTo>
                <a:lnTo>
                  <a:pt x="8974" y="4143"/>
                </a:lnTo>
                <a:lnTo>
                  <a:pt x="8993" y="3908"/>
                </a:lnTo>
                <a:lnTo>
                  <a:pt x="8993" y="3908"/>
                </a:lnTo>
                <a:lnTo>
                  <a:pt x="8993" y="3731"/>
                </a:lnTo>
                <a:lnTo>
                  <a:pt x="8954" y="3594"/>
                </a:lnTo>
                <a:lnTo>
                  <a:pt x="8915" y="3456"/>
                </a:lnTo>
                <a:lnTo>
                  <a:pt x="8875" y="3319"/>
                </a:lnTo>
                <a:lnTo>
                  <a:pt x="8875" y="3319"/>
                </a:lnTo>
                <a:lnTo>
                  <a:pt x="8797" y="3201"/>
                </a:lnTo>
                <a:lnTo>
                  <a:pt x="8699" y="3103"/>
                </a:lnTo>
                <a:lnTo>
                  <a:pt x="8601" y="2985"/>
                </a:lnTo>
                <a:lnTo>
                  <a:pt x="8463" y="2887"/>
                </a:lnTo>
                <a:lnTo>
                  <a:pt x="8463" y="2887"/>
                </a:lnTo>
                <a:lnTo>
                  <a:pt x="8129" y="2710"/>
                </a:lnTo>
                <a:lnTo>
                  <a:pt x="7815" y="2533"/>
                </a:lnTo>
                <a:lnTo>
                  <a:pt x="7481" y="2376"/>
                </a:lnTo>
                <a:lnTo>
                  <a:pt x="7167" y="2239"/>
                </a:lnTo>
                <a:lnTo>
                  <a:pt x="6833" y="2121"/>
                </a:lnTo>
                <a:lnTo>
                  <a:pt x="6500" y="2023"/>
                </a:lnTo>
                <a:lnTo>
                  <a:pt x="6166" y="1944"/>
                </a:lnTo>
                <a:lnTo>
                  <a:pt x="5832" y="1866"/>
                </a:lnTo>
                <a:lnTo>
                  <a:pt x="5832" y="1120"/>
                </a:lnTo>
                <a:lnTo>
                  <a:pt x="5832" y="1120"/>
                </a:lnTo>
                <a:lnTo>
                  <a:pt x="5812" y="864"/>
                </a:lnTo>
                <a:lnTo>
                  <a:pt x="5753" y="648"/>
                </a:lnTo>
                <a:lnTo>
                  <a:pt x="5655" y="472"/>
                </a:lnTo>
                <a:lnTo>
                  <a:pt x="5518" y="295"/>
                </a:lnTo>
                <a:lnTo>
                  <a:pt x="5518" y="295"/>
                </a:lnTo>
                <a:lnTo>
                  <a:pt x="5341" y="157"/>
                </a:lnTo>
                <a:lnTo>
                  <a:pt x="5145" y="79"/>
                </a:lnTo>
                <a:lnTo>
                  <a:pt x="4929" y="20"/>
                </a:lnTo>
                <a:lnTo>
                  <a:pt x="4693" y="0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"/>
          <p:cNvSpPr/>
          <p:nvPr/>
        </p:nvSpPr>
        <p:spPr>
          <a:xfrm>
            <a:off x="266499" y="1561153"/>
            <a:ext cx="205185" cy="50161"/>
          </a:xfrm>
          <a:custGeom>
            <a:rect b="b" l="l" r="r" t="t"/>
            <a:pathLst>
              <a:path extrusionOk="0" fill="none" h="2573" w="10525">
                <a:moveTo>
                  <a:pt x="9249" y="1"/>
                </a:moveTo>
                <a:lnTo>
                  <a:pt x="1277" y="1"/>
                </a:lnTo>
                <a:lnTo>
                  <a:pt x="1277" y="1"/>
                </a:lnTo>
                <a:lnTo>
                  <a:pt x="1139" y="1"/>
                </a:lnTo>
                <a:lnTo>
                  <a:pt x="1002" y="20"/>
                </a:lnTo>
                <a:lnTo>
                  <a:pt x="884" y="60"/>
                </a:lnTo>
                <a:lnTo>
                  <a:pt x="766" y="99"/>
                </a:lnTo>
                <a:lnTo>
                  <a:pt x="668" y="158"/>
                </a:lnTo>
                <a:lnTo>
                  <a:pt x="550" y="217"/>
                </a:lnTo>
                <a:lnTo>
                  <a:pt x="452" y="295"/>
                </a:lnTo>
                <a:lnTo>
                  <a:pt x="354" y="374"/>
                </a:lnTo>
                <a:lnTo>
                  <a:pt x="354" y="374"/>
                </a:lnTo>
                <a:lnTo>
                  <a:pt x="275" y="472"/>
                </a:lnTo>
                <a:lnTo>
                  <a:pt x="197" y="590"/>
                </a:lnTo>
                <a:lnTo>
                  <a:pt x="138" y="688"/>
                </a:lnTo>
                <a:lnTo>
                  <a:pt x="79" y="806"/>
                </a:lnTo>
                <a:lnTo>
                  <a:pt x="40" y="924"/>
                </a:lnTo>
                <a:lnTo>
                  <a:pt x="20" y="1041"/>
                </a:lnTo>
                <a:lnTo>
                  <a:pt x="0" y="1159"/>
                </a:lnTo>
                <a:lnTo>
                  <a:pt x="0" y="1297"/>
                </a:lnTo>
                <a:lnTo>
                  <a:pt x="0" y="1297"/>
                </a:lnTo>
                <a:lnTo>
                  <a:pt x="0" y="1434"/>
                </a:lnTo>
                <a:lnTo>
                  <a:pt x="20" y="1552"/>
                </a:lnTo>
                <a:lnTo>
                  <a:pt x="40" y="1670"/>
                </a:lnTo>
                <a:lnTo>
                  <a:pt x="79" y="1787"/>
                </a:lnTo>
                <a:lnTo>
                  <a:pt x="138" y="1905"/>
                </a:lnTo>
                <a:lnTo>
                  <a:pt x="197" y="2003"/>
                </a:lnTo>
                <a:lnTo>
                  <a:pt x="275" y="2102"/>
                </a:lnTo>
                <a:lnTo>
                  <a:pt x="354" y="2200"/>
                </a:lnTo>
                <a:lnTo>
                  <a:pt x="354" y="2200"/>
                </a:lnTo>
                <a:lnTo>
                  <a:pt x="452" y="2298"/>
                </a:lnTo>
                <a:lnTo>
                  <a:pt x="550" y="2357"/>
                </a:lnTo>
                <a:lnTo>
                  <a:pt x="668" y="2435"/>
                </a:lnTo>
                <a:lnTo>
                  <a:pt x="766" y="2475"/>
                </a:lnTo>
                <a:lnTo>
                  <a:pt x="884" y="2514"/>
                </a:lnTo>
                <a:lnTo>
                  <a:pt x="1002" y="2553"/>
                </a:lnTo>
                <a:lnTo>
                  <a:pt x="1139" y="2573"/>
                </a:lnTo>
                <a:lnTo>
                  <a:pt x="1277" y="2573"/>
                </a:lnTo>
                <a:lnTo>
                  <a:pt x="9249" y="2573"/>
                </a:lnTo>
                <a:lnTo>
                  <a:pt x="9249" y="2573"/>
                </a:lnTo>
                <a:lnTo>
                  <a:pt x="9386" y="2573"/>
                </a:lnTo>
                <a:lnTo>
                  <a:pt x="9523" y="2553"/>
                </a:lnTo>
                <a:lnTo>
                  <a:pt x="9641" y="2514"/>
                </a:lnTo>
                <a:lnTo>
                  <a:pt x="9759" y="2475"/>
                </a:lnTo>
                <a:lnTo>
                  <a:pt x="9857" y="2416"/>
                </a:lnTo>
                <a:lnTo>
                  <a:pt x="9975" y="2357"/>
                </a:lnTo>
                <a:lnTo>
                  <a:pt x="10073" y="2278"/>
                </a:lnTo>
                <a:lnTo>
                  <a:pt x="10171" y="2200"/>
                </a:lnTo>
                <a:lnTo>
                  <a:pt x="10171" y="2200"/>
                </a:lnTo>
                <a:lnTo>
                  <a:pt x="10250" y="2102"/>
                </a:lnTo>
                <a:lnTo>
                  <a:pt x="10328" y="2003"/>
                </a:lnTo>
                <a:lnTo>
                  <a:pt x="10387" y="1886"/>
                </a:lnTo>
                <a:lnTo>
                  <a:pt x="10446" y="1768"/>
                </a:lnTo>
                <a:lnTo>
                  <a:pt x="10486" y="1650"/>
                </a:lnTo>
                <a:lnTo>
                  <a:pt x="10505" y="1532"/>
                </a:lnTo>
                <a:lnTo>
                  <a:pt x="10525" y="1414"/>
                </a:lnTo>
                <a:lnTo>
                  <a:pt x="10525" y="1277"/>
                </a:lnTo>
                <a:lnTo>
                  <a:pt x="10525" y="1277"/>
                </a:lnTo>
                <a:lnTo>
                  <a:pt x="10525" y="1140"/>
                </a:lnTo>
                <a:lnTo>
                  <a:pt x="10505" y="1022"/>
                </a:lnTo>
                <a:lnTo>
                  <a:pt x="10486" y="904"/>
                </a:lnTo>
                <a:lnTo>
                  <a:pt x="10446" y="786"/>
                </a:lnTo>
                <a:lnTo>
                  <a:pt x="10387" y="668"/>
                </a:lnTo>
                <a:lnTo>
                  <a:pt x="10328" y="570"/>
                </a:lnTo>
                <a:lnTo>
                  <a:pt x="10250" y="472"/>
                </a:lnTo>
                <a:lnTo>
                  <a:pt x="10171" y="374"/>
                </a:lnTo>
                <a:lnTo>
                  <a:pt x="10171" y="374"/>
                </a:lnTo>
                <a:lnTo>
                  <a:pt x="10073" y="276"/>
                </a:lnTo>
                <a:lnTo>
                  <a:pt x="9975" y="217"/>
                </a:lnTo>
                <a:lnTo>
                  <a:pt x="9857" y="138"/>
                </a:lnTo>
                <a:lnTo>
                  <a:pt x="9759" y="99"/>
                </a:lnTo>
                <a:lnTo>
                  <a:pt x="9641" y="60"/>
                </a:lnTo>
                <a:lnTo>
                  <a:pt x="9523" y="20"/>
                </a:lnTo>
                <a:lnTo>
                  <a:pt x="9386" y="1"/>
                </a:lnTo>
                <a:lnTo>
                  <a:pt x="9249" y="1"/>
                </a:ln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4" name="Google Shape;804;p1"/>
          <p:cNvGrpSpPr/>
          <p:nvPr/>
        </p:nvGrpSpPr>
        <p:grpSpPr>
          <a:xfrm>
            <a:off x="6693750" y="1140302"/>
            <a:ext cx="2161302" cy="3512348"/>
            <a:chOff x="6312750" y="1140302"/>
            <a:chExt cx="2161302" cy="3512348"/>
          </a:xfrm>
        </p:grpSpPr>
        <p:sp>
          <p:nvSpPr>
            <p:cNvPr id="805" name="Google Shape;805;p1"/>
            <p:cNvSpPr/>
            <p:nvPr/>
          </p:nvSpPr>
          <p:spPr>
            <a:xfrm>
              <a:off x="7287852" y="4542250"/>
              <a:ext cx="11862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6" name="Google Shape;806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2750" y="1140302"/>
              <a:ext cx="2118025" cy="34722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07" name="Google Shape;80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65825" y="3578550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8" name="Google Shape;808;p1"/>
          <p:cNvGrpSpPr/>
          <p:nvPr/>
        </p:nvGrpSpPr>
        <p:grpSpPr>
          <a:xfrm>
            <a:off x="2917825" y="0"/>
            <a:ext cx="689309" cy="773883"/>
            <a:chOff x="289713" y="0"/>
            <a:chExt cx="847025" cy="950950"/>
          </a:xfrm>
        </p:grpSpPr>
        <p:sp>
          <p:nvSpPr>
            <p:cNvPr id="809" name="Google Shape;809;p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1"/>
          <p:cNvGrpSpPr/>
          <p:nvPr/>
        </p:nvGrpSpPr>
        <p:grpSpPr>
          <a:xfrm>
            <a:off x="2041525" y="0"/>
            <a:ext cx="689309" cy="773883"/>
            <a:chOff x="289713" y="0"/>
            <a:chExt cx="847025" cy="950950"/>
          </a:xfrm>
        </p:grpSpPr>
        <p:sp>
          <p:nvSpPr>
            <p:cNvPr id="819" name="Google Shape;819;p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"/>
            <p:cNvSpPr/>
            <p:nvPr/>
          </p:nvSpPr>
          <p:spPr>
            <a:xfrm>
              <a:off x="334988" y="886975"/>
              <a:ext cx="759150" cy="63975"/>
            </a:xfrm>
            <a:custGeom>
              <a:rect b="b" l="l" r="r" t="t"/>
              <a:pathLst>
                <a:path extrusionOk="0" h="2559" w="30366">
                  <a:moveTo>
                    <a:pt x="15129" y="1"/>
                  </a:moveTo>
                  <a:lnTo>
                    <a:pt x="12466" y="108"/>
                  </a:lnTo>
                  <a:lnTo>
                    <a:pt x="9589" y="321"/>
                  </a:lnTo>
                  <a:lnTo>
                    <a:pt x="6499" y="640"/>
                  </a:lnTo>
                  <a:lnTo>
                    <a:pt x="3303" y="1173"/>
                  </a:lnTo>
                  <a:lnTo>
                    <a:pt x="0" y="1919"/>
                  </a:lnTo>
                  <a:lnTo>
                    <a:pt x="2025" y="2132"/>
                  </a:lnTo>
                  <a:lnTo>
                    <a:pt x="4582" y="2345"/>
                  </a:lnTo>
                  <a:lnTo>
                    <a:pt x="8098" y="2451"/>
                  </a:lnTo>
                  <a:lnTo>
                    <a:pt x="12466" y="2558"/>
                  </a:lnTo>
                  <a:lnTo>
                    <a:pt x="17686" y="2558"/>
                  </a:lnTo>
                  <a:lnTo>
                    <a:pt x="23653" y="2345"/>
                  </a:lnTo>
                  <a:lnTo>
                    <a:pt x="30365" y="1919"/>
                  </a:lnTo>
                  <a:lnTo>
                    <a:pt x="29726" y="1706"/>
                  </a:lnTo>
                  <a:lnTo>
                    <a:pt x="28128" y="1279"/>
                  </a:lnTo>
                  <a:lnTo>
                    <a:pt x="25571" y="747"/>
                  </a:lnTo>
                  <a:lnTo>
                    <a:pt x="23866" y="534"/>
                  </a:lnTo>
                  <a:lnTo>
                    <a:pt x="22055" y="321"/>
                  </a:lnTo>
                  <a:lnTo>
                    <a:pt x="19924" y="108"/>
                  </a:lnTo>
                  <a:lnTo>
                    <a:pt x="17580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"/>
            <p:cNvSpPr/>
            <p:nvPr/>
          </p:nvSpPr>
          <p:spPr>
            <a:xfrm>
              <a:off x="390913" y="900300"/>
              <a:ext cx="668600" cy="45300"/>
            </a:xfrm>
            <a:custGeom>
              <a:rect b="b" l="l" r="r" t="t"/>
              <a:pathLst>
                <a:path extrusionOk="0" h="1812" w="26744">
                  <a:moveTo>
                    <a:pt x="12999" y="1"/>
                  </a:moveTo>
                  <a:lnTo>
                    <a:pt x="8844" y="107"/>
                  </a:lnTo>
                  <a:lnTo>
                    <a:pt x="5221" y="427"/>
                  </a:lnTo>
                  <a:lnTo>
                    <a:pt x="2451" y="746"/>
                  </a:lnTo>
                  <a:lnTo>
                    <a:pt x="1" y="1066"/>
                  </a:lnTo>
                  <a:lnTo>
                    <a:pt x="2132" y="1386"/>
                  </a:lnTo>
                  <a:lnTo>
                    <a:pt x="4369" y="1599"/>
                  </a:lnTo>
                  <a:lnTo>
                    <a:pt x="8950" y="1812"/>
                  </a:lnTo>
                  <a:lnTo>
                    <a:pt x="13425" y="1812"/>
                  </a:lnTo>
                  <a:lnTo>
                    <a:pt x="17580" y="1705"/>
                  </a:lnTo>
                  <a:lnTo>
                    <a:pt x="21309" y="1492"/>
                  </a:lnTo>
                  <a:lnTo>
                    <a:pt x="24186" y="1386"/>
                  </a:lnTo>
                  <a:lnTo>
                    <a:pt x="26743" y="1066"/>
                  </a:lnTo>
                  <a:lnTo>
                    <a:pt x="24399" y="640"/>
                  </a:lnTo>
                  <a:lnTo>
                    <a:pt x="22162" y="427"/>
                  </a:lnTo>
                  <a:lnTo>
                    <a:pt x="19818" y="214"/>
                  </a:lnTo>
                  <a:lnTo>
                    <a:pt x="1747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5042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"/>
            <p:cNvSpPr/>
            <p:nvPr/>
          </p:nvSpPr>
          <p:spPr>
            <a:xfrm>
              <a:off x="713213" y="0"/>
              <a:ext cx="21325" cy="479475"/>
            </a:xfrm>
            <a:custGeom>
              <a:rect b="b" l="l" r="r" t="t"/>
              <a:pathLst>
                <a:path extrusionOk="0" h="19179" w="853">
                  <a:moveTo>
                    <a:pt x="0" y="1"/>
                  </a:moveTo>
                  <a:lnTo>
                    <a:pt x="427" y="19179"/>
                  </a:lnTo>
                  <a:lnTo>
                    <a:pt x="853" y="19179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"/>
            <p:cNvSpPr/>
            <p:nvPr/>
          </p:nvSpPr>
          <p:spPr>
            <a:xfrm>
              <a:off x="630638" y="900300"/>
              <a:ext cx="186475" cy="39975"/>
            </a:xfrm>
            <a:custGeom>
              <a:rect b="b" l="l" r="r" t="t"/>
              <a:pathLst>
                <a:path extrusionOk="0" h="1599" w="7459">
                  <a:moveTo>
                    <a:pt x="2558" y="1"/>
                  </a:moveTo>
                  <a:lnTo>
                    <a:pt x="1" y="107"/>
                  </a:lnTo>
                  <a:lnTo>
                    <a:pt x="640" y="533"/>
                  </a:lnTo>
                  <a:lnTo>
                    <a:pt x="1386" y="960"/>
                  </a:lnTo>
                  <a:lnTo>
                    <a:pt x="2451" y="1386"/>
                  </a:lnTo>
                  <a:lnTo>
                    <a:pt x="2984" y="1492"/>
                  </a:lnTo>
                  <a:lnTo>
                    <a:pt x="3517" y="1599"/>
                  </a:lnTo>
                  <a:lnTo>
                    <a:pt x="4156" y="1599"/>
                  </a:lnTo>
                  <a:lnTo>
                    <a:pt x="4795" y="1492"/>
                  </a:lnTo>
                  <a:lnTo>
                    <a:pt x="5434" y="1279"/>
                  </a:lnTo>
                  <a:lnTo>
                    <a:pt x="6074" y="960"/>
                  </a:lnTo>
                  <a:lnTo>
                    <a:pt x="6819" y="533"/>
                  </a:lnTo>
                  <a:lnTo>
                    <a:pt x="7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1"/>
            <p:cNvSpPr/>
            <p:nvPr/>
          </p:nvSpPr>
          <p:spPr>
            <a:xfrm>
              <a:off x="289713" y="556700"/>
              <a:ext cx="847025" cy="378250"/>
            </a:xfrm>
            <a:custGeom>
              <a:rect b="b" l="l" r="r" t="t"/>
              <a:pathLst>
                <a:path extrusionOk="0" h="15130" w="33881">
                  <a:moveTo>
                    <a:pt x="15662" y="1"/>
                  </a:moveTo>
                  <a:lnTo>
                    <a:pt x="14277" y="214"/>
                  </a:lnTo>
                  <a:lnTo>
                    <a:pt x="12998" y="320"/>
                  </a:lnTo>
                  <a:lnTo>
                    <a:pt x="10548" y="853"/>
                  </a:lnTo>
                  <a:lnTo>
                    <a:pt x="8204" y="1599"/>
                  </a:lnTo>
                  <a:lnTo>
                    <a:pt x="6180" y="2345"/>
                  </a:lnTo>
                  <a:lnTo>
                    <a:pt x="4368" y="3197"/>
                  </a:lnTo>
                  <a:lnTo>
                    <a:pt x="2877" y="4049"/>
                  </a:lnTo>
                  <a:lnTo>
                    <a:pt x="1705" y="4795"/>
                  </a:lnTo>
                  <a:lnTo>
                    <a:pt x="746" y="5328"/>
                  </a:lnTo>
                  <a:lnTo>
                    <a:pt x="0" y="5860"/>
                  </a:lnTo>
                  <a:lnTo>
                    <a:pt x="1811" y="15130"/>
                  </a:lnTo>
                  <a:lnTo>
                    <a:pt x="5114" y="14490"/>
                  </a:lnTo>
                  <a:lnTo>
                    <a:pt x="8204" y="13958"/>
                  </a:lnTo>
                  <a:lnTo>
                    <a:pt x="11187" y="13745"/>
                  </a:lnTo>
                  <a:lnTo>
                    <a:pt x="14064" y="13532"/>
                  </a:lnTo>
                  <a:lnTo>
                    <a:pt x="16727" y="13425"/>
                  </a:lnTo>
                  <a:lnTo>
                    <a:pt x="19284" y="13425"/>
                  </a:lnTo>
                  <a:lnTo>
                    <a:pt x="21522" y="13532"/>
                  </a:lnTo>
                  <a:lnTo>
                    <a:pt x="23653" y="13638"/>
                  </a:lnTo>
                  <a:lnTo>
                    <a:pt x="27275" y="14064"/>
                  </a:lnTo>
                  <a:lnTo>
                    <a:pt x="29939" y="14597"/>
                  </a:lnTo>
                  <a:lnTo>
                    <a:pt x="31537" y="14917"/>
                  </a:lnTo>
                  <a:lnTo>
                    <a:pt x="32176" y="15130"/>
                  </a:lnTo>
                  <a:lnTo>
                    <a:pt x="33881" y="5860"/>
                  </a:lnTo>
                  <a:lnTo>
                    <a:pt x="32283" y="4688"/>
                  </a:lnTo>
                  <a:lnTo>
                    <a:pt x="30685" y="3730"/>
                  </a:lnTo>
                  <a:lnTo>
                    <a:pt x="29086" y="2771"/>
                  </a:lnTo>
                  <a:lnTo>
                    <a:pt x="27488" y="2025"/>
                  </a:lnTo>
                  <a:lnTo>
                    <a:pt x="25890" y="1492"/>
                  </a:lnTo>
                  <a:lnTo>
                    <a:pt x="24398" y="959"/>
                  </a:lnTo>
                  <a:lnTo>
                    <a:pt x="22907" y="533"/>
                  </a:lnTo>
                  <a:lnTo>
                    <a:pt x="21309" y="320"/>
                  </a:lnTo>
                  <a:lnTo>
                    <a:pt x="19924" y="107"/>
                  </a:lnTo>
                  <a:lnTo>
                    <a:pt x="18432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1"/>
            <p:cNvSpPr/>
            <p:nvPr/>
          </p:nvSpPr>
          <p:spPr>
            <a:xfrm>
              <a:off x="289713" y="559375"/>
              <a:ext cx="847025" cy="143850"/>
            </a:xfrm>
            <a:custGeom>
              <a:rect b="b" l="l" r="r" t="t"/>
              <a:pathLst>
                <a:path extrusionOk="0" h="5754" w="33881">
                  <a:moveTo>
                    <a:pt x="16301" y="0"/>
                  </a:moveTo>
                  <a:lnTo>
                    <a:pt x="14810" y="107"/>
                  </a:lnTo>
                  <a:lnTo>
                    <a:pt x="13318" y="213"/>
                  </a:lnTo>
                  <a:lnTo>
                    <a:pt x="11826" y="533"/>
                  </a:lnTo>
                  <a:lnTo>
                    <a:pt x="10228" y="959"/>
                  </a:lnTo>
                  <a:lnTo>
                    <a:pt x="8630" y="1385"/>
                  </a:lnTo>
                  <a:lnTo>
                    <a:pt x="6925" y="2024"/>
                  </a:lnTo>
                  <a:lnTo>
                    <a:pt x="5221" y="2770"/>
                  </a:lnTo>
                  <a:lnTo>
                    <a:pt x="3516" y="3623"/>
                  </a:lnTo>
                  <a:lnTo>
                    <a:pt x="1811" y="4688"/>
                  </a:lnTo>
                  <a:lnTo>
                    <a:pt x="0" y="5753"/>
                  </a:lnTo>
                  <a:lnTo>
                    <a:pt x="3090" y="5327"/>
                  </a:lnTo>
                  <a:lnTo>
                    <a:pt x="6606" y="4901"/>
                  </a:lnTo>
                  <a:lnTo>
                    <a:pt x="11081" y="4475"/>
                  </a:lnTo>
                  <a:lnTo>
                    <a:pt x="13638" y="4368"/>
                  </a:lnTo>
                  <a:lnTo>
                    <a:pt x="16301" y="4262"/>
                  </a:lnTo>
                  <a:lnTo>
                    <a:pt x="19178" y="4262"/>
                  </a:lnTo>
                  <a:lnTo>
                    <a:pt x="22055" y="4368"/>
                  </a:lnTo>
                  <a:lnTo>
                    <a:pt x="24931" y="4475"/>
                  </a:lnTo>
                  <a:lnTo>
                    <a:pt x="27914" y="4795"/>
                  </a:lnTo>
                  <a:lnTo>
                    <a:pt x="30898" y="5221"/>
                  </a:lnTo>
                  <a:lnTo>
                    <a:pt x="33881" y="5753"/>
                  </a:lnTo>
                  <a:lnTo>
                    <a:pt x="33881" y="5753"/>
                  </a:lnTo>
                  <a:lnTo>
                    <a:pt x="33242" y="5221"/>
                  </a:lnTo>
                  <a:lnTo>
                    <a:pt x="32389" y="4688"/>
                  </a:lnTo>
                  <a:lnTo>
                    <a:pt x="31324" y="3942"/>
                  </a:lnTo>
                  <a:lnTo>
                    <a:pt x="29832" y="3196"/>
                  </a:lnTo>
                  <a:lnTo>
                    <a:pt x="28234" y="2344"/>
                  </a:lnTo>
                  <a:lnTo>
                    <a:pt x="26316" y="1598"/>
                  </a:lnTo>
                  <a:lnTo>
                    <a:pt x="24079" y="852"/>
                  </a:lnTo>
                  <a:lnTo>
                    <a:pt x="21735" y="320"/>
                  </a:lnTo>
                  <a:lnTo>
                    <a:pt x="20456" y="107"/>
                  </a:lnTo>
                  <a:lnTo>
                    <a:pt x="19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"/>
            <p:cNvSpPr/>
            <p:nvPr/>
          </p:nvSpPr>
          <p:spPr>
            <a:xfrm>
              <a:off x="585363" y="479450"/>
              <a:ext cx="282350" cy="90600"/>
            </a:xfrm>
            <a:custGeom>
              <a:rect b="b" l="l" r="r" t="t"/>
              <a:pathLst>
                <a:path extrusionOk="0" h="3624" w="11294">
                  <a:moveTo>
                    <a:pt x="5860" y="1"/>
                  </a:moveTo>
                  <a:lnTo>
                    <a:pt x="3942" y="107"/>
                  </a:lnTo>
                  <a:lnTo>
                    <a:pt x="2025" y="427"/>
                  </a:lnTo>
                  <a:lnTo>
                    <a:pt x="959" y="747"/>
                  </a:lnTo>
                  <a:lnTo>
                    <a:pt x="0" y="1066"/>
                  </a:lnTo>
                  <a:lnTo>
                    <a:pt x="533" y="3623"/>
                  </a:lnTo>
                  <a:lnTo>
                    <a:pt x="4262" y="3517"/>
                  </a:lnTo>
                  <a:lnTo>
                    <a:pt x="7671" y="3517"/>
                  </a:lnTo>
                  <a:lnTo>
                    <a:pt x="10868" y="3623"/>
                  </a:lnTo>
                  <a:lnTo>
                    <a:pt x="11294" y="320"/>
                  </a:lnTo>
                  <a:lnTo>
                    <a:pt x="10335" y="107"/>
                  </a:lnTo>
                  <a:lnTo>
                    <a:pt x="9057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1"/>
          <p:cNvGrpSpPr/>
          <p:nvPr/>
        </p:nvGrpSpPr>
        <p:grpSpPr>
          <a:xfrm flipH="1">
            <a:off x="5742428" y="682821"/>
            <a:ext cx="1591871" cy="525728"/>
            <a:chOff x="583503" y="585996"/>
            <a:chExt cx="1591871" cy="525728"/>
          </a:xfrm>
        </p:grpSpPr>
        <p:sp>
          <p:nvSpPr>
            <p:cNvPr id="829" name="Google Shape;829;p1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1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1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1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2" name="Google Shape;1082;g18681ca2715_0_50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083" name="Google Shape;1083;g18681ca2715_0_50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18681ca2715_0_50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18681ca2715_0_50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g18681ca2715_0_50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g18681ca2715_0_50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8" name="Google Shape;1088;g18681ca2715_0_50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089" name="Google Shape;1089;g18681ca2715_0_50"/>
          <p:cNvSpPr txBox="1"/>
          <p:nvPr>
            <p:ph idx="1" type="body"/>
          </p:nvPr>
        </p:nvSpPr>
        <p:spPr>
          <a:xfrm>
            <a:off x="1765000" y="1335525"/>
            <a:ext cx="56139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Production in form of: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𝛢→𝛢𝛽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Is production rule that is left recursive, for example: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S→Sd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B→Bad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i="1" lang="en"/>
              <a:t>Right-hand</a:t>
            </a:r>
            <a:r>
              <a:rPr lang="en"/>
              <a:t> recursive production causes the decline tree to </a:t>
            </a:r>
            <a:r>
              <a:rPr i="1" lang="en"/>
              <a:t>grow to the right</a:t>
            </a:r>
            <a:r>
              <a:rPr lang="en"/>
              <a:t>, whereas</a:t>
            </a:r>
            <a:r>
              <a:rPr i="1" lang="en"/>
              <a:t> left-recursive</a:t>
            </a:r>
            <a:r>
              <a:rPr lang="en"/>
              <a:t> production causes the decline tree to</a:t>
            </a:r>
            <a:r>
              <a:rPr i="1" lang="en"/>
              <a:t> grow to the left</a:t>
            </a:r>
            <a:r>
              <a:rPr lang="en"/>
              <a:t>. </a:t>
            </a:r>
            <a:endParaRPr/>
          </a:p>
        </p:txBody>
      </p:sp>
      <p:sp>
        <p:nvSpPr>
          <p:cNvPr id="1090" name="Google Shape;1090;g18681ca2715_0_5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RECURSIVE PRODUCTION RULE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g18681ca2715_0_63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096" name="Google Shape;1096;g18681ca2715_0_63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g18681ca2715_0_63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g18681ca2715_0_63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18681ca2715_0_63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18681ca2715_0_63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1" name="Google Shape;1101;g18681ca2715_0_63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102" name="Google Shape;1102;g18681ca2715_0_63"/>
          <p:cNvSpPr txBox="1"/>
          <p:nvPr>
            <p:ph idx="1" type="body"/>
          </p:nvPr>
        </p:nvSpPr>
        <p:spPr>
          <a:xfrm>
            <a:off x="1764900" y="1335525"/>
            <a:ext cx="56139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Look at this derivation tree context-free grammar with production rule: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S</a:t>
            </a:r>
            <a:r>
              <a:rPr b="1" lang="en"/>
              <a:t>→aAc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A→Ab|𝜀</a:t>
            </a:r>
            <a:endParaRPr b="1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/>
          </a:p>
        </p:txBody>
      </p:sp>
      <p:sp>
        <p:nvSpPr>
          <p:cNvPr id="1103" name="Google Shape;1103;g18681ca2715_0_63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RECURSIVE PRODUCTION RULE</a:t>
            </a:r>
            <a:endParaRPr/>
          </a:p>
        </p:txBody>
      </p:sp>
      <p:pic>
        <p:nvPicPr>
          <p:cNvPr id="1104" name="Google Shape;1104;g18681ca2715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8274" y="2341250"/>
            <a:ext cx="2505975" cy="21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9" name="Google Shape;1109;g18681ca2715_0_76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10" name="Google Shape;1110;g18681ca2715_0_76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g18681ca2715_0_76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g18681ca2715_0_76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g18681ca2715_0_76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g18681ca2715_0_76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5" name="Google Shape;1115;g18681ca2715_0_76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116" name="Google Shape;1116;g18681ca2715_0_76"/>
          <p:cNvSpPr txBox="1"/>
          <p:nvPr>
            <p:ph idx="1" type="body"/>
          </p:nvPr>
        </p:nvSpPr>
        <p:spPr>
          <a:xfrm>
            <a:off x="1764900" y="1335525"/>
            <a:ext cx="56139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 so many implementation of grammar, left recursive is unwanted. To avoid derivation that could cause loop we must to remove left recursive as well. </a:t>
            </a:r>
            <a:endParaRPr/>
          </a:p>
        </p:txBody>
      </p:sp>
      <p:sp>
        <p:nvSpPr>
          <p:cNvPr id="1117" name="Google Shape;1117;g18681ca2715_0_7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RECURSIVE PRODUCTION RULE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oogle Shape;1122;g18681ca2715_0_1"/>
          <p:cNvGrpSpPr/>
          <p:nvPr/>
        </p:nvGrpSpPr>
        <p:grpSpPr>
          <a:xfrm>
            <a:off x="5422219" y="1070342"/>
            <a:ext cx="875409" cy="1015029"/>
            <a:chOff x="3335286" y="601670"/>
            <a:chExt cx="804678" cy="932160"/>
          </a:xfrm>
        </p:grpSpPr>
        <p:sp>
          <p:nvSpPr>
            <p:cNvPr id="1123" name="Google Shape;1123;g18681ca2715_0_1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g18681ca2715_0_1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18681ca2715_0_1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g18681ca2715_0_1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18681ca2715_0_1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18681ca2715_0_1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g18681ca2715_0_1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30" name="Google Shape;1130;g18681ca2715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8020" y="774705"/>
            <a:ext cx="1780800" cy="13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1" name="Google Shape;1131;g18681ca2715_0_1"/>
          <p:cNvSpPr txBox="1"/>
          <p:nvPr>
            <p:ph type="title"/>
          </p:nvPr>
        </p:nvSpPr>
        <p:spPr>
          <a:xfrm>
            <a:off x="3182425" y="2332575"/>
            <a:ext cx="53550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LEFT RECURSIVE REDUCTION STEPS</a:t>
            </a:r>
            <a:endParaRPr/>
          </a:p>
        </p:txBody>
      </p:sp>
      <p:sp>
        <p:nvSpPr>
          <p:cNvPr id="1132" name="Google Shape;1132;g18681ca2715_0_1"/>
          <p:cNvSpPr txBox="1"/>
          <p:nvPr>
            <p:ph idx="2" type="title"/>
          </p:nvPr>
        </p:nvSpPr>
        <p:spPr>
          <a:xfrm>
            <a:off x="5402725" y="1372506"/>
            <a:ext cx="914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1133" name="Google Shape;1133;g18681ca2715_0_1"/>
          <p:cNvGrpSpPr/>
          <p:nvPr/>
        </p:nvGrpSpPr>
        <p:grpSpPr>
          <a:xfrm flipH="1">
            <a:off x="1474049" y="1341202"/>
            <a:ext cx="2161302" cy="3512348"/>
            <a:chOff x="6312750" y="1140302"/>
            <a:chExt cx="2161302" cy="3512348"/>
          </a:xfrm>
        </p:grpSpPr>
        <p:sp>
          <p:nvSpPr>
            <p:cNvPr id="1134" name="Google Shape;1134;g18681ca2715_0_1"/>
            <p:cNvSpPr/>
            <p:nvPr/>
          </p:nvSpPr>
          <p:spPr>
            <a:xfrm>
              <a:off x="7287852" y="4542250"/>
              <a:ext cx="11862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5" name="Google Shape;1135;g18681ca2715_0_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2750" y="1140302"/>
              <a:ext cx="2118025" cy="34722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36" name="Google Shape;1136;g18681ca2715_0_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7" name="Google Shape;1137;g18681ca2715_0_1"/>
          <p:cNvGrpSpPr/>
          <p:nvPr/>
        </p:nvGrpSpPr>
        <p:grpSpPr>
          <a:xfrm>
            <a:off x="7075928" y="773871"/>
            <a:ext cx="1591871" cy="525728"/>
            <a:chOff x="583503" y="585996"/>
            <a:chExt cx="1591871" cy="525728"/>
          </a:xfrm>
        </p:grpSpPr>
        <p:sp>
          <p:nvSpPr>
            <p:cNvPr id="1138" name="Google Shape;1138;g18681ca2715_0_1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g18681ca2715_0_1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g18681ca2715_0_1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g18681ca2715_0_1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g18681ca2715_0_1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g18681ca2715_0_1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g18681ca2715_0_1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g18681ca2715_0_1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g18681ca2715_0_1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g18681ca2715_0_1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g18681ca2715_0_1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g18681ca2715_0_1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g18681ca2715_0_1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18681ca2715_0_1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18681ca2715_0_1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g18681ca2715_0_1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g18681ca2715_0_1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18681ca2715_0_1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g18681ca2715_0_1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g18681ca2715_0_1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g18681ca2715_0_1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g18681ca2715_0_1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g18681ca2715_0_1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g18681ca2715_0_1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g18681ca2715_0_1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18681ca2715_0_1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4" name="Google Shape;1164;g18681ca2715_0_1"/>
          <p:cNvGrpSpPr/>
          <p:nvPr/>
        </p:nvGrpSpPr>
        <p:grpSpPr>
          <a:xfrm>
            <a:off x="2602072" y="4366659"/>
            <a:ext cx="1222254" cy="610934"/>
            <a:chOff x="131176" y="4137775"/>
            <a:chExt cx="1427700" cy="713625"/>
          </a:xfrm>
        </p:grpSpPr>
        <p:sp>
          <p:nvSpPr>
            <p:cNvPr id="1165" name="Google Shape;1165;g18681ca2715_0_1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66" name="Google Shape;1166;g18681ca2715_0_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g18681ca2715_2_6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72" name="Google Shape;1172;g18681ca2715_2_64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g18681ca2715_2_64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g18681ca2715_2_64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g18681ca2715_2_64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18681ca2715_2_64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77" name="Google Shape;1177;g18681ca2715_2_64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178" name="Google Shape;1178;g18681ca2715_2_64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LEFT RECURSIVE REDUCTION STEPS</a:t>
            </a:r>
            <a:endParaRPr/>
          </a:p>
        </p:txBody>
      </p:sp>
      <p:pic>
        <p:nvPicPr>
          <p:cNvPr id="1179" name="Google Shape;1179;g18681ca2715_2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338" y="1524525"/>
            <a:ext cx="7445325" cy="23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8681ca2715_2_45"/>
          <p:cNvSpPr txBox="1"/>
          <p:nvPr>
            <p:ph idx="1" type="subTitle"/>
          </p:nvPr>
        </p:nvSpPr>
        <p:spPr>
          <a:xfrm>
            <a:off x="2153800" y="1089900"/>
            <a:ext cx="6265800" cy="192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 avoid deriving that could result in a loop, remove the left recursive property of the production rule.</a:t>
            </a:r>
            <a:endParaRPr/>
          </a:p>
        </p:txBody>
      </p:sp>
      <p:grpSp>
        <p:nvGrpSpPr>
          <p:cNvPr id="1185" name="Google Shape;1185;g18681ca2715_2_45"/>
          <p:cNvGrpSpPr/>
          <p:nvPr/>
        </p:nvGrpSpPr>
        <p:grpSpPr>
          <a:xfrm>
            <a:off x="614726" y="1722675"/>
            <a:ext cx="1371454" cy="3162275"/>
            <a:chOff x="4662851" y="1818850"/>
            <a:chExt cx="1371454" cy="3162275"/>
          </a:xfrm>
        </p:grpSpPr>
        <p:sp>
          <p:nvSpPr>
            <p:cNvPr id="1186" name="Google Shape;1186;g18681ca2715_2_45"/>
            <p:cNvSpPr/>
            <p:nvPr/>
          </p:nvSpPr>
          <p:spPr>
            <a:xfrm>
              <a:off x="4799505" y="4846125"/>
              <a:ext cx="1234800" cy="1350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7" name="Google Shape;1187;g18681ca2715_2_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2851" y="1818850"/>
              <a:ext cx="1371373" cy="3093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g1b9f6022303_0_0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193" name="Google Shape;1193;g1b9f6022303_0_0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g1b9f6022303_0_0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g1b9f6022303_0_0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g1b9f6022303_0_0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g1b9f6022303_0_0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98" name="Google Shape;1198;g1b9f6022303_0_0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199" name="Google Shape;1199;g1b9f6022303_0_0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LEFT RECURSIVE REDUCTION</a:t>
            </a:r>
            <a:endParaRPr/>
          </a:p>
        </p:txBody>
      </p:sp>
      <p:sp>
        <p:nvSpPr>
          <p:cNvPr id="1200" name="Google Shape;1200;g1b9f6022303_0_0"/>
          <p:cNvSpPr txBox="1"/>
          <p:nvPr>
            <p:ph idx="14" type="subTitle"/>
          </p:nvPr>
        </p:nvSpPr>
        <p:spPr>
          <a:xfrm>
            <a:off x="2762850" y="1968900"/>
            <a:ext cx="36183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production rule as follow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→ Sab | Sbb | bAbb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→ AbS | aabb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 → b | bab | BbaA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5" name="Google Shape;1205;g1b51c5fc2e2_1_13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206" name="Google Shape;1206;g1b51c5fc2e2_1_13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g1b51c5fc2e2_1_13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g1b51c5fc2e2_1_13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g1b51c5fc2e2_1_13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g1b51c5fc2e2_1_13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11" name="Google Shape;1211;g1b51c5fc2e2_1_13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212" name="Google Shape;1212;g1b51c5fc2e2_1_13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LEFT RECURSIVE REDUCTION</a:t>
            </a:r>
            <a:endParaRPr/>
          </a:p>
        </p:txBody>
      </p:sp>
      <p:sp>
        <p:nvSpPr>
          <p:cNvPr id="1213" name="Google Shape;1213;g1b51c5fc2e2_1_13"/>
          <p:cNvSpPr txBox="1"/>
          <p:nvPr>
            <p:ph idx="14" type="subTitle"/>
          </p:nvPr>
        </p:nvSpPr>
        <p:spPr>
          <a:xfrm>
            <a:off x="720000" y="1378500"/>
            <a:ext cx="77040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Separate production rule which contain left recursive and right recursive!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</a:t>
            </a:r>
            <a:r>
              <a:rPr lang="en"/>
              <a:t>recursive :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→ bAbb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→ aabb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 → b </a:t>
            </a:r>
            <a:r>
              <a:rPr lang="en"/>
              <a:t>| </a:t>
            </a:r>
            <a:r>
              <a:rPr b="1" lang="en"/>
              <a:t>bab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recursive :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→ Sab | Sbb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→ AbS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 → BbaA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g1b51c5fc2e2_1_26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219" name="Google Shape;1219;g1b51c5fc2e2_1_26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g1b51c5fc2e2_1_26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g1b51c5fc2e2_1_26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g1b51c5fc2e2_1_26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g1b51c5fc2e2_1_26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24" name="Google Shape;1224;g1b51c5fc2e2_1_26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225" name="Google Shape;1225;g1b51c5fc2e2_1_26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LEFT RECURSIVE REDUCTION</a:t>
            </a:r>
            <a:endParaRPr/>
          </a:p>
        </p:txBody>
      </p:sp>
      <p:sp>
        <p:nvSpPr>
          <p:cNvPr id="1226" name="Google Shape;1226;g1b51c5fc2e2_1_26"/>
          <p:cNvSpPr txBox="1"/>
          <p:nvPr>
            <p:ph idx="14" type="subTitle"/>
          </p:nvPr>
        </p:nvSpPr>
        <p:spPr>
          <a:xfrm>
            <a:off x="720000" y="1378500"/>
            <a:ext cx="77040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03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b="1" lang="en"/>
              <a:t>For right recursive, give symbol for every product from the rule as </a:t>
            </a:r>
            <a:r>
              <a:rPr b="1" lang="en"/>
              <a:t>𝛽</a:t>
            </a:r>
            <a:r>
              <a:rPr b="1" lang="en" sz="900"/>
              <a:t>n</a:t>
            </a:r>
            <a:r>
              <a:rPr b="1" lang="en"/>
              <a:t> </a:t>
            </a:r>
            <a:r>
              <a:rPr b="1" lang="en"/>
              <a:t> 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recursive :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→ bAbb</a:t>
            </a:r>
            <a:endParaRPr b="1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𝛽</a:t>
            </a:r>
            <a:r>
              <a:rPr b="1" lang="en" sz="900"/>
              <a:t>1</a:t>
            </a:r>
            <a:r>
              <a:rPr b="1" lang="en"/>
              <a:t> = bAbb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→ aabb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𝛽</a:t>
            </a:r>
            <a:r>
              <a:rPr b="1" lang="en" sz="900"/>
              <a:t>2</a:t>
            </a:r>
            <a:r>
              <a:rPr b="1" lang="en"/>
              <a:t> = aabb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 → b </a:t>
            </a:r>
            <a:r>
              <a:rPr lang="en"/>
              <a:t>| </a:t>
            </a:r>
            <a:r>
              <a:rPr b="1" lang="en"/>
              <a:t>bab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𝛽</a:t>
            </a:r>
            <a:r>
              <a:rPr b="1" lang="en" sz="900"/>
              <a:t>3</a:t>
            </a:r>
            <a:r>
              <a:rPr b="1" lang="en"/>
              <a:t> = b </a:t>
            </a:r>
            <a:endParaRPr b="1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𝛽</a:t>
            </a:r>
            <a:r>
              <a:rPr b="1" lang="en" sz="900"/>
              <a:t>4</a:t>
            </a:r>
            <a:r>
              <a:rPr b="1" lang="en"/>
              <a:t> = bab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g1b51c5fc2e2_1_50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232" name="Google Shape;1232;g1b51c5fc2e2_1_50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g1b51c5fc2e2_1_50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g1b51c5fc2e2_1_50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g1b51c5fc2e2_1_50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g1b51c5fc2e2_1_50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7" name="Google Shape;1237;g1b51c5fc2e2_1_50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238" name="Google Shape;1238;g1b51c5fc2e2_1_50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LEFT RECURSIVE REDUCTION</a:t>
            </a:r>
            <a:endParaRPr/>
          </a:p>
        </p:txBody>
      </p:sp>
      <p:sp>
        <p:nvSpPr>
          <p:cNvPr id="1239" name="Google Shape;1239;g1b51c5fc2e2_1_50"/>
          <p:cNvSpPr txBox="1"/>
          <p:nvPr>
            <p:ph idx="14" type="subTitle"/>
          </p:nvPr>
        </p:nvSpPr>
        <p:spPr>
          <a:xfrm>
            <a:off x="720000" y="1378500"/>
            <a:ext cx="7704000" cy="26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b="1" lang="en"/>
              <a:t>For left recursive, give variable and terminal in front of first variable by symbol α</a:t>
            </a:r>
            <a:r>
              <a:rPr b="1" lang="en" sz="900"/>
              <a:t>n</a:t>
            </a:r>
            <a:r>
              <a:rPr b="1" lang="en"/>
              <a:t>  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recursive :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→ Sab | Sbb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S → Sα</a:t>
            </a:r>
            <a:r>
              <a:rPr b="1" lang="en" sz="900"/>
              <a:t>1</a:t>
            </a:r>
            <a:r>
              <a:rPr b="1" lang="en"/>
              <a:t> | Sα</a:t>
            </a:r>
            <a:r>
              <a:rPr b="1" lang="en" sz="900"/>
              <a:t>2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→ AbS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A → Aα</a:t>
            </a:r>
            <a:r>
              <a:rPr b="1" lang="en" sz="900"/>
              <a:t>3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 → BbaA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B  → Bα</a:t>
            </a:r>
            <a:r>
              <a:rPr b="1" lang="en" sz="900"/>
              <a:t>4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9" name="Google Shape;859;p3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860" name="Google Shape;860;p3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65" name="Google Shape;865;p3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66" name="Google Shape;866;p3"/>
          <p:cNvGrpSpPr/>
          <p:nvPr/>
        </p:nvGrpSpPr>
        <p:grpSpPr>
          <a:xfrm>
            <a:off x="790129" y="3614670"/>
            <a:ext cx="631109" cy="731559"/>
            <a:chOff x="3335286" y="601670"/>
            <a:chExt cx="804678" cy="932160"/>
          </a:xfrm>
        </p:grpSpPr>
        <p:sp>
          <p:nvSpPr>
            <p:cNvPr id="867" name="Google Shape;867;p3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3"/>
          <p:cNvGrpSpPr/>
          <p:nvPr/>
        </p:nvGrpSpPr>
        <p:grpSpPr>
          <a:xfrm>
            <a:off x="790129" y="2528908"/>
            <a:ext cx="631109" cy="731559"/>
            <a:chOff x="3335286" y="601670"/>
            <a:chExt cx="804678" cy="932160"/>
          </a:xfrm>
        </p:grpSpPr>
        <p:sp>
          <p:nvSpPr>
            <p:cNvPr id="875" name="Google Shape;875;p3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2" name="Google Shape;882;p3"/>
          <p:cNvGrpSpPr/>
          <p:nvPr/>
        </p:nvGrpSpPr>
        <p:grpSpPr>
          <a:xfrm>
            <a:off x="790129" y="1425015"/>
            <a:ext cx="631109" cy="731559"/>
            <a:chOff x="3335286" y="601670"/>
            <a:chExt cx="804678" cy="932160"/>
          </a:xfrm>
        </p:grpSpPr>
        <p:sp>
          <p:nvSpPr>
            <p:cNvPr id="883" name="Google Shape;883;p3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0" name="Google Shape;890;p3"/>
          <p:cNvSpPr txBox="1"/>
          <p:nvPr>
            <p:ph idx="9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891" name="Google Shape;891;p3"/>
          <p:cNvSpPr txBox="1"/>
          <p:nvPr>
            <p:ph idx="5" type="subTitle"/>
          </p:nvPr>
        </p:nvSpPr>
        <p:spPr>
          <a:xfrm>
            <a:off x="1623901" y="3926075"/>
            <a:ext cx="356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How to remove left recursive?</a:t>
            </a:r>
            <a:endParaRPr/>
          </a:p>
        </p:txBody>
      </p:sp>
      <p:sp>
        <p:nvSpPr>
          <p:cNvPr id="892" name="Google Shape;892;p3"/>
          <p:cNvSpPr txBox="1"/>
          <p:nvPr>
            <p:ph type="title"/>
          </p:nvPr>
        </p:nvSpPr>
        <p:spPr>
          <a:xfrm>
            <a:off x="1623900" y="1387875"/>
            <a:ext cx="4406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INTRODUCTION TO RECURSIVE</a:t>
            </a:r>
            <a:endParaRPr/>
          </a:p>
        </p:txBody>
      </p:sp>
      <p:sp>
        <p:nvSpPr>
          <p:cNvPr id="893" name="Google Shape;893;p3"/>
          <p:cNvSpPr txBox="1"/>
          <p:nvPr>
            <p:ph idx="1" type="subTitle"/>
          </p:nvPr>
        </p:nvSpPr>
        <p:spPr>
          <a:xfrm>
            <a:off x="1623901" y="1737475"/>
            <a:ext cx="356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What’s recursive in production rule? What’s left recursive? And is there right recursive?</a:t>
            </a:r>
            <a:endParaRPr sz="1200"/>
          </a:p>
        </p:txBody>
      </p:sp>
      <p:sp>
        <p:nvSpPr>
          <p:cNvPr id="894" name="Google Shape;894;p3"/>
          <p:cNvSpPr txBox="1"/>
          <p:nvPr>
            <p:ph idx="2" type="title"/>
          </p:nvPr>
        </p:nvSpPr>
        <p:spPr>
          <a:xfrm>
            <a:off x="1623901" y="2482459"/>
            <a:ext cx="35691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RECURSIVE PRODUCTION RULE</a:t>
            </a:r>
            <a:endParaRPr/>
          </a:p>
        </p:txBody>
      </p:sp>
      <p:sp>
        <p:nvSpPr>
          <p:cNvPr id="895" name="Google Shape;895;p3"/>
          <p:cNvSpPr txBox="1"/>
          <p:nvPr>
            <p:ph idx="3" type="subTitle"/>
          </p:nvPr>
        </p:nvSpPr>
        <p:spPr>
          <a:xfrm>
            <a:off x="1623900" y="2832050"/>
            <a:ext cx="3569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/>
              <a:t>It’s actually what we explain in introduction yet here in advance</a:t>
            </a:r>
            <a:endParaRPr sz="1200"/>
          </a:p>
        </p:txBody>
      </p:sp>
      <p:sp>
        <p:nvSpPr>
          <p:cNvPr id="896" name="Google Shape;896;p3"/>
          <p:cNvSpPr txBox="1"/>
          <p:nvPr>
            <p:ph idx="4" type="title"/>
          </p:nvPr>
        </p:nvSpPr>
        <p:spPr>
          <a:xfrm>
            <a:off x="1623900" y="3582375"/>
            <a:ext cx="36405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100"/>
              <a:t>LEFT RECURSIVE REDUCTION STEPS</a:t>
            </a:r>
            <a:endParaRPr sz="2100"/>
          </a:p>
        </p:txBody>
      </p:sp>
      <p:sp>
        <p:nvSpPr>
          <p:cNvPr id="897" name="Google Shape;897;p3"/>
          <p:cNvSpPr txBox="1"/>
          <p:nvPr>
            <p:ph idx="6" type="title"/>
          </p:nvPr>
        </p:nvSpPr>
        <p:spPr>
          <a:xfrm>
            <a:off x="738333" y="1566995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8" name="Google Shape;898;p3"/>
          <p:cNvSpPr txBox="1"/>
          <p:nvPr>
            <p:ph idx="7" type="title"/>
          </p:nvPr>
        </p:nvSpPr>
        <p:spPr>
          <a:xfrm>
            <a:off x="738333" y="3756650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99" name="Google Shape;899;p3"/>
          <p:cNvSpPr txBox="1"/>
          <p:nvPr>
            <p:ph idx="8" type="title"/>
          </p:nvPr>
        </p:nvSpPr>
        <p:spPr>
          <a:xfrm>
            <a:off x="738333" y="2670888"/>
            <a:ext cx="734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900" name="Google Shape;900;p3"/>
          <p:cNvGrpSpPr/>
          <p:nvPr/>
        </p:nvGrpSpPr>
        <p:grpSpPr>
          <a:xfrm>
            <a:off x="4954441" y="1631950"/>
            <a:ext cx="3402300" cy="3424675"/>
            <a:chOff x="5106841" y="1631950"/>
            <a:chExt cx="3402300" cy="3424675"/>
          </a:xfrm>
        </p:grpSpPr>
        <p:sp>
          <p:nvSpPr>
            <p:cNvPr id="901" name="Google Shape;901;p3"/>
            <p:cNvSpPr/>
            <p:nvPr/>
          </p:nvSpPr>
          <p:spPr>
            <a:xfrm>
              <a:off x="5106841" y="4780375"/>
              <a:ext cx="34023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2" name="Google Shape;90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54050" y="1631950"/>
              <a:ext cx="3228825" cy="3424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03" name="Google Shape;9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5825" y="3578550"/>
            <a:ext cx="1661675" cy="1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4" name="Google Shape;1244;g1b51c5fc2e2_1_66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245" name="Google Shape;1245;g1b51c5fc2e2_1_66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g1b51c5fc2e2_1_66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g1b51c5fc2e2_1_66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1b51c5fc2e2_1_66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1b51c5fc2e2_1_66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50" name="Google Shape;1250;g1b51c5fc2e2_1_66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251" name="Google Shape;1251;g1b51c5fc2e2_1_66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LEFT RECURSIVE REDUCTION</a:t>
            </a:r>
            <a:endParaRPr/>
          </a:p>
        </p:txBody>
      </p:sp>
      <p:sp>
        <p:nvSpPr>
          <p:cNvPr id="1252" name="Google Shape;1252;g1b51c5fc2e2_1_66"/>
          <p:cNvSpPr txBox="1"/>
          <p:nvPr>
            <p:ph idx="14" type="subTitle"/>
          </p:nvPr>
        </p:nvSpPr>
        <p:spPr>
          <a:xfrm>
            <a:off x="720000" y="1378500"/>
            <a:ext cx="77040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032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b="1" lang="en"/>
              <a:t>Rebuild new production rule which followed step as : </a:t>
            </a:r>
            <a:endParaRPr b="1"/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b="1" lang="en"/>
              <a:t>   	→ </a:t>
            </a:r>
            <a:r>
              <a:rPr b="1" lang="en"/>
              <a:t>𝛽</a:t>
            </a:r>
            <a:r>
              <a:rPr b="1" lang="en" sz="900"/>
              <a:t>1</a:t>
            </a:r>
            <a:r>
              <a:rPr b="1" lang="en"/>
              <a:t>Z</a:t>
            </a:r>
            <a:r>
              <a:rPr b="1" lang="en" sz="900"/>
              <a:t>1</a:t>
            </a:r>
            <a:r>
              <a:rPr b="1" lang="en"/>
              <a:t> | 𝛽</a:t>
            </a:r>
            <a:r>
              <a:rPr b="1" lang="en" sz="900"/>
              <a:t>2</a:t>
            </a:r>
            <a:r>
              <a:rPr b="1" lang="en"/>
              <a:t>Z</a:t>
            </a:r>
            <a:r>
              <a:rPr b="1" lang="en" sz="900"/>
              <a:t>1</a:t>
            </a:r>
            <a:r>
              <a:rPr b="1" lang="en"/>
              <a:t> </a:t>
            </a:r>
            <a:r>
              <a:rPr lang="en"/>
              <a:t>| … | </a:t>
            </a:r>
            <a:r>
              <a:rPr b="1" lang="en"/>
              <a:t>𝛽</a:t>
            </a:r>
            <a:r>
              <a:rPr b="1" lang="en" sz="900"/>
              <a:t>n</a:t>
            </a:r>
            <a:r>
              <a:rPr b="1" lang="en"/>
              <a:t>Z</a:t>
            </a:r>
            <a:r>
              <a:rPr b="1" lang="en" sz="900"/>
              <a:t>1 </a:t>
            </a:r>
            <a:endParaRPr b="1"/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</a:t>
            </a:r>
            <a:r>
              <a:rPr b="1" lang="en" sz="900"/>
              <a:t>1</a:t>
            </a:r>
            <a:r>
              <a:rPr b="1" lang="en"/>
              <a:t>	→ α</a:t>
            </a:r>
            <a:r>
              <a:rPr b="1" lang="en" sz="900"/>
              <a:t>1</a:t>
            </a:r>
            <a:r>
              <a:rPr b="1" lang="en"/>
              <a:t> | α</a:t>
            </a:r>
            <a:r>
              <a:rPr b="1" lang="en" sz="900"/>
              <a:t>2</a:t>
            </a:r>
            <a:r>
              <a:rPr b="1" lang="en"/>
              <a:t> | </a:t>
            </a:r>
            <a:r>
              <a:rPr lang="en"/>
              <a:t>…</a:t>
            </a:r>
            <a:r>
              <a:rPr b="1" lang="en"/>
              <a:t> | α</a:t>
            </a:r>
            <a:r>
              <a:rPr b="1" lang="en" sz="900"/>
              <a:t>n</a:t>
            </a:r>
            <a:r>
              <a:rPr b="1" lang="en"/>
              <a:t> </a:t>
            </a:r>
            <a:endParaRPr b="1"/>
          </a:p>
          <a:p>
            <a:pPr indent="3429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</a:t>
            </a:r>
            <a:r>
              <a:rPr b="1" lang="en" sz="900"/>
              <a:t>1</a:t>
            </a:r>
            <a:r>
              <a:rPr b="1" lang="en"/>
              <a:t>	 → α</a:t>
            </a:r>
            <a:r>
              <a:rPr b="1" lang="en" sz="900"/>
              <a:t>1</a:t>
            </a:r>
            <a:r>
              <a:rPr b="1" lang="en"/>
              <a:t>Z</a:t>
            </a:r>
            <a:r>
              <a:rPr b="1" lang="en" sz="900"/>
              <a:t>1</a:t>
            </a:r>
            <a:r>
              <a:rPr b="1" lang="en"/>
              <a:t> | α</a:t>
            </a:r>
            <a:r>
              <a:rPr b="1" lang="en" sz="900"/>
              <a:t>2</a:t>
            </a:r>
            <a:r>
              <a:rPr b="1" lang="en"/>
              <a:t>Z</a:t>
            </a:r>
            <a:r>
              <a:rPr b="1" lang="en" sz="900"/>
              <a:t>1</a:t>
            </a:r>
            <a:r>
              <a:rPr b="1" lang="en"/>
              <a:t> | </a:t>
            </a:r>
            <a:r>
              <a:rPr lang="en"/>
              <a:t>…</a:t>
            </a:r>
            <a:r>
              <a:rPr b="1" lang="en"/>
              <a:t> | α</a:t>
            </a:r>
            <a:r>
              <a:rPr b="1" lang="en" sz="900"/>
              <a:t>n</a:t>
            </a:r>
            <a:r>
              <a:rPr b="1" lang="en"/>
              <a:t>Z</a:t>
            </a:r>
            <a:r>
              <a:rPr b="1" lang="en" sz="900"/>
              <a:t>1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from the production rule before, we get new production rule : 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→ bAbb | bAbbZ</a:t>
            </a:r>
            <a:r>
              <a:rPr b="1" lang="en" sz="900"/>
              <a:t>1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→ aabb | aabbZ</a:t>
            </a:r>
            <a:r>
              <a:rPr b="1" lang="en" sz="900"/>
              <a:t>2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 → b | bab | bZ</a:t>
            </a:r>
            <a:r>
              <a:rPr b="1" lang="en" sz="900"/>
              <a:t>3</a:t>
            </a:r>
            <a:r>
              <a:rPr b="1" lang="en"/>
              <a:t> | babZ</a:t>
            </a:r>
            <a:r>
              <a:rPr b="1" lang="en" sz="900"/>
              <a:t>3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</a:t>
            </a:r>
            <a:r>
              <a:rPr b="1" lang="en" sz="900"/>
              <a:t>1</a:t>
            </a:r>
            <a:r>
              <a:rPr b="1" lang="en"/>
              <a:t> → ab | bb | abZ</a:t>
            </a:r>
            <a:r>
              <a:rPr b="1" lang="en" sz="900"/>
              <a:t>1</a:t>
            </a:r>
            <a:r>
              <a:rPr b="1" lang="en"/>
              <a:t> | bbZ</a:t>
            </a:r>
            <a:r>
              <a:rPr b="1" lang="en" sz="900"/>
              <a:t>1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</a:t>
            </a:r>
            <a:r>
              <a:rPr b="1" lang="en" sz="900"/>
              <a:t>2</a:t>
            </a:r>
            <a:r>
              <a:rPr b="1" lang="en"/>
              <a:t> → bS | bSZ</a:t>
            </a:r>
            <a:r>
              <a:rPr b="1" lang="en" sz="900"/>
              <a:t>2</a:t>
            </a:r>
            <a:endParaRPr b="1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Z</a:t>
            </a:r>
            <a:r>
              <a:rPr b="1" lang="en" sz="900"/>
              <a:t>3</a:t>
            </a:r>
            <a:r>
              <a:rPr b="1" lang="en"/>
              <a:t> → baA | baAZ</a:t>
            </a:r>
            <a:r>
              <a:rPr b="1" lang="en" sz="900"/>
              <a:t>3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1b9df7e51df_0_0"/>
          <p:cNvSpPr txBox="1"/>
          <p:nvPr>
            <p:ph idx="1" type="subTitle"/>
          </p:nvPr>
        </p:nvSpPr>
        <p:spPr>
          <a:xfrm>
            <a:off x="1662600" y="1974750"/>
            <a:ext cx="3434700" cy="109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Does anyone have any questions?</a:t>
            </a:r>
            <a:endParaRPr/>
          </a:p>
        </p:txBody>
      </p:sp>
      <p:sp>
        <p:nvSpPr>
          <p:cNvPr id="1258" name="Google Shape;1258;g1b9df7e51df_0_0"/>
          <p:cNvSpPr txBox="1"/>
          <p:nvPr>
            <p:ph type="title"/>
          </p:nvPr>
        </p:nvSpPr>
        <p:spPr>
          <a:xfrm>
            <a:off x="1662600" y="1115487"/>
            <a:ext cx="42948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59" name="Google Shape;1259;g1b9df7e51df_0_0"/>
          <p:cNvSpPr txBox="1"/>
          <p:nvPr/>
        </p:nvSpPr>
        <p:spPr>
          <a:xfrm>
            <a:off x="1662600" y="3906213"/>
            <a:ext cx="3000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Please keep this slide for attribution</a:t>
            </a:r>
            <a:endParaRPr b="0" i="0" sz="1200" u="none" cap="none" strike="noStrike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pSp>
        <p:nvGrpSpPr>
          <p:cNvPr id="1260" name="Google Shape;1260;g1b9df7e51df_0_0"/>
          <p:cNvGrpSpPr/>
          <p:nvPr/>
        </p:nvGrpSpPr>
        <p:grpSpPr>
          <a:xfrm>
            <a:off x="698455" y="1346416"/>
            <a:ext cx="585242" cy="676655"/>
            <a:chOff x="3335286" y="601670"/>
            <a:chExt cx="804678" cy="932160"/>
          </a:xfrm>
        </p:grpSpPr>
        <p:sp>
          <p:nvSpPr>
            <p:cNvPr id="1261" name="Google Shape;1261;g1b9df7e51df_0_0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g1b9df7e51df_0_0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g1b9df7e51df_0_0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g1b9df7e51df_0_0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g1b9df7e51df_0_0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1b9df7e51df_0_0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g1b9df7e51df_0_0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8" name="Google Shape;1268;g1b9df7e51df_0_0"/>
          <p:cNvSpPr/>
          <p:nvPr/>
        </p:nvSpPr>
        <p:spPr>
          <a:xfrm>
            <a:off x="919671" y="1547644"/>
            <a:ext cx="142813" cy="274210"/>
          </a:xfrm>
          <a:custGeom>
            <a:rect b="b" l="l" r="r" t="t"/>
            <a:pathLst>
              <a:path extrusionOk="0" h="13644" w="7106">
                <a:moveTo>
                  <a:pt x="5671" y="2336"/>
                </a:moveTo>
                <a:cubicBezTo>
                  <a:pt x="6071" y="2302"/>
                  <a:pt x="6505" y="2336"/>
                  <a:pt x="6939" y="2336"/>
                </a:cubicBezTo>
                <a:lnTo>
                  <a:pt x="7105" y="2336"/>
                </a:lnTo>
                <a:lnTo>
                  <a:pt x="7105" y="134"/>
                </a:lnTo>
                <a:cubicBezTo>
                  <a:pt x="6872" y="101"/>
                  <a:pt x="6638" y="67"/>
                  <a:pt x="6405" y="67"/>
                </a:cubicBezTo>
                <a:cubicBezTo>
                  <a:pt x="5971" y="34"/>
                  <a:pt x="5538" y="1"/>
                  <a:pt x="5104" y="34"/>
                </a:cubicBezTo>
                <a:cubicBezTo>
                  <a:pt x="4437" y="34"/>
                  <a:pt x="3803" y="201"/>
                  <a:pt x="3269" y="601"/>
                </a:cubicBezTo>
                <a:cubicBezTo>
                  <a:pt x="2635" y="1035"/>
                  <a:pt x="2302" y="1668"/>
                  <a:pt x="2168" y="2436"/>
                </a:cubicBezTo>
                <a:cubicBezTo>
                  <a:pt x="2102" y="2736"/>
                  <a:pt x="2102" y="3069"/>
                  <a:pt x="2102" y="3370"/>
                </a:cubicBezTo>
                <a:cubicBezTo>
                  <a:pt x="2068" y="3870"/>
                  <a:pt x="2068" y="4370"/>
                  <a:pt x="2102" y="4837"/>
                </a:cubicBezTo>
                <a:lnTo>
                  <a:pt x="2102" y="5038"/>
                </a:lnTo>
                <a:lnTo>
                  <a:pt x="0" y="5038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506"/>
                </a:lnTo>
                <a:lnTo>
                  <a:pt x="6705" y="7506"/>
                </a:lnTo>
                <a:cubicBezTo>
                  <a:pt x="6805" y="6672"/>
                  <a:pt x="6905" y="5871"/>
                  <a:pt x="7039" y="5038"/>
                </a:cubicBezTo>
                <a:lnTo>
                  <a:pt x="6572" y="5038"/>
                </a:lnTo>
                <a:cubicBezTo>
                  <a:pt x="5971" y="5038"/>
                  <a:pt x="4604" y="5038"/>
                  <a:pt x="4604" y="5038"/>
                </a:cubicBezTo>
                <a:cubicBezTo>
                  <a:pt x="4604" y="5038"/>
                  <a:pt x="4604" y="3803"/>
                  <a:pt x="4637" y="3303"/>
                </a:cubicBezTo>
                <a:cubicBezTo>
                  <a:pt x="4637" y="2569"/>
                  <a:pt x="5071" y="2336"/>
                  <a:pt x="5671" y="23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9" name="Google Shape;1269;g1b9df7e51df_0_0"/>
          <p:cNvGrpSpPr/>
          <p:nvPr/>
        </p:nvGrpSpPr>
        <p:grpSpPr>
          <a:xfrm>
            <a:off x="698455" y="2233422"/>
            <a:ext cx="585242" cy="676655"/>
            <a:chOff x="3335286" y="601670"/>
            <a:chExt cx="804678" cy="932160"/>
          </a:xfrm>
        </p:grpSpPr>
        <p:sp>
          <p:nvSpPr>
            <p:cNvPr id="1270" name="Google Shape;1270;g1b9df7e51df_0_0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g1b9df7e51df_0_0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g1b9df7e51df_0_0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g1b9df7e51df_0_0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1b9df7e51df_0_0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g1b9df7e51df_0_0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g1b9df7e51df_0_0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7" name="Google Shape;1277;g1b9df7e51df_0_0"/>
          <p:cNvSpPr/>
          <p:nvPr/>
        </p:nvSpPr>
        <p:spPr>
          <a:xfrm>
            <a:off x="857657" y="2461463"/>
            <a:ext cx="266835" cy="220570"/>
          </a:xfrm>
          <a:custGeom>
            <a:rect b="b" l="l" r="r" t="t"/>
            <a:pathLst>
              <a:path extrusionOk="0" h="10975" w="13277">
                <a:moveTo>
                  <a:pt x="4037" y="8573"/>
                </a:moveTo>
                <a:cubicBezTo>
                  <a:pt x="2602" y="8540"/>
                  <a:pt x="1735" y="7506"/>
                  <a:pt x="1502" y="6672"/>
                </a:cubicBezTo>
                <a:cubicBezTo>
                  <a:pt x="1902" y="6772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39"/>
                </a:cubicBezTo>
                <a:cubicBezTo>
                  <a:pt x="1935" y="6472"/>
                  <a:pt x="1335" y="6038"/>
                  <a:pt x="934" y="5371"/>
                </a:cubicBezTo>
                <a:cubicBezTo>
                  <a:pt x="668" y="4938"/>
                  <a:pt x="534" y="4471"/>
                  <a:pt x="534" y="3937"/>
                </a:cubicBezTo>
                <a:cubicBezTo>
                  <a:pt x="901" y="4137"/>
                  <a:pt x="1301" y="4270"/>
                  <a:pt x="1735" y="4270"/>
                </a:cubicBezTo>
                <a:cubicBezTo>
                  <a:pt x="1168" y="3837"/>
                  <a:pt x="768" y="3303"/>
                  <a:pt x="634" y="2603"/>
                </a:cubicBezTo>
                <a:cubicBezTo>
                  <a:pt x="467" y="1902"/>
                  <a:pt x="568" y="1268"/>
                  <a:pt x="901" y="634"/>
                </a:cubicBezTo>
                <a:cubicBezTo>
                  <a:pt x="2402" y="2369"/>
                  <a:pt x="4270" y="3336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5"/>
                  <a:pt x="6905" y="1402"/>
                </a:cubicBezTo>
                <a:cubicBezTo>
                  <a:pt x="7339" y="735"/>
                  <a:pt x="7939" y="301"/>
                  <a:pt x="8740" y="167"/>
                </a:cubicBezTo>
                <a:cubicBezTo>
                  <a:pt x="9674" y="1"/>
                  <a:pt x="10475" y="268"/>
                  <a:pt x="11142" y="935"/>
                </a:cubicBezTo>
                <a:cubicBezTo>
                  <a:pt x="11175" y="968"/>
                  <a:pt x="11208" y="968"/>
                  <a:pt x="11275" y="968"/>
                </a:cubicBezTo>
                <a:cubicBezTo>
                  <a:pt x="11842" y="835"/>
                  <a:pt x="12376" y="634"/>
                  <a:pt x="12876" y="368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68"/>
                  <a:pt x="11742" y="1835"/>
                </a:cubicBezTo>
                <a:cubicBezTo>
                  <a:pt x="12276" y="1769"/>
                  <a:pt x="12776" y="1635"/>
                  <a:pt x="13277" y="1402"/>
                </a:cubicBezTo>
                <a:lnTo>
                  <a:pt x="13277" y="1435"/>
                </a:lnTo>
                <a:cubicBezTo>
                  <a:pt x="13177" y="1568"/>
                  <a:pt x="13076" y="1702"/>
                  <a:pt x="12976" y="1835"/>
                </a:cubicBezTo>
                <a:cubicBezTo>
                  <a:pt x="12676" y="2202"/>
                  <a:pt x="12343" y="2502"/>
                  <a:pt x="11976" y="2769"/>
                </a:cubicBezTo>
                <a:cubicBezTo>
                  <a:pt x="11942" y="2803"/>
                  <a:pt x="11942" y="2836"/>
                  <a:pt x="11942" y="2869"/>
                </a:cubicBezTo>
                <a:cubicBezTo>
                  <a:pt x="11942" y="3270"/>
                  <a:pt x="11942" y="3670"/>
                  <a:pt x="11876" y="4070"/>
                </a:cubicBezTo>
                <a:cubicBezTo>
                  <a:pt x="11776" y="4938"/>
                  <a:pt x="11542" y="5738"/>
                  <a:pt x="11175" y="6505"/>
                </a:cubicBezTo>
                <a:cubicBezTo>
                  <a:pt x="10808" y="7306"/>
                  <a:pt x="10308" y="8040"/>
                  <a:pt x="9707" y="8674"/>
                </a:cubicBezTo>
                <a:cubicBezTo>
                  <a:pt x="8673" y="9741"/>
                  <a:pt x="7406" y="10441"/>
                  <a:pt x="5971" y="10742"/>
                </a:cubicBezTo>
                <a:cubicBezTo>
                  <a:pt x="5438" y="10875"/>
                  <a:pt x="4937" y="10908"/>
                  <a:pt x="4437" y="10942"/>
                </a:cubicBezTo>
                <a:cubicBezTo>
                  <a:pt x="2869" y="10975"/>
                  <a:pt x="1401" y="10575"/>
                  <a:pt x="67" y="9774"/>
                </a:cubicBezTo>
                <a:cubicBezTo>
                  <a:pt x="34" y="9741"/>
                  <a:pt x="34" y="9741"/>
                  <a:pt x="0" y="9708"/>
                </a:cubicBezTo>
                <a:cubicBezTo>
                  <a:pt x="968" y="9808"/>
                  <a:pt x="1868" y="9708"/>
                  <a:pt x="2736" y="9341"/>
                </a:cubicBezTo>
                <a:cubicBezTo>
                  <a:pt x="3203" y="9141"/>
                  <a:pt x="3636" y="8907"/>
                  <a:pt x="4037" y="85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8" name="Google Shape;1278;g1b9df7e51df_0_0"/>
          <p:cNvGrpSpPr/>
          <p:nvPr/>
        </p:nvGrpSpPr>
        <p:grpSpPr>
          <a:xfrm>
            <a:off x="698455" y="3120429"/>
            <a:ext cx="585242" cy="676655"/>
            <a:chOff x="3335286" y="601670"/>
            <a:chExt cx="804678" cy="932160"/>
          </a:xfrm>
        </p:grpSpPr>
        <p:sp>
          <p:nvSpPr>
            <p:cNvPr id="1279" name="Google Shape;1279;g1b9df7e51df_0_0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g1b9df7e51df_0_0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g1b9df7e51df_0_0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g1b9df7e51df_0_0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g1b9df7e51df_0_0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g1b9df7e51df_0_0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g1b9df7e51df_0_0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g1b9df7e51df_0_0"/>
          <p:cNvGrpSpPr/>
          <p:nvPr/>
        </p:nvGrpSpPr>
        <p:grpSpPr>
          <a:xfrm>
            <a:off x="865355" y="3335288"/>
            <a:ext cx="251400" cy="246897"/>
            <a:chOff x="4710126" y="2841640"/>
            <a:chExt cx="183490" cy="180190"/>
          </a:xfrm>
        </p:grpSpPr>
        <p:sp>
          <p:nvSpPr>
            <p:cNvPr id="1287" name="Google Shape;1287;g1b9df7e51df_0_0"/>
            <p:cNvSpPr/>
            <p:nvPr/>
          </p:nvSpPr>
          <p:spPr>
            <a:xfrm>
              <a:off x="4710126" y="2841640"/>
              <a:ext cx="183490" cy="180190"/>
            </a:xfrm>
            <a:custGeom>
              <a:rect b="b" l="l" r="r" t="t"/>
              <a:pathLst>
                <a:path extrusionOk="0" h="12285" w="12510">
                  <a:moveTo>
                    <a:pt x="9540" y="2148"/>
                  </a:moveTo>
                  <a:cubicBezTo>
                    <a:pt x="9107" y="2148"/>
                    <a:pt x="8773" y="2448"/>
                    <a:pt x="8773" y="2882"/>
                  </a:cubicBezTo>
                  <a:cubicBezTo>
                    <a:pt x="8773" y="3282"/>
                    <a:pt x="9107" y="3616"/>
                    <a:pt x="9540" y="3616"/>
                  </a:cubicBezTo>
                  <a:cubicBezTo>
                    <a:pt x="9941" y="3616"/>
                    <a:pt x="10274" y="3282"/>
                    <a:pt x="10274" y="2882"/>
                  </a:cubicBezTo>
                  <a:cubicBezTo>
                    <a:pt x="10274" y="2448"/>
                    <a:pt x="9941" y="2148"/>
                    <a:pt x="9540" y="2148"/>
                  </a:cubicBezTo>
                  <a:close/>
                  <a:moveTo>
                    <a:pt x="6271" y="4083"/>
                  </a:moveTo>
                  <a:cubicBezTo>
                    <a:pt x="7372" y="4116"/>
                    <a:pt x="8306" y="5017"/>
                    <a:pt x="8273" y="6151"/>
                  </a:cubicBezTo>
                  <a:cubicBezTo>
                    <a:pt x="8273" y="7285"/>
                    <a:pt x="7339" y="8186"/>
                    <a:pt x="6238" y="8186"/>
                  </a:cubicBezTo>
                  <a:cubicBezTo>
                    <a:pt x="5104" y="8152"/>
                    <a:pt x="4203" y="7252"/>
                    <a:pt x="4203" y="6118"/>
                  </a:cubicBezTo>
                  <a:cubicBezTo>
                    <a:pt x="4203" y="4984"/>
                    <a:pt x="5137" y="4083"/>
                    <a:pt x="6271" y="4083"/>
                  </a:cubicBezTo>
                  <a:close/>
                  <a:moveTo>
                    <a:pt x="6238" y="2982"/>
                  </a:moveTo>
                  <a:cubicBezTo>
                    <a:pt x="4503" y="2982"/>
                    <a:pt x="3102" y="4416"/>
                    <a:pt x="3102" y="6151"/>
                  </a:cubicBezTo>
                  <a:cubicBezTo>
                    <a:pt x="3102" y="7886"/>
                    <a:pt x="4503" y="9287"/>
                    <a:pt x="6238" y="9287"/>
                  </a:cubicBezTo>
                  <a:cubicBezTo>
                    <a:pt x="7972" y="9287"/>
                    <a:pt x="9407" y="7886"/>
                    <a:pt x="9407" y="6151"/>
                  </a:cubicBezTo>
                  <a:cubicBezTo>
                    <a:pt x="9407" y="4416"/>
                    <a:pt x="8006" y="2982"/>
                    <a:pt x="6238" y="2982"/>
                  </a:cubicBezTo>
                  <a:close/>
                  <a:moveTo>
                    <a:pt x="6330" y="1114"/>
                  </a:moveTo>
                  <a:cubicBezTo>
                    <a:pt x="7581" y="1114"/>
                    <a:pt x="8823" y="1147"/>
                    <a:pt x="9340" y="1214"/>
                  </a:cubicBezTo>
                  <a:cubicBezTo>
                    <a:pt x="10408" y="1381"/>
                    <a:pt x="11075" y="2115"/>
                    <a:pt x="11208" y="3182"/>
                  </a:cubicBezTo>
                  <a:cubicBezTo>
                    <a:pt x="11308" y="4183"/>
                    <a:pt x="11342" y="8152"/>
                    <a:pt x="11175" y="9220"/>
                  </a:cubicBezTo>
                  <a:cubicBezTo>
                    <a:pt x="11008" y="10287"/>
                    <a:pt x="10274" y="10954"/>
                    <a:pt x="9207" y="11088"/>
                  </a:cubicBezTo>
                  <a:cubicBezTo>
                    <a:pt x="8730" y="11136"/>
                    <a:pt x="7479" y="11176"/>
                    <a:pt x="6199" y="11176"/>
                  </a:cubicBezTo>
                  <a:cubicBezTo>
                    <a:pt x="4796" y="11176"/>
                    <a:pt x="3357" y="11127"/>
                    <a:pt x="2869" y="10988"/>
                  </a:cubicBezTo>
                  <a:cubicBezTo>
                    <a:pt x="2002" y="10754"/>
                    <a:pt x="1468" y="10154"/>
                    <a:pt x="1334" y="9253"/>
                  </a:cubicBezTo>
                  <a:cubicBezTo>
                    <a:pt x="1201" y="8419"/>
                    <a:pt x="1168" y="4183"/>
                    <a:pt x="1334" y="3049"/>
                  </a:cubicBezTo>
                  <a:cubicBezTo>
                    <a:pt x="1501" y="1981"/>
                    <a:pt x="2202" y="1314"/>
                    <a:pt x="3269" y="1214"/>
                  </a:cubicBezTo>
                  <a:cubicBezTo>
                    <a:pt x="3820" y="1147"/>
                    <a:pt x="5079" y="1114"/>
                    <a:pt x="6330" y="1114"/>
                  </a:cubicBezTo>
                  <a:close/>
                  <a:moveTo>
                    <a:pt x="6118" y="0"/>
                  </a:moveTo>
                  <a:cubicBezTo>
                    <a:pt x="4861" y="0"/>
                    <a:pt x="3603" y="41"/>
                    <a:pt x="2969" y="147"/>
                  </a:cubicBezTo>
                  <a:cubicBezTo>
                    <a:pt x="1601" y="347"/>
                    <a:pt x="667" y="1147"/>
                    <a:pt x="300" y="2515"/>
                  </a:cubicBezTo>
                  <a:cubicBezTo>
                    <a:pt x="0" y="3583"/>
                    <a:pt x="67" y="8386"/>
                    <a:pt x="234" y="9420"/>
                  </a:cubicBezTo>
                  <a:cubicBezTo>
                    <a:pt x="467" y="10821"/>
                    <a:pt x="1301" y="11755"/>
                    <a:pt x="2702" y="12089"/>
                  </a:cubicBezTo>
                  <a:cubicBezTo>
                    <a:pt x="3204" y="12227"/>
                    <a:pt x="4733" y="12285"/>
                    <a:pt x="6235" y="12285"/>
                  </a:cubicBezTo>
                  <a:cubicBezTo>
                    <a:pt x="7626" y="12285"/>
                    <a:pt x="8994" y="12236"/>
                    <a:pt x="9507" y="12155"/>
                  </a:cubicBezTo>
                  <a:cubicBezTo>
                    <a:pt x="10941" y="11922"/>
                    <a:pt x="11842" y="11088"/>
                    <a:pt x="12209" y="9687"/>
                  </a:cubicBezTo>
                  <a:cubicBezTo>
                    <a:pt x="12509" y="8619"/>
                    <a:pt x="12409" y="4050"/>
                    <a:pt x="12309" y="3082"/>
                  </a:cubicBezTo>
                  <a:cubicBezTo>
                    <a:pt x="12209" y="2282"/>
                    <a:pt x="11909" y="1548"/>
                    <a:pt x="11308" y="981"/>
                  </a:cubicBezTo>
                  <a:cubicBezTo>
                    <a:pt x="10674" y="380"/>
                    <a:pt x="9907" y="113"/>
                    <a:pt x="9040" y="80"/>
                  </a:cubicBezTo>
                  <a:cubicBezTo>
                    <a:pt x="8363" y="33"/>
                    <a:pt x="7241" y="0"/>
                    <a:pt x="6118" y="0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g1b9df7e51df_0_0"/>
            <p:cNvSpPr/>
            <p:nvPr/>
          </p:nvSpPr>
          <p:spPr>
            <a:xfrm>
              <a:off x="4710126" y="2841640"/>
              <a:ext cx="183490" cy="180190"/>
            </a:xfrm>
            <a:custGeom>
              <a:rect b="b" l="l" r="r" t="t"/>
              <a:pathLst>
                <a:path extrusionOk="0" h="12285" w="12510">
                  <a:moveTo>
                    <a:pt x="9540" y="2148"/>
                  </a:moveTo>
                  <a:cubicBezTo>
                    <a:pt x="9107" y="2148"/>
                    <a:pt x="8773" y="2448"/>
                    <a:pt x="8773" y="2882"/>
                  </a:cubicBezTo>
                  <a:cubicBezTo>
                    <a:pt x="8773" y="3282"/>
                    <a:pt x="9107" y="3616"/>
                    <a:pt x="9540" y="3616"/>
                  </a:cubicBezTo>
                  <a:cubicBezTo>
                    <a:pt x="9941" y="3616"/>
                    <a:pt x="10274" y="3282"/>
                    <a:pt x="10274" y="2882"/>
                  </a:cubicBezTo>
                  <a:cubicBezTo>
                    <a:pt x="10274" y="2448"/>
                    <a:pt x="9941" y="2148"/>
                    <a:pt x="9540" y="2148"/>
                  </a:cubicBezTo>
                  <a:close/>
                  <a:moveTo>
                    <a:pt x="6271" y="4083"/>
                  </a:moveTo>
                  <a:cubicBezTo>
                    <a:pt x="7372" y="4116"/>
                    <a:pt x="8306" y="5017"/>
                    <a:pt x="8273" y="6151"/>
                  </a:cubicBezTo>
                  <a:cubicBezTo>
                    <a:pt x="8273" y="7285"/>
                    <a:pt x="7339" y="8186"/>
                    <a:pt x="6238" y="8186"/>
                  </a:cubicBezTo>
                  <a:cubicBezTo>
                    <a:pt x="5104" y="8152"/>
                    <a:pt x="4203" y="7252"/>
                    <a:pt x="4203" y="6118"/>
                  </a:cubicBezTo>
                  <a:cubicBezTo>
                    <a:pt x="4203" y="4984"/>
                    <a:pt x="5137" y="4083"/>
                    <a:pt x="6271" y="4083"/>
                  </a:cubicBezTo>
                  <a:close/>
                  <a:moveTo>
                    <a:pt x="6238" y="2982"/>
                  </a:moveTo>
                  <a:cubicBezTo>
                    <a:pt x="4503" y="2982"/>
                    <a:pt x="3102" y="4416"/>
                    <a:pt x="3102" y="6151"/>
                  </a:cubicBezTo>
                  <a:cubicBezTo>
                    <a:pt x="3102" y="7886"/>
                    <a:pt x="4503" y="9287"/>
                    <a:pt x="6238" y="9287"/>
                  </a:cubicBezTo>
                  <a:cubicBezTo>
                    <a:pt x="7972" y="9287"/>
                    <a:pt x="9407" y="7886"/>
                    <a:pt x="9407" y="6151"/>
                  </a:cubicBezTo>
                  <a:cubicBezTo>
                    <a:pt x="9407" y="4416"/>
                    <a:pt x="8006" y="2982"/>
                    <a:pt x="6238" y="2982"/>
                  </a:cubicBezTo>
                  <a:close/>
                  <a:moveTo>
                    <a:pt x="6330" y="1114"/>
                  </a:moveTo>
                  <a:cubicBezTo>
                    <a:pt x="7581" y="1114"/>
                    <a:pt x="8823" y="1147"/>
                    <a:pt x="9340" y="1214"/>
                  </a:cubicBezTo>
                  <a:cubicBezTo>
                    <a:pt x="10408" y="1381"/>
                    <a:pt x="11075" y="2115"/>
                    <a:pt x="11208" y="3182"/>
                  </a:cubicBezTo>
                  <a:cubicBezTo>
                    <a:pt x="11308" y="4183"/>
                    <a:pt x="11342" y="8152"/>
                    <a:pt x="11175" y="9220"/>
                  </a:cubicBezTo>
                  <a:cubicBezTo>
                    <a:pt x="11008" y="10287"/>
                    <a:pt x="10274" y="10954"/>
                    <a:pt x="9207" y="11088"/>
                  </a:cubicBezTo>
                  <a:cubicBezTo>
                    <a:pt x="8730" y="11136"/>
                    <a:pt x="7479" y="11176"/>
                    <a:pt x="6199" y="11176"/>
                  </a:cubicBezTo>
                  <a:cubicBezTo>
                    <a:pt x="4796" y="11176"/>
                    <a:pt x="3357" y="11127"/>
                    <a:pt x="2869" y="10988"/>
                  </a:cubicBezTo>
                  <a:cubicBezTo>
                    <a:pt x="2002" y="10754"/>
                    <a:pt x="1468" y="10154"/>
                    <a:pt x="1334" y="9253"/>
                  </a:cubicBezTo>
                  <a:cubicBezTo>
                    <a:pt x="1201" y="8419"/>
                    <a:pt x="1168" y="4183"/>
                    <a:pt x="1334" y="3049"/>
                  </a:cubicBezTo>
                  <a:cubicBezTo>
                    <a:pt x="1501" y="1981"/>
                    <a:pt x="2202" y="1314"/>
                    <a:pt x="3269" y="1214"/>
                  </a:cubicBezTo>
                  <a:cubicBezTo>
                    <a:pt x="3820" y="1147"/>
                    <a:pt x="5079" y="1114"/>
                    <a:pt x="6330" y="1114"/>
                  </a:cubicBezTo>
                  <a:close/>
                  <a:moveTo>
                    <a:pt x="6118" y="0"/>
                  </a:moveTo>
                  <a:cubicBezTo>
                    <a:pt x="4861" y="0"/>
                    <a:pt x="3603" y="41"/>
                    <a:pt x="2969" y="147"/>
                  </a:cubicBezTo>
                  <a:cubicBezTo>
                    <a:pt x="1601" y="347"/>
                    <a:pt x="667" y="1147"/>
                    <a:pt x="300" y="2515"/>
                  </a:cubicBezTo>
                  <a:cubicBezTo>
                    <a:pt x="0" y="3583"/>
                    <a:pt x="67" y="8386"/>
                    <a:pt x="234" y="9420"/>
                  </a:cubicBezTo>
                  <a:cubicBezTo>
                    <a:pt x="467" y="10821"/>
                    <a:pt x="1301" y="11755"/>
                    <a:pt x="2702" y="12089"/>
                  </a:cubicBezTo>
                  <a:cubicBezTo>
                    <a:pt x="3204" y="12227"/>
                    <a:pt x="4733" y="12285"/>
                    <a:pt x="6235" y="12285"/>
                  </a:cubicBezTo>
                  <a:cubicBezTo>
                    <a:pt x="7626" y="12285"/>
                    <a:pt x="8994" y="12236"/>
                    <a:pt x="9507" y="12155"/>
                  </a:cubicBezTo>
                  <a:cubicBezTo>
                    <a:pt x="10941" y="11922"/>
                    <a:pt x="11842" y="11088"/>
                    <a:pt x="12209" y="9687"/>
                  </a:cubicBezTo>
                  <a:cubicBezTo>
                    <a:pt x="12509" y="8619"/>
                    <a:pt x="12409" y="4050"/>
                    <a:pt x="12309" y="3082"/>
                  </a:cubicBezTo>
                  <a:cubicBezTo>
                    <a:pt x="12209" y="2282"/>
                    <a:pt x="11909" y="1548"/>
                    <a:pt x="11308" y="981"/>
                  </a:cubicBezTo>
                  <a:cubicBezTo>
                    <a:pt x="10674" y="380"/>
                    <a:pt x="9907" y="113"/>
                    <a:pt x="9040" y="80"/>
                  </a:cubicBezTo>
                  <a:cubicBezTo>
                    <a:pt x="8363" y="33"/>
                    <a:pt x="7241" y="0"/>
                    <a:pt x="6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9" name="Google Shape;1289;g1b9df7e51df_0_0"/>
          <p:cNvGrpSpPr/>
          <p:nvPr/>
        </p:nvGrpSpPr>
        <p:grpSpPr>
          <a:xfrm flipH="1">
            <a:off x="6576839" y="4194210"/>
            <a:ext cx="1106610" cy="553131"/>
            <a:chOff x="131176" y="4137775"/>
            <a:chExt cx="1427700" cy="713625"/>
          </a:xfrm>
        </p:grpSpPr>
        <p:sp>
          <p:nvSpPr>
            <p:cNvPr id="1290" name="Google Shape;1290;g1b9df7e51df_0_0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91" name="Google Shape;1291;g1b9df7e51df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92" name="Google Shape;1292;g1b9df7e51d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g1b9df7e51df_0_39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298" name="Google Shape;1298;g1b9df7e51df_0_39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g1b9df7e51df_0_39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1b9df7e51df_0_39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g1b9df7e51df_0_39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g1b9df7e51df_0_39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03" name="Google Shape;1303;g1b9df7e51df_0_39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304" name="Google Shape;1304;g1b9df7e51df_0_39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1305" name="Google Shape;1305;g1b9df7e51df_0_39"/>
          <p:cNvSpPr txBox="1"/>
          <p:nvPr>
            <p:ph idx="1" type="subTitle"/>
          </p:nvPr>
        </p:nvSpPr>
        <p:spPr>
          <a:xfrm>
            <a:off x="1765000" y="1466550"/>
            <a:ext cx="4984800" cy="2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rule: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 → Sa | aAc | c | 𝜀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 → Ab | ba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left recursive reduction</a:t>
            </a:r>
            <a:endParaRPr/>
          </a:p>
        </p:txBody>
      </p:sp>
      <p:grpSp>
        <p:nvGrpSpPr>
          <p:cNvPr id="1306" name="Google Shape;1306;g1b9df7e51df_0_39"/>
          <p:cNvGrpSpPr/>
          <p:nvPr/>
        </p:nvGrpSpPr>
        <p:grpSpPr>
          <a:xfrm>
            <a:off x="6916629" y="1818850"/>
            <a:ext cx="1834574" cy="3160425"/>
            <a:chOff x="6611829" y="1818850"/>
            <a:chExt cx="1834574" cy="3160425"/>
          </a:xfrm>
        </p:grpSpPr>
        <p:sp>
          <p:nvSpPr>
            <p:cNvPr id="1307" name="Google Shape;1307;g1b9df7e51df_0_39"/>
            <p:cNvSpPr/>
            <p:nvPr/>
          </p:nvSpPr>
          <p:spPr>
            <a:xfrm>
              <a:off x="7339103" y="4844275"/>
              <a:ext cx="1107300" cy="1350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08" name="Google Shape;1308;g1b9df7e51df_0_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1829" y="1818850"/>
              <a:ext cx="1812172" cy="3093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3" name="Google Shape;1313;g1b9df7e51df_0_84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314" name="Google Shape;1314;g1b9df7e51df_0_84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g1b9df7e51df_0_84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g1b9df7e51df_0_84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1b9df7e51df_0_84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8" name="Google Shape;1318;g1b9df7e51df_0_84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319" name="Google Shape;1319;g1b9df7e51df_0_84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320" name="Google Shape;1320;g1b9df7e51df_0_84"/>
          <p:cNvSpPr txBox="1"/>
          <p:nvPr>
            <p:ph type="title"/>
          </p:nvPr>
        </p:nvSpPr>
        <p:spPr>
          <a:xfrm>
            <a:off x="722376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Exercise</a:t>
            </a:r>
            <a:endParaRPr/>
          </a:p>
        </p:txBody>
      </p:sp>
      <p:grpSp>
        <p:nvGrpSpPr>
          <p:cNvPr id="1321" name="Google Shape;1321;g1b9df7e51df_0_84"/>
          <p:cNvGrpSpPr/>
          <p:nvPr/>
        </p:nvGrpSpPr>
        <p:grpSpPr>
          <a:xfrm>
            <a:off x="6916629" y="1818850"/>
            <a:ext cx="1834574" cy="3160425"/>
            <a:chOff x="6611829" y="1818850"/>
            <a:chExt cx="1834574" cy="3160425"/>
          </a:xfrm>
        </p:grpSpPr>
        <p:sp>
          <p:nvSpPr>
            <p:cNvPr id="1322" name="Google Shape;1322;g1b9df7e51df_0_84"/>
            <p:cNvSpPr/>
            <p:nvPr/>
          </p:nvSpPr>
          <p:spPr>
            <a:xfrm>
              <a:off x="7339103" y="4844275"/>
              <a:ext cx="1107300" cy="1350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23" name="Google Shape;1323;g1b9df7e51df_0_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11829" y="1818850"/>
              <a:ext cx="1812172" cy="30937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8" name="Google Shape;908;p4"/>
          <p:cNvGrpSpPr/>
          <p:nvPr/>
        </p:nvGrpSpPr>
        <p:grpSpPr>
          <a:xfrm>
            <a:off x="2882218" y="1432925"/>
            <a:ext cx="3379570" cy="1398725"/>
            <a:chOff x="2947555" y="1357699"/>
            <a:chExt cx="3379570" cy="1398725"/>
          </a:xfrm>
        </p:grpSpPr>
        <p:sp>
          <p:nvSpPr>
            <p:cNvPr id="909" name="Google Shape;909;p4"/>
            <p:cNvSpPr/>
            <p:nvPr/>
          </p:nvSpPr>
          <p:spPr>
            <a:xfrm>
              <a:off x="2947625" y="1357700"/>
              <a:ext cx="3379500" cy="1335728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"/>
            <p:cNvSpPr/>
            <p:nvPr/>
          </p:nvSpPr>
          <p:spPr>
            <a:xfrm>
              <a:off x="2947555" y="1357699"/>
              <a:ext cx="122775" cy="1398710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"/>
            <p:cNvSpPr/>
            <p:nvPr/>
          </p:nvSpPr>
          <p:spPr>
            <a:xfrm>
              <a:off x="2947563" y="2613799"/>
              <a:ext cx="3379500" cy="142625"/>
            </a:xfrm>
            <a:custGeom>
              <a:rect b="b" l="l" r="r" t="t"/>
              <a:pathLst>
                <a:path extrusionOk="0" h="5705" w="135180">
                  <a:moveTo>
                    <a:pt x="0" y="5609"/>
                  </a:moveTo>
                  <a:lnTo>
                    <a:pt x="5082" y="0"/>
                  </a:lnTo>
                  <a:lnTo>
                    <a:pt x="132577" y="10"/>
                  </a:lnTo>
                  <a:lnTo>
                    <a:pt x="135180" y="5705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2" name="Google Shape;912;p4"/>
            <p:cNvSpPr/>
            <p:nvPr/>
          </p:nvSpPr>
          <p:spPr>
            <a:xfrm>
              <a:off x="2947563" y="1357699"/>
              <a:ext cx="3379500" cy="159250"/>
            </a:xfrm>
            <a:custGeom>
              <a:rect b="b" l="l" r="r" t="t"/>
              <a:pathLst>
                <a:path extrusionOk="0" h="6370" w="135180">
                  <a:moveTo>
                    <a:pt x="0" y="114"/>
                  </a:moveTo>
                  <a:lnTo>
                    <a:pt x="4549" y="6370"/>
                  </a:lnTo>
                  <a:lnTo>
                    <a:pt x="132577" y="6313"/>
                  </a:lnTo>
                  <a:lnTo>
                    <a:pt x="135180" y="0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3" name="Google Shape;913;p4"/>
            <p:cNvSpPr/>
            <p:nvPr/>
          </p:nvSpPr>
          <p:spPr>
            <a:xfrm>
              <a:off x="6215595" y="1357699"/>
              <a:ext cx="111498" cy="1398710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4" name="Google Shape;914;p4"/>
          <p:cNvSpPr txBox="1"/>
          <p:nvPr>
            <p:ph type="title"/>
          </p:nvPr>
        </p:nvSpPr>
        <p:spPr>
          <a:xfrm>
            <a:off x="2825850" y="1621388"/>
            <a:ext cx="349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HELLO!</a:t>
            </a:r>
            <a:endParaRPr/>
          </a:p>
        </p:txBody>
      </p:sp>
      <p:sp>
        <p:nvSpPr>
          <p:cNvPr id="915" name="Google Shape;915;p4"/>
          <p:cNvSpPr txBox="1"/>
          <p:nvPr>
            <p:ph idx="1" type="subTitle"/>
          </p:nvPr>
        </p:nvSpPr>
        <p:spPr>
          <a:xfrm>
            <a:off x="2197500" y="2829174"/>
            <a:ext cx="4749000" cy="8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Please stay focus and enjoy! May you learn something new today</a:t>
            </a:r>
            <a:endParaRPr/>
          </a:p>
        </p:txBody>
      </p:sp>
      <p:grpSp>
        <p:nvGrpSpPr>
          <p:cNvPr id="916" name="Google Shape;916;p4"/>
          <p:cNvGrpSpPr/>
          <p:nvPr/>
        </p:nvGrpSpPr>
        <p:grpSpPr>
          <a:xfrm>
            <a:off x="179300" y="2124151"/>
            <a:ext cx="1930200" cy="2641524"/>
            <a:chOff x="179300" y="2124151"/>
            <a:chExt cx="1930200" cy="2641524"/>
          </a:xfrm>
        </p:grpSpPr>
        <p:sp>
          <p:nvSpPr>
            <p:cNvPr id="917" name="Google Shape;917;p4"/>
            <p:cNvSpPr/>
            <p:nvPr/>
          </p:nvSpPr>
          <p:spPr>
            <a:xfrm>
              <a:off x="179300" y="4655275"/>
              <a:ext cx="19302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8" name="Google Shape;918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0550" y="2124151"/>
              <a:ext cx="1804552" cy="26117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9" name="Google Shape;919;p4"/>
          <p:cNvGrpSpPr/>
          <p:nvPr/>
        </p:nvGrpSpPr>
        <p:grpSpPr>
          <a:xfrm>
            <a:off x="7331125" y="3431400"/>
            <a:ext cx="1444500" cy="1223875"/>
            <a:chOff x="1739950" y="3665925"/>
            <a:chExt cx="1444500" cy="1223875"/>
          </a:xfrm>
        </p:grpSpPr>
        <p:sp>
          <p:nvSpPr>
            <p:cNvPr id="920" name="Google Shape;920;p4"/>
            <p:cNvSpPr/>
            <p:nvPr/>
          </p:nvSpPr>
          <p:spPr>
            <a:xfrm>
              <a:off x="1739950" y="4779400"/>
              <a:ext cx="14445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1" name="Google Shape;92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15055" y="3665925"/>
              <a:ext cx="1238891" cy="1185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2" name="Google Shape;922;p4"/>
          <p:cNvGrpSpPr/>
          <p:nvPr/>
        </p:nvGrpSpPr>
        <p:grpSpPr>
          <a:xfrm>
            <a:off x="7046825" y="4043048"/>
            <a:ext cx="609600" cy="752027"/>
            <a:chOff x="3184450" y="4137773"/>
            <a:chExt cx="609600" cy="752027"/>
          </a:xfrm>
        </p:grpSpPr>
        <p:sp>
          <p:nvSpPr>
            <p:cNvPr id="923" name="Google Shape;923;p4"/>
            <p:cNvSpPr/>
            <p:nvPr/>
          </p:nvSpPr>
          <p:spPr>
            <a:xfrm>
              <a:off x="3184450" y="4779400"/>
              <a:ext cx="6096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4" name="Google Shape;924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219477" y="4137773"/>
              <a:ext cx="566051" cy="713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" name="Google Shape;929;p5"/>
          <p:cNvGrpSpPr/>
          <p:nvPr/>
        </p:nvGrpSpPr>
        <p:grpSpPr>
          <a:xfrm>
            <a:off x="5422218" y="1070342"/>
            <a:ext cx="875409" cy="1015029"/>
            <a:chOff x="3335286" y="601670"/>
            <a:chExt cx="804678" cy="932160"/>
          </a:xfrm>
        </p:grpSpPr>
        <p:sp>
          <p:nvSpPr>
            <p:cNvPr id="930" name="Google Shape;930;p5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9803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37" name="Google Shape;9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8020" y="774705"/>
            <a:ext cx="1780800" cy="13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5"/>
          <p:cNvSpPr txBox="1"/>
          <p:nvPr>
            <p:ph type="title"/>
          </p:nvPr>
        </p:nvSpPr>
        <p:spPr>
          <a:xfrm>
            <a:off x="3182425" y="2332575"/>
            <a:ext cx="53550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700"/>
              <a:t>INTRODUCTION TO RECURSIVE PRODUCTION RULES</a:t>
            </a:r>
            <a:endParaRPr sz="3700"/>
          </a:p>
        </p:txBody>
      </p:sp>
      <p:sp>
        <p:nvSpPr>
          <p:cNvPr id="939" name="Google Shape;939;p5"/>
          <p:cNvSpPr txBox="1"/>
          <p:nvPr>
            <p:ph idx="2" type="title"/>
          </p:nvPr>
        </p:nvSpPr>
        <p:spPr>
          <a:xfrm>
            <a:off x="5402725" y="1372506"/>
            <a:ext cx="914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40" name="Google Shape;940;p5"/>
          <p:cNvGrpSpPr/>
          <p:nvPr/>
        </p:nvGrpSpPr>
        <p:grpSpPr>
          <a:xfrm flipH="1">
            <a:off x="1474049" y="1341202"/>
            <a:ext cx="2161302" cy="3512348"/>
            <a:chOff x="6312750" y="1140302"/>
            <a:chExt cx="2161302" cy="3512348"/>
          </a:xfrm>
        </p:grpSpPr>
        <p:sp>
          <p:nvSpPr>
            <p:cNvPr id="941" name="Google Shape;941;p5"/>
            <p:cNvSpPr/>
            <p:nvPr/>
          </p:nvSpPr>
          <p:spPr>
            <a:xfrm>
              <a:off x="7287852" y="4542250"/>
              <a:ext cx="11862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42" name="Google Shape;942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2750" y="1140302"/>
              <a:ext cx="2118025" cy="34722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43" name="Google Shape;94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4" name="Google Shape;944;p5"/>
          <p:cNvGrpSpPr/>
          <p:nvPr/>
        </p:nvGrpSpPr>
        <p:grpSpPr>
          <a:xfrm>
            <a:off x="7075928" y="773871"/>
            <a:ext cx="1591871" cy="525728"/>
            <a:chOff x="583503" y="585996"/>
            <a:chExt cx="1591871" cy="525728"/>
          </a:xfrm>
        </p:grpSpPr>
        <p:sp>
          <p:nvSpPr>
            <p:cNvPr id="945" name="Google Shape;945;p5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66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33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1" name="Google Shape;971;p5"/>
          <p:cNvGrpSpPr/>
          <p:nvPr/>
        </p:nvGrpSpPr>
        <p:grpSpPr>
          <a:xfrm>
            <a:off x="2602072" y="4366657"/>
            <a:ext cx="1222254" cy="610934"/>
            <a:chOff x="131176" y="4137775"/>
            <a:chExt cx="1427700" cy="713625"/>
          </a:xfrm>
        </p:grpSpPr>
        <p:sp>
          <p:nvSpPr>
            <p:cNvPr id="972" name="Google Shape;972;p5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3" name="Google Shape;973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8" name="Google Shape;978;g18cff2469c4_0_6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979" name="Google Shape;979;g18cff2469c4_0_6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g18cff2469c4_0_6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g18cff2469c4_0_6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g18cff2469c4_0_6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18cff2469c4_0_6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84" name="Google Shape;984;g18cff2469c4_0_6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985" name="Google Shape;985;g18cff2469c4_0_6"/>
          <p:cNvSpPr txBox="1"/>
          <p:nvPr>
            <p:ph idx="1" type="body"/>
          </p:nvPr>
        </p:nvSpPr>
        <p:spPr>
          <a:xfrm>
            <a:off x="1765050" y="1613700"/>
            <a:ext cx="5613900" cy="21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In production rule, we’ve known a writing of variable product and production symbol, can be written as follows: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 → 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 → ca | 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If we input the string aaca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From that we can make an inheritance tree as below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(</a:t>
            </a:r>
            <a:r>
              <a:rPr i="1" lang="en"/>
              <a:t>next page</a:t>
            </a:r>
            <a:r>
              <a:rPr lang="en"/>
              <a:t>)</a:t>
            </a:r>
            <a:endParaRPr/>
          </a:p>
        </p:txBody>
      </p:sp>
      <p:sp>
        <p:nvSpPr>
          <p:cNvPr id="986" name="Google Shape;986;g18cff2469c4_0_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g18cff2469c4_0_30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992" name="Google Shape;992;g18cff2469c4_0_30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18cff2469c4_0_30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18cff2469c4_0_30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18cff2469c4_0_30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18cff2469c4_0_30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97" name="Google Shape;997;g18cff2469c4_0_30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998" name="Google Shape;998;g18cff2469c4_0_30"/>
          <p:cNvSpPr txBox="1"/>
          <p:nvPr>
            <p:ph idx="1" type="body"/>
          </p:nvPr>
        </p:nvSpPr>
        <p:spPr>
          <a:xfrm>
            <a:off x="1765050" y="1398550"/>
            <a:ext cx="56139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 → 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 → ca | aB</a:t>
            </a:r>
            <a:endParaRPr/>
          </a:p>
        </p:txBody>
      </p:sp>
      <p:sp>
        <p:nvSpPr>
          <p:cNvPr id="999" name="Google Shape;999;g18cff2469c4_0_30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000" name="Google Shape;1000;g18cff2469c4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200" y="1398550"/>
            <a:ext cx="4009367" cy="279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5" name="Google Shape;1005;g18cff2469c4_0_46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006" name="Google Shape;1006;g18cff2469c4_0_46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18cff2469c4_0_46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18cff2469c4_0_46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18cff2469c4_0_46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18cff2469c4_0_46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11" name="Google Shape;1011;g18cff2469c4_0_46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012" name="Google Shape;1012;g18cff2469c4_0_46"/>
          <p:cNvSpPr txBox="1"/>
          <p:nvPr>
            <p:ph idx="1" type="body"/>
          </p:nvPr>
        </p:nvSpPr>
        <p:spPr>
          <a:xfrm>
            <a:off x="1765050" y="1398550"/>
            <a:ext cx="56139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But how if there are a production rule which contains 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S → SaB | ABa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 → AcaB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 → BAbc</a:t>
            </a:r>
            <a:endParaRPr/>
          </a:p>
        </p:txBody>
      </p:sp>
      <p:sp>
        <p:nvSpPr>
          <p:cNvPr id="1013" name="Google Shape;1013;g18cff2469c4_0_4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014" name="Google Shape;1014;g18cff2469c4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1801225"/>
            <a:ext cx="4591051" cy="24250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g18cff2469c4_0_46"/>
          <p:cNvSpPr txBox="1"/>
          <p:nvPr/>
        </p:nvSpPr>
        <p:spPr>
          <a:xfrm>
            <a:off x="1765050" y="2966450"/>
            <a:ext cx="1209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hivo"/>
                <a:ea typeface="Chivo"/>
                <a:cs typeface="Chivo"/>
                <a:sym typeface="Chivo"/>
              </a:rPr>
              <a:t>It’ll be an endless looping</a:t>
            </a:r>
            <a:endParaRPr>
              <a:latin typeface="Chivo"/>
              <a:ea typeface="Chivo"/>
              <a:cs typeface="Chivo"/>
              <a:sym typeface="Chi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g1b51c5fc2e2_1_78"/>
          <p:cNvGrpSpPr/>
          <p:nvPr/>
        </p:nvGrpSpPr>
        <p:grpSpPr>
          <a:xfrm>
            <a:off x="5422219" y="1070342"/>
            <a:ext cx="875409" cy="1015029"/>
            <a:chOff x="3335286" y="601670"/>
            <a:chExt cx="804678" cy="932160"/>
          </a:xfrm>
        </p:grpSpPr>
        <p:sp>
          <p:nvSpPr>
            <p:cNvPr id="1021" name="Google Shape;1021;g1b51c5fc2e2_1_78"/>
            <p:cNvSpPr/>
            <p:nvPr/>
          </p:nvSpPr>
          <p:spPr>
            <a:xfrm>
              <a:off x="3335286" y="601670"/>
              <a:ext cx="804678" cy="932160"/>
            </a:xfrm>
            <a:custGeom>
              <a:rect b="b" l="l" r="r" t="t"/>
              <a:pathLst>
                <a:path extrusionOk="0" h="30366" w="26211">
                  <a:moveTo>
                    <a:pt x="26211" y="1"/>
                  </a:moveTo>
                  <a:lnTo>
                    <a:pt x="1" y="747"/>
                  </a:lnTo>
                  <a:lnTo>
                    <a:pt x="1599" y="30259"/>
                  </a:lnTo>
                  <a:lnTo>
                    <a:pt x="25039" y="30366"/>
                  </a:lnTo>
                  <a:lnTo>
                    <a:pt x="26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rotWithShape="0" algn="bl" dir="2400000" dist="47625">
                <a:srgbClr val="000000">
                  <a:alpha val="298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1b51c5fc2e2_1_78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h="27596" w="24080">
                  <a:moveTo>
                    <a:pt x="24079" y="1"/>
                  </a:moveTo>
                  <a:lnTo>
                    <a:pt x="0" y="534"/>
                  </a:lnTo>
                  <a:lnTo>
                    <a:pt x="2025" y="27596"/>
                  </a:lnTo>
                  <a:lnTo>
                    <a:pt x="22588" y="27596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1b51c5fc2e2_1_78"/>
            <p:cNvSpPr/>
            <p:nvPr/>
          </p:nvSpPr>
          <p:spPr>
            <a:xfrm>
              <a:off x="3374551" y="637647"/>
              <a:ext cx="739256" cy="847128"/>
            </a:xfrm>
            <a:custGeom>
              <a:rect b="b" l="l" r="r" t="t"/>
              <a:pathLst>
                <a:path extrusionOk="0" fill="none" h="27596" w="24080">
                  <a:moveTo>
                    <a:pt x="2025" y="27596"/>
                  </a:moveTo>
                  <a:lnTo>
                    <a:pt x="0" y="534"/>
                  </a:lnTo>
                  <a:lnTo>
                    <a:pt x="24079" y="1"/>
                  </a:lnTo>
                  <a:lnTo>
                    <a:pt x="22588" y="27596"/>
                  </a:lnTo>
                  <a:lnTo>
                    <a:pt x="2025" y="2759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1b51c5fc2e2_1_78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h="960" w="21843">
                  <a:moveTo>
                    <a:pt x="747" y="1"/>
                  </a:move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1b51c5fc2e2_1_78"/>
            <p:cNvSpPr/>
            <p:nvPr/>
          </p:nvSpPr>
          <p:spPr>
            <a:xfrm>
              <a:off x="3413785" y="1484745"/>
              <a:ext cx="670580" cy="29470"/>
            </a:xfrm>
            <a:custGeom>
              <a:rect b="b" l="l" r="r" t="t"/>
              <a:pathLst>
                <a:path extrusionOk="0" fill="none" h="960" w="21843">
                  <a:moveTo>
                    <a:pt x="21310" y="1"/>
                  </a:moveTo>
                  <a:lnTo>
                    <a:pt x="21310" y="1"/>
                  </a:lnTo>
                  <a:lnTo>
                    <a:pt x="747" y="1"/>
                  </a:lnTo>
                  <a:lnTo>
                    <a:pt x="1" y="960"/>
                  </a:lnTo>
                  <a:lnTo>
                    <a:pt x="21842" y="960"/>
                  </a:lnTo>
                  <a:lnTo>
                    <a:pt x="21310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1b51c5fc2e2_1_78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1b51c5fc2e2_1_78"/>
            <p:cNvSpPr/>
            <p:nvPr/>
          </p:nvSpPr>
          <p:spPr>
            <a:xfrm>
              <a:off x="3374551" y="637647"/>
              <a:ext cx="739256" cy="62193"/>
            </a:xfrm>
            <a:custGeom>
              <a:rect b="b" l="l" r="r" t="t"/>
              <a:pathLst>
                <a:path extrusionOk="0" fill="none" h="2026" w="24080">
                  <a:moveTo>
                    <a:pt x="24079" y="1"/>
                  </a:moveTo>
                  <a:lnTo>
                    <a:pt x="0" y="534"/>
                  </a:lnTo>
                  <a:lnTo>
                    <a:pt x="107" y="1706"/>
                  </a:lnTo>
                  <a:lnTo>
                    <a:pt x="23973" y="2025"/>
                  </a:lnTo>
                  <a:lnTo>
                    <a:pt x="24079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8" name="Google Shape;1028;g1b51c5fc2e2_1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8020" y="774705"/>
            <a:ext cx="1780800" cy="13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9" name="Google Shape;1029;g1b51c5fc2e2_1_78"/>
          <p:cNvSpPr txBox="1"/>
          <p:nvPr>
            <p:ph type="title"/>
          </p:nvPr>
        </p:nvSpPr>
        <p:spPr>
          <a:xfrm>
            <a:off x="3012100" y="2484975"/>
            <a:ext cx="54924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700"/>
              <a:t>RECURSIVE PRODUCTION RULE</a:t>
            </a:r>
            <a:endParaRPr sz="3700"/>
          </a:p>
        </p:txBody>
      </p:sp>
      <p:sp>
        <p:nvSpPr>
          <p:cNvPr id="1030" name="Google Shape;1030;g1b51c5fc2e2_1_78"/>
          <p:cNvSpPr txBox="1"/>
          <p:nvPr>
            <p:ph idx="2" type="title"/>
          </p:nvPr>
        </p:nvSpPr>
        <p:spPr>
          <a:xfrm>
            <a:off x="5402725" y="1372506"/>
            <a:ext cx="9144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1031" name="Google Shape;1031;g1b51c5fc2e2_1_78"/>
          <p:cNvGrpSpPr/>
          <p:nvPr/>
        </p:nvGrpSpPr>
        <p:grpSpPr>
          <a:xfrm flipH="1">
            <a:off x="1474049" y="1341202"/>
            <a:ext cx="2161302" cy="3512348"/>
            <a:chOff x="6312750" y="1140302"/>
            <a:chExt cx="2161302" cy="3512348"/>
          </a:xfrm>
        </p:grpSpPr>
        <p:sp>
          <p:nvSpPr>
            <p:cNvPr id="1032" name="Google Shape;1032;g1b51c5fc2e2_1_78"/>
            <p:cNvSpPr/>
            <p:nvPr/>
          </p:nvSpPr>
          <p:spPr>
            <a:xfrm>
              <a:off x="7287852" y="4542250"/>
              <a:ext cx="1186200" cy="1104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3" name="Google Shape;1033;g1b51c5fc2e2_1_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12750" y="1140302"/>
              <a:ext cx="2118025" cy="34722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34" name="Google Shape;1034;g1b51c5fc2e2_1_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>
            <a:off x="0" y="3611950"/>
            <a:ext cx="1661675" cy="153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5" name="Google Shape;1035;g1b51c5fc2e2_1_78"/>
          <p:cNvGrpSpPr/>
          <p:nvPr/>
        </p:nvGrpSpPr>
        <p:grpSpPr>
          <a:xfrm>
            <a:off x="7075928" y="773871"/>
            <a:ext cx="1591871" cy="525728"/>
            <a:chOff x="583503" y="585996"/>
            <a:chExt cx="1591871" cy="525728"/>
          </a:xfrm>
        </p:grpSpPr>
        <p:sp>
          <p:nvSpPr>
            <p:cNvPr id="1036" name="Google Shape;1036;g1b51c5fc2e2_1_78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  <a:close/>
                </a:path>
              </a:pathLst>
            </a:custGeom>
            <a:solidFill>
              <a:srgbClr val="191919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1b51c5fc2e2_1_78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1b51c5fc2e2_1_78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1b51c5fc2e2_1_78"/>
            <p:cNvSpPr/>
            <p:nvPr/>
          </p:nvSpPr>
          <p:spPr>
            <a:xfrm>
              <a:off x="1645989" y="891134"/>
              <a:ext cx="238982" cy="165451"/>
            </a:xfrm>
            <a:custGeom>
              <a:rect b="b" l="l" r="r" t="t"/>
              <a:pathLst>
                <a:path extrusionOk="0" h="4795" w="6926">
                  <a:moveTo>
                    <a:pt x="5327" y="0"/>
                  </a:moveTo>
                  <a:lnTo>
                    <a:pt x="0" y="4795"/>
                  </a:lnTo>
                  <a:lnTo>
                    <a:pt x="1492" y="4795"/>
                  </a:lnTo>
                  <a:lnTo>
                    <a:pt x="6926" y="107"/>
                  </a:lnTo>
                  <a:lnTo>
                    <a:pt x="5327" y="0"/>
                  </a:lnTo>
                  <a:close/>
                </a:path>
              </a:pathLst>
            </a:custGeom>
            <a:solidFill>
              <a:srgbClr val="191919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1b51c5fc2e2_1_78"/>
            <p:cNvSpPr/>
            <p:nvPr/>
          </p:nvSpPr>
          <p:spPr>
            <a:xfrm>
              <a:off x="1634947" y="891134"/>
              <a:ext cx="194884" cy="165451"/>
            </a:xfrm>
            <a:custGeom>
              <a:rect b="b" l="l" r="r" t="t"/>
              <a:pathLst>
                <a:path extrusionOk="0" h="4795" w="5648">
                  <a:moveTo>
                    <a:pt x="5647" y="0"/>
                  </a:moveTo>
                  <a:lnTo>
                    <a:pt x="1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1b51c5fc2e2_1_78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1b51c5fc2e2_1_78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rgbClr val="FFE8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1b51c5fc2e2_1_78"/>
            <p:cNvSpPr/>
            <p:nvPr/>
          </p:nvSpPr>
          <p:spPr>
            <a:xfrm>
              <a:off x="583503" y="854351"/>
              <a:ext cx="1246286" cy="257373"/>
            </a:xfrm>
            <a:custGeom>
              <a:rect b="b" l="l" r="r" t="t"/>
              <a:pathLst>
                <a:path extrusionOk="0" fill="none" h="7459" w="36119">
                  <a:moveTo>
                    <a:pt x="1385" y="1"/>
                  </a:moveTo>
                  <a:lnTo>
                    <a:pt x="0" y="5221"/>
                  </a:lnTo>
                  <a:lnTo>
                    <a:pt x="0" y="7139"/>
                  </a:lnTo>
                  <a:lnTo>
                    <a:pt x="33881" y="7459"/>
                  </a:lnTo>
                  <a:lnTo>
                    <a:pt x="36118" y="1066"/>
                  </a:lnTo>
                  <a:lnTo>
                    <a:pt x="1385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1b51c5fc2e2_1_78"/>
            <p:cNvSpPr/>
            <p:nvPr/>
          </p:nvSpPr>
          <p:spPr>
            <a:xfrm>
              <a:off x="1043059" y="681578"/>
              <a:ext cx="371308" cy="158102"/>
            </a:xfrm>
            <a:custGeom>
              <a:rect b="b" l="l" r="r" t="t"/>
              <a:pathLst>
                <a:path extrusionOk="0" h="4582" w="10761">
                  <a:moveTo>
                    <a:pt x="10761" y="4582"/>
                  </a:moveTo>
                  <a:lnTo>
                    <a:pt x="10122" y="0"/>
                  </a:lnTo>
                  <a:lnTo>
                    <a:pt x="0" y="2344"/>
                  </a:lnTo>
                  <a:lnTo>
                    <a:pt x="0" y="2664"/>
                  </a:lnTo>
                  <a:lnTo>
                    <a:pt x="1065" y="2557"/>
                  </a:lnTo>
                  <a:lnTo>
                    <a:pt x="1172" y="4155"/>
                  </a:lnTo>
                  <a:lnTo>
                    <a:pt x="0" y="4155"/>
                  </a:lnTo>
                  <a:lnTo>
                    <a:pt x="0" y="4582"/>
                  </a:lnTo>
                  <a:lnTo>
                    <a:pt x="10761" y="45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1b51c5fc2e2_1_78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FFB3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1b51c5fc2e2_1_78"/>
            <p:cNvSpPr/>
            <p:nvPr/>
          </p:nvSpPr>
          <p:spPr>
            <a:xfrm>
              <a:off x="1079808" y="710978"/>
              <a:ext cx="312512" cy="114005"/>
            </a:xfrm>
            <a:custGeom>
              <a:rect b="b" l="l" r="r" t="t"/>
              <a:pathLst>
                <a:path extrusionOk="0" h="3304" w="9057">
                  <a:moveTo>
                    <a:pt x="0" y="1705"/>
                  </a:moveTo>
                  <a:lnTo>
                    <a:pt x="8311" y="1"/>
                  </a:lnTo>
                  <a:lnTo>
                    <a:pt x="9057" y="3197"/>
                  </a:lnTo>
                  <a:lnTo>
                    <a:pt x="107" y="3303"/>
                  </a:lnTo>
                  <a:lnTo>
                    <a:pt x="0" y="17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1b51c5fc2e2_1_78"/>
            <p:cNvSpPr/>
            <p:nvPr/>
          </p:nvSpPr>
          <p:spPr>
            <a:xfrm>
              <a:off x="1054066" y="585996"/>
              <a:ext cx="628681" cy="176493"/>
            </a:xfrm>
            <a:custGeom>
              <a:rect b="b" l="l" r="r" t="t"/>
              <a:pathLst>
                <a:path extrusionOk="0" h="5115" w="18220">
                  <a:moveTo>
                    <a:pt x="18220" y="2664"/>
                  </a:moveTo>
                  <a:lnTo>
                    <a:pt x="18220" y="2344"/>
                  </a:lnTo>
                  <a:lnTo>
                    <a:pt x="17580" y="2344"/>
                  </a:lnTo>
                  <a:lnTo>
                    <a:pt x="17580" y="1066"/>
                  </a:lnTo>
                  <a:lnTo>
                    <a:pt x="18220" y="1066"/>
                  </a:lnTo>
                  <a:lnTo>
                    <a:pt x="18220" y="746"/>
                  </a:lnTo>
                  <a:lnTo>
                    <a:pt x="9377" y="0"/>
                  </a:lnTo>
                  <a:lnTo>
                    <a:pt x="1" y="0"/>
                  </a:lnTo>
                  <a:lnTo>
                    <a:pt x="214" y="5114"/>
                  </a:lnTo>
                  <a:lnTo>
                    <a:pt x="9803" y="2770"/>
                  </a:lnTo>
                  <a:lnTo>
                    <a:pt x="18220" y="266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1b51c5fc2e2_1_78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FFB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1b51c5fc2e2_1_78"/>
            <p:cNvSpPr/>
            <p:nvPr/>
          </p:nvSpPr>
          <p:spPr>
            <a:xfrm>
              <a:off x="1072458" y="604354"/>
              <a:ext cx="312512" cy="128704"/>
            </a:xfrm>
            <a:custGeom>
              <a:rect b="b" l="l" r="r" t="t"/>
              <a:pathLst>
                <a:path extrusionOk="0" h="3730" w="9057">
                  <a:moveTo>
                    <a:pt x="8844" y="1"/>
                  </a:moveTo>
                  <a:lnTo>
                    <a:pt x="0" y="1"/>
                  </a:lnTo>
                  <a:lnTo>
                    <a:pt x="213" y="3730"/>
                  </a:lnTo>
                  <a:lnTo>
                    <a:pt x="9057" y="2025"/>
                  </a:lnTo>
                  <a:lnTo>
                    <a:pt x="88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1b51c5fc2e2_1_78"/>
            <p:cNvSpPr/>
            <p:nvPr/>
          </p:nvSpPr>
          <p:spPr>
            <a:xfrm>
              <a:off x="1377598" y="604354"/>
              <a:ext cx="283114" cy="69907"/>
            </a:xfrm>
            <a:custGeom>
              <a:rect b="b" l="l" r="r" t="t"/>
              <a:pathLst>
                <a:path extrusionOk="0" h="2026" w="8205">
                  <a:moveTo>
                    <a:pt x="1" y="1"/>
                  </a:moveTo>
                  <a:lnTo>
                    <a:pt x="8204" y="534"/>
                  </a:lnTo>
                  <a:lnTo>
                    <a:pt x="8204" y="1812"/>
                  </a:lnTo>
                  <a:lnTo>
                    <a:pt x="214" y="20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1b51c5fc2e2_1_78"/>
            <p:cNvSpPr/>
            <p:nvPr/>
          </p:nvSpPr>
          <p:spPr>
            <a:xfrm>
              <a:off x="631294" y="839651"/>
              <a:ext cx="389699" cy="58866"/>
            </a:xfrm>
            <a:custGeom>
              <a:rect b="b" l="l" r="r" t="t"/>
              <a:pathLst>
                <a:path extrusionOk="0" h="1706" w="11294">
                  <a:moveTo>
                    <a:pt x="11294" y="1"/>
                  </a:moveTo>
                  <a:lnTo>
                    <a:pt x="0" y="427"/>
                  </a:lnTo>
                  <a:lnTo>
                    <a:pt x="0" y="1705"/>
                  </a:lnTo>
                  <a:lnTo>
                    <a:pt x="11294" y="1386"/>
                  </a:lnTo>
                  <a:lnTo>
                    <a:pt x="112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1b51c5fc2e2_1_78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1b51c5fc2e2_1_78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h="6607" w="5648">
                  <a:moveTo>
                    <a:pt x="5648" y="0"/>
                  </a:moveTo>
                  <a:lnTo>
                    <a:pt x="1" y="107"/>
                  </a:lnTo>
                  <a:lnTo>
                    <a:pt x="321" y="6606"/>
                  </a:lnTo>
                  <a:lnTo>
                    <a:pt x="5328" y="6499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1b51c5fc2e2_1_78"/>
            <p:cNvSpPr/>
            <p:nvPr/>
          </p:nvSpPr>
          <p:spPr>
            <a:xfrm>
              <a:off x="1921695" y="600696"/>
              <a:ext cx="194884" cy="227975"/>
            </a:xfrm>
            <a:custGeom>
              <a:rect b="b" l="l" r="r" t="t"/>
              <a:pathLst>
                <a:path extrusionOk="0" fill="none" h="6607" w="5648">
                  <a:moveTo>
                    <a:pt x="321" y="6606"/>
                  </a:moveTo>
                  <a:lnTo>
                    <a:pt x="1" y="107"/>
                  </a:lnTo>
                  <a:lnTo>
                    <a:pt x="5648" y="0"/>
                  </a:lnTo>
                  <a:lnTo>
                    <a:pt x="5328" y="6499"/>
                  </a:lnTo>
                  <a:lnTo>
                    <a:pt x="321" y="6606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1b51c5fc2e2_1_78"/>
            <p:cNvSpPr/>
            <p:nvPr/>
          </p:nvSpPr>
          <p:spPr>
            <a:xfrm>
              <a:off x="1932737" y="810252"/>
              <a:ext cx="172836" cy="29433"/>
            </a:xfrm>
            <a:custGeom>
              <a:rect b="b" l="l" r="r" t="t"/>
              <a:pathLst>
                <a:path extrusionOk="0" h="853" w="5009">
                  <a:moveTo>
                    <a:pt x="5008" y="0"/>
                  </a:moveTo>
                  <a:lnTo>
                    <a:pt x="1" y="213"/>
                  </a:lnTo>
                  <a:lnTo>
                    <a:pt x="1" y="746"/>
                  </a:lnTo>
                  <a:lnTo>
                    <a:pt x="640" y="746"/>
                  </a:lnTo>
                  <a:lnTo>
                    <a:pt x="853" y="533"/>
                  </a:lnTo>
                  <a:lnTo>
                    <a:pt x="1812" y="533"/>
                  </a:lnTo>
                  <a:lnTo>
                    <a:pt x="2025" y="746"/>
                  </a:lnTo>
                  <a:lnTo>
                    <a:pt x="2771" y="746"/>
                  </a:lnTo>
                  <a:lnTo>
                    <a:pt x="2877" y="533"/>
                  </a:lnTo>
                  <a:lnTo>
                    <a:pt x="4262" y="533"/>
                  </a:lnTo>
                  <a:lnTo>
                    <a:pt x="4582" y="853"/>
                  </a:lnTo>
                  <a:lnTo>
                    <a:pt x="5008" y="853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1b51c5fc2e2_1_78"/>
            <p:cNvSpPr/>
            <p:nvPr/>
          </p:nvSpPr>
          <p:spPr>
            <a:xfrm>
              <a:off x="1998920" y="608046"/>
              <a:ext cx="77222" cy="191192"/>
            </a:xfrm>
            <a:custGeom>
              <a:rect b="b" l="l" r="r" t="t"/>
              <a:pathLst>
                <a:path extrusionOk="0" fill="none" h="5541" w="2238">
                  <a:moveTo>
                    <a:pt x="1066" y="0"/>
                  </a:moveTo>
                  <a:lnTo>
                    <a:pt x="1066" y="0"/>
                  </a:lnTo>
                  <a:lnTo>
                    <a:pt x="533" y="0"/>
                  </a:lnTo>
                  <a:lnTo>
                    <a:pt x="107" y="214"/>
                  </a:lnTo>
                  <a:lnTo>
                    <a:pt x="107" y="214"/>
                  </a:lnTo>
                  <a:lnTo>
                    <a:pt x="0" y="427"/>
                  </a:lnTo>
                  <a:lnTo>
                    <a:pt x="0" y="1066"/>
                  </a:lnTo>
                  <a:lnTo>
                    <a:pt x="0" y="2771"/>
                  </a:lnTo>
                  <a:lnTo>
                    <a:pt x="320" y="4475"/>
                  </a:lnTo>
                  <a:lnTo>
                    <a:pt x="427" y="5114"/>
                  </a:lnTo>
                  <a:lnTo>
                    <a:pt x="640" y="5434"/>
                  </a:lnTo>
                  <a:lnTo>
                    <a:pt x="640" y="5434"/>
                  </a:lnTo>
                  <a:lnTo>
                    <a:pt x="959" y="5541"/>
                  </a:lnTo>
                  <a:lnTo>
                    <a:pt x="1172" y="5541"/>
                  </a:lnTo>
                  <a:lnTo>
                    <a:pt x="1172" y="5541"/>
                  </a:lnTo>
                  <a:lnTo>
                    <a:pt x="1492" y="5541"/>
                  </a:lnTo>
                  <a:lnTo>
                    <a:pt x="1812" y="5434"/>
                  </a:lnTo>
                  <a:lnTo>
                    <a:pt x="2025" y="5221"/>
                  </a:lnTo>
                  <a:lnTo>
                    <a:pt x="2131" y="5114"/>
                  </a:lnTo>
                  <a:lnTo>
                    <a:pt x="2131" y="5114"/>
                  </a:lnTo>
                  <a:lnTo>
                    <a:pt x="2238" y="2771"/>
                  </a:lnTo>
                  <a:lnTo>
                    <a:pt x="2238" y="1172"/>
                  </a:lnTo>
                  <a:lnTo>
                    <a:pt x="2131" y="320"/>
                  </a:lnTo>
                  <a:lnTo>
                    <a:pt x="2131" y="320"/>
                  </a:lnTo>
                  <a:lnTo>
                    <a:pt x="1918" y="107"/>
                  </a:lnTo>
                  <a:lnTo>
                    <a:pt x="1705" y="0"/>
                  </a:lnTo>
                  <a:lnTo>
                    <a:pt x="1066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1b51c5fc2e2_1_78"/>
            <p:cNvSpPr/>
            <p:nvPr/>
          </p:nvSpPr>
          <p:spPr>
            <a:xfrm>
              <a:off x="712177" y="891134"/>
              <a:ext cx="194850" cy="165451"/>
            </a:xfrm>
            <a:custGeom>
              <a:rect b="b" l="l" r="r" t="t"/>
              <a:pathLst>
                <a:path extrusionOk="0" h="4795" w="5647">
                  <a:moveTo>
                    <a:pt x="5647" y="0"/>
                  </a:moveTo>
                  <a:lnTo>
                    <a:pt x="0" y="107"/>
                  </a:lnTo>
                  <a:lnTo>
                    <a:pt x="320" y="4795"/>
                  </a:lnTo>
                  <a:lnTo>
                    <a:pt x="56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1b51c5fc2e2_1_78"/>
            <p:cNvSpPr/>
            <p:nvPr/>
          </p:nvSpPr>
          <p:spPr>
            <a:xfrm>
              <a:off x="1020975" y="839651"/>
              <a:ext cx="1154399" cy="66215"/>
            </a:xfrm>
            <a:custGeom>
              <a:rect b="b" l="l" r="r" t="t"/>
              <a:pathLst>
                <a:path extrusionOk="0" h="1919" w="33456">
                  <a:moveTo>
                    <a:pt x="1" y="1"/>
                  </a:moveTo>
                  <a:lnTo>
                    <a:pt x="1" y="1386"/>
                  </a:lnTo>
                  <a:lnTo>
                    <a:pt x="33455" y="1918"/>
                  </a:lnTo>
                  <a:lnTo>
                    <a:pt x="33455" y="1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1b51c5fc2e2_1_78"/>
            <p:cNvSpPr/>
            <p:nvPr/>
          </p:nvSpPr>
          <p:spPr>
            <a:xfrm>
              <a:off x="723185" y="887442"/>
              <a:ext cx="246366" cy="169144"/>
            </a:xfrm>
            <a:custGeom>
              <a:rect b="b" l="l" r="r" t="t"/>
              <a:pathLst>
                <a:path extrusionOk="0" h="4902" w="7140">
                  <a:moveTo>
                    <a:pt x="7139" y="1"/>
                  </a:moveTo>
                  <a:lnTo>
                    <a:pt x="5328" y="107"/>
                  </a:lnTo>
                  <a:lnTo>
                    <a:pt x="1" y="4902"/>
                  </a:lnTo>
                  <a:lnTo>
                    <a:pt x="1492" y="4902"/>
                  </a:lnTo>
                  <a:lnTo>
                    <a:pt x="7139" y="1"/>
                  </a:lnTo>
                  <a:close/>
                </a:path>
              </a:pathLst>
            </a:custGeom>
            <a:solidFill>
              <a:srgbClr val="191919">
                <a:alpha val="266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1b51c5fc2e2_1_78"/>
            <p:cNvSpPr/>
            <p:nvPr/>
          </p:nvSpPr>
          <p:spPr>
            <a:xfrm>
              <a:off x="1392298" y="677886"/>
              <a:ext cx="352952" cy="169144"/>
            </a:xfrm>
            <a:custGeom>
              <a:rect b="b" l="l" r="r" t="t"/>
              <a:pathLst>
                <a:path extrusionOk="0" h="4902" w="10229">
                  <a:moveTo>
                    <a:pt x="10229" y="4902"/>
                  </a:moveTo>
                  <a:lnTo>
                    <a:pt x="8844" y="1"/>
                  </a:lnTo>
                  <a:lnTo>
                    <a:pt x="1" y="107"/>
                  </a:lnTo>
                  <a:lnTo>
                    <a:pt x="640" y="4689"/>
                  </a:lnTo>
                  <a:lnTo>
                    <a:pt x="10229" y="4902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1b51c5fc2e2_1_78"/>
            <p:cNvSpPr/>
            <p:nvPr/>
          </p:nvSpPr>
          <p:spPr>
            <a:xfrm>
              <a:off x="1054066" y="585996"/>
              <a:ext cx="330903" cy="176493"/>
            </a:xfrm>
            <a:custGeom>
              <a:rect b="b" l="l" r="r" t="t"/>
              <a:pathLst>
                <a:path extrusionOk="0" h="5115" w="9590">
                  <a:moveTo>
                    <a:pt x="9377" y="0"/>
                  </a:moveTo>
                  <a:lnTo>
                    <a:pt x="9590" y="2877"/>
                  </a:lnTo>
                  <a:lnTo>
                    <a:pt x="214" y="5114"/>
                  </a:lnTo>
                  <a:lnTo>
                    <a:pt x="1" y="0"/>
                  </a:lnTo>
                  <a:lnTo>
                    <a:pt x="9377" y="0"/>
                  </a:lnTo>
                  <a:close/>
                </a:path>
              </a:pathLst>
            </a:custGeom>
            <a:solidFill>
              <a:srgbClr val="191919">
                <a:alpha val="133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2" name="Google Shape;1062;g1b51c5fc2e2_1_78"/>
          <p:cNvGrpSpPr/>
          <p:nvPr/>
        </p:nvGrpSpPr>
        <p:grpSpPr>
          <a:xfrm>
            <a:off x="2602072" y="4366659"/>
            <a:ext cx="1222254" cy="610934"/>
            <a:chOff x="131176" y="4137775"/>
            <a:chExt cx="1427700" cy="713625"/>
          </a:xfrm>
        </p:grpSpPr>
        <p:sp>
          <p:nvSpPr>
            <p:cNvPr id="1063" name="Google Shape;1063;g1b51c5fc2e2_1_78"/>
            <p:cNvSpPr/>
            <p:nvPr/>
          </p:nvSpPr>
          <p:spPr>
            <a:xfrm>
              <a:off x="131176" y="4751800"/>
              <a:ext cx="1427700" cy="99600"/>
            </a:xfrm>
            <a:prstGeom prst="ellipse">
              <a:avLst/>
            </a:prstGeom>
            <a:solidFill>
              <a:srgbClr val="000000">
                <a:alpha val="7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4" name="Google Shape;1064;g1b51c5fc2e2_1_7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6500" y="4137775"/>
              <a:ext cx="1235275" cy="660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9" name="Google Shape;1069;p6"/>
          <p:cNvGrpSpPr/>
          <p:nvPr/>
        </p:nvGrpSpPr>
        <p:grpSpPr>
          <a:xfrm>
            <a:off x="1765001" y="378947"/>
            <a:ext cx="5613998" cy="778303"/>
            <a:chOff x="1828775" y="-454378"/>
            <a:chExt cx="5613998" cy="778303"/>
          </a:xfrm>
        </p:grpSpPr>
        <p:sp>
          <p:nvSpPr>
            <p:cNvPr id="1070" name="Google Shape;1070;p6"/>
            <p:cNvSpPr/>
            <p:nvPr/>
          </p:nvSpPr>
          <p:spPr>
            <a:xfrm>
              <a:off x="1896850" y="-363850"/>
              <a:ext cx="5476857" cy="605114"/>
            </a:xfrm>
            <a:custGeom>
              <a:rect b="b" l="l" r="r" t="t"/>
              <a:pathLst>
                <a:path extrusionOk="0" h="34573" w="277520">
                  <a:moveTo>
                    <a:pt x="1" y="1"/>
                  </a:moveTo>
                  <a:lnTo>
                    <a:pt x="1" y="34573"/>
                  </a:lnTo>
                  <a:lnTo>
                    <a:pt x="277519" y="34573"/>
                  </a:lnTo>
                  <a:lnTo>
                    <a:pt x="2775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rotWithShape="0" algn="bl" dir="4200000" dist="142875">
                <a:srgbClr val="000000">
                  <a:alpha val="40784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6"/>
            <p:cNvSpPr/>
            <p:nvPr/>
          </p:nvSpPr>
          <p:spPr>
            <a:xfrm>
              <a:off x="1828775" y="-454375"/>
              <a:ext cx="5610701" cy="90545"/>
            </a:xfrm>
            <a:custGeom>
              <a:rect b="b" l="l" r="r" t="t"/>
              <a:pathLst>
                <a:path extrusionOk="0" fill="none" h="5174" w="285750">
                  <a:moveTo>
                    <a:pt x="4469" y="5174"/>
                  </a:moveTo>
                  <a:lnTo>
                    <a:pt x="0" y="0"/>
                  </a:lnTo>
                  <a:lnTo>
                    <a:pt x="285750" y="0"/>
                  </a:lnTo>
                  <a:lnTo>
                    <a:pt x="281987" y="5174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6"/>
            <p:cNvSpPr/>
            <p:nvPr/>
          </p:nvSpPr>
          <p:spPr>
            <a:xfrm>
              <a:off x="1828796" y="-454378"/>
              <a:ext cx="78219" cy="773856"/>
            </a:xfrm>
            <a:custGeom>
              <a:rect b="b" l="l" r="r" t="t"/>
              <a:pathLst>
                <a:path extrusionOk="0" h="44214" w="4469">
                  <a:moveTo>
                    <a:pt x="0" y="0"/>
                  </a:moveTo>
                  <a:lnTo>
                    <a:pt x="0" y="44214"/>
                  </a:lnTo>
                  <a:lnTo>
                    <a:pt x="4469" y="39746"/>
                  </a:lnTo>
                  <a:lnTo>
                    <a:pt x="4469" y="5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6"/>
            <p:cNvSpPr/>
            <p:nvPr/>
          </p:nvSpPr>
          <p:spPr>
            <a:xfrm>
              <a:off x="7373873" y="-454378"/>
              <a:ext cx="65862" cy="773856"/>
            </a:xfrm>
            <a:custGeom>
              <a:rect b="b" l="l" r="r" t="t"/>
              <a:pathLst>
                <a:path extrusionOk="0" h="44214" w="3763">
                  <a:moveTo>
                    <a:pt x="3763" y="0"/>
                  </a:moveTo>
                  <a:lnTo>
                    <a:pt x="0" y="5174"/>
                  </a:lnTo>
                  <a:lnTo>
                    <a:pt x="0" y="39746"/>
                  </a:lnTo>
                  <a:lnTo>
                    <a:pt x="3763" y="44214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6"/>
            <p:cNvSpPr/>
            <p:nvPr/>
          </p:nvSpPr>
          <p:spPr>
            <a:xfrm>
              <a:off x="1828775" y="242225"/>
              <a:ext cx="5613998" cy="81700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5" name="Google Shape;1075;p6"/>
            <p:cNvSpPr/>
            <p:nvPr/>
          </p:nvSpPr>
          <p:spPr>
            <a:xfrm flipH="1" rot="10800000">
              <a:off x="1828775" y="-454377"/>
              <a:ext cx="5613998" cy="96578"/>
            </a:xfrm>
            <a:custGeom>
              <a:rect b="b" l="l" r="r" t="t"/>
              <a:pathLst>
                <a:path extrusionOk="0" h="3268" w="224515">
                  <a:moveTo>
                    <a:pt x="0" y="3172"/>
                  </a:moveTo>
                  <a:lnTo>
                    <a:pt x="3171" y="0"/>
                  </a:lnTo>
                  <a:lnTo>
                    <a:pt x="221632" y="0"/>
                  </a:lnTo>
                  <a:lnTo>
                    <a:pt x="224515" y="3268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076" name="Google Shape;1076;p6"/>
          <p:cNvSpPr txBox="1"/>
          <p:nvPr>
            <p:ph idx="1" type="body"/>
          </p:nvPr>
        </p:nvSpPr>
        <p:spPr>
          <a:xfrm>
            <a:off x="1765050" y="1108575"/>
            <a:ext cx="5613900" cy="362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A recursive production rule has right side (production result) that includes variable symbol in left side.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The production rule in the form of: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 </a:t>
            </a:r>
            <a:r>
              <a:rPr b="1" lang="en"/>
              <a:t>𝛢</a:t>
            </a:r>
            <a:r>
              <a:rPr b="1" lang="en"/>
              <a:t>→𝛽𝛢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Is production rule of the right side: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𝛽</a:t>
            </a:r>
            <a:r>
              <a:rPr b="1" lang="en"/>
              <a:t>(V∪T)*</a:t>
            </a:r>
            <a:r>
              <a:rPr lang="en"/>
              <a:t> or a collection of symbols, variables and terminals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Where </a:t>
            </a:r>
            <a:r>
              <a:rPr b="1" lang="en"/>
              <a:t>𝛽 </a:t>
            </a:r>
            <a:r>
              <a:rPr lang="en"/>
              <a:t>is terminal symbol or variable symbol which is not equal to </a:t>
            </a:r>
            <a:r>
              <a:rPr b="1" lang="en"/>
              <a:t>𝛢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Example of production rule that’s right recursive: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S→dS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B→adB</a:t>
            </a:r>
            <a:endParaRPr/>
          </a:p>
        </p:txBody>
      </p:sp>
      <p:sp>
        <p:nvSpPr>
          <p:cNvPr id="1077" name="Google Shape;1077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RECURSIVE PRODUCTION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tuarial Science Major for College by Slidesgo">
  <a:themeElements>
    <a:clrScheme name="Simple Light">
      <a:dk1>
        <a:srgbClr val="382D4B"/>
      </a:dk1>
      <a:lt1>
        <a:srgbClr val="FFFFFF"/>
      </a:lt1>
      <a:dk2>
        <a:srgbClr val="EBE6F1"/>
      </a:dk2>
      <a:lt2>
        <a:srgbClr val="26A6FE"/>
      </a:lt2>
      <a:accent1>
        <a:srgbClr val="0ED290"/>
      </a:accent1>
      <a:accent2>
        <a:srgbClr val="FFBE34"/>
      </a:accent2>
      <a:accent3>
        <a:srgbClr val="AC5191"/>
      </a:accent3>
      <a:accent4>
        <a:srgbClr val="504268"/>
      </a:accent4>
      <a:accent5>
        <a:srgbClr val="7A6EFA"/>
      </a:accent5>
      <a:accent6>
        <a:srgbClr val="80748F"/>
      </a:accent6>
      <a:hlink>
        <a:srgbClr val="AC519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