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CB7-7E30-4B85-A684-C7C0AA2C65DE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F95-64D9-4DFF-9225-385B71BAC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0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CB7-7E30-4B85-A684-C7C0AA2C65DE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F95-64D9-4DFF-9225-385B71BAC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9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CB7-7E30-4B85-A684-C7C0AA2C65DE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F95-64D9-4DFF-9225-385B71BAC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0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CB7-7E30-4B85-A684-C7C0AA2C65DE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F95-64D9-4DFF-9225-385B71BAC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46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CB7-7E30-4B85-A684-C7C0AA2C65DE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F95-64D9-4DFF-9225-385B71BAC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41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CB7-7E30-4B85-A684-C7C0AA2C65DE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F95-64D9-4DFF-9225-385B71BAC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30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CB7-7E30-4B85-A684-C7C0AA2C65DE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F95-64D9-4DFF-9225-385B71BAC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8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CB7-7E30-4B85-A684-C7C0AA2C65DE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F95-64D9-4DFF-9225-385B71BAC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22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CB7-7E30-4B85-A684-C7C0AA2C65DE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F95-64D9-4DFF-9225-385B71BAC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5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CB7-7E30-4B85-A684-C7C0AA2C65DE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F95-64D9-4DFF-9225-385B71BAC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2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CB7-7E30-4B85-A684-C7C0AA2C65DE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F95-64D9-4DFF-9225-385B71BAC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0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19CB7-7E30-4B85-A684-C7C0AA2C65DE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95F95-64D9-4DFF-9225-385B71BAC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02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2374" y="824459"/>
            <a:ext cx="361262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700" dirty="0" smtClean="0"/>
              <a:t>1</a:t>
            </a:r>
            <a:endParaRPr lang="ko-KR" altLang="en-US" sz="28700" dirty="0"/>
          </a:p>
        </p:txBody>
      </p:sp>
    </p:spTree>
    <p:extLst>
      <p:ext uri="{BB962C8B-B14F-4D97-AF65-F5344CB8AC3E}">
        <p14:creationId xmlns:p14="http://schemas.microsoft.com/office/powerpoint/2010/main" val="339595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21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425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02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378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50" y="375811"/>
            <a:ext cx="5353797" cy="61063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499" y="375811"/>
            <a:ext cx="5363323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6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80" y="1209365"/>
            <a:ext cx="5296639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0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02374" y="824459"/>
            <a:ext cx="361262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700" dirty="0"/>
              <a:t>2</a:t>
            </a:r>
            <a:endParaRPr lang="ko-KR" altLang="en-US" sz="28700" dirty="0"/>
          </a:p>
        </p:txBody>
      </p:sp>
    </p:spTree>
    <p:extLst>
      <p:ext uri="{BB962C8B-B14F-4D97-AF65-F5344CB8AC3E}">
        <p14:creationId xmlns:p14="http://schemas.microsoft.com/office/powerpoint/2010/main" val="213815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30" y="294137"/>
            <a:ext cx="5363323" cy="62397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99" y="294137"/>
            <a:ext cx="5277587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8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2374" y="824459"/>
            <a:ext cx="361262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700" dirty="0" smtClean="0"/>
              <a:t>3</a:t>
            </a:r>
            <a:endParaRPr lang="ko-KR" altLang="en-US" sz="28700" dirty="0"/>
          </a:p>
        </p:txBody>
      </p:sp>
    </p:spTree>
    <p:extLst>
      <p:ext uri="{BB962C8B-B14F-4D97-AF65-F5344CB8AC3E}">
        <p14:creationId xmlns:p14="http://schemas.microsoft.com/office/powerpoint/2010/main" val="91082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79" y="668883"/>
            <a:ext cx="5268060" cy="52204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123" y="668883"/>
            <a:ext cx="5344271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7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70" y="219327"/>
            <a:ext cx="5325218" cy="6449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493" y="219327"/>
            <a:ext cx="5325218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0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01" y="475838"/>
            <a:ext cx="5172797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9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</Words>
  <Application>Microsoft Office PowerPoint</Application>
  <PresentationFormat>와이드스크린</PresentationFormat>
  <Paragraphs>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myoungjin ahn</dc:creator>
  <cp:lastModifiedBy>myoungjin ahn</cp:lastModifiedBy>
  <cp:revision>3</cp:revision>
  <dcterms:created xsi:type="dcterms:W3CDTF">2021-09-11T05:54:42Z</dcterms:created>
  <dcterms:modified xsi:type="dcterms:W3CDTF">2021-09-11T09:26:15Z</dcterms:modified>
</cp:coreProperties>
</file>