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7"/>
  </p:notesMasterIdLst>
  <p:handoutMasterIdLst>
    <p:handoutMasterId r:id="rId28"/>
  </p:handoutMasterIdLst>
  <p:sldIdLst>
    <p:sldId id="256" r:id="rId3"/>
    <p:sldId id="265" r:id="rId4"/>
    <p:sldId id="300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52" r:id="rId15"/>
    <p:sldId id="342" r:id="rId16"/>
    <p:sldId id="343" r:id="rId17"/>
    <p:sldId id="344" r:id="rId18"/>
    <p:sldId id="308" r:id="rId19"/>
    <p:sldId id="346" r:id="rId20"/>
    <p:sldId id="347" r:id="rId21"/>
    <p:sldId id="348" r:id="rId22"/>
    <p:sldId id="351" r:id="rId23"/>
    <p:sldId id="349" r:id="rId24"/>
    <p:sldId id="350" r:id="rId25"/>
    <p:sldId id="31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81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209002344457832"/>
          <c:y val="7.9664260717410326E-2"/>
          <c:w val="0.49516761472431614"/>
          <c:h val="0.7184295713035870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运行成本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5</c:v>
                </c:pt>
                <c:pt idx="1">
                  <c:v>10</c:v>
                </c:pt>
                <c:pt idx="2">
                  <c:v>30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269.51</c:v>
                </c:pt>
                <c:pt idx="1">
                  <c:v>262.04000000000002</c:v>
                </c:pt>
                <c:pt idx="2">
                  <c:v>253.23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ED2-40A2-9ED5-F97DA96ACE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4766136"/>
        <c:axId val="254769416"/>
      </c:scatterChart>
      <c:scatterChart>
        <c:scatterStyle val="lineMarker"/>
        <c:varyColors val="0"/>
        <c:ser>
          <c:idx val="1"/>
          <c:order val="1"/>
          <c:tx>
            <c:v>运行时间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5</c:v>
                </c:pt>
                <c:pt idx="1">
                  <c:v>10</c:v>
                </c:pt>
                <c:pt idx="2">
                  <c:v>30</c:v>
                </c:pt>
              </c:numCache>
            </c:numRef>
          </c:xVal>
          <c:yVal>
            <c:numRef>
              <c:f>Sheet1!$C$2:$C$4</c:f>
              <c:numCache>
                <c:formatCode>General</c:formatCode>
                <c:ptCount val="3"/>
                <c:pt idx="0">
                  <c:v>12.1</c:v>
                </c:pt>
                <c:pt idx="1">
                  <c:v>13.2</c:v>
                </c:pt>
                <c:pt idx="2">
                  <c:v>14.5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ED2-40A2-9ED5-F97DA96ACE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4779584"/>
        <c:axId val="254778272"/>
      </c:scatterChart>
      <c:valAx>
        <c:axId val="254766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4769416"/>
        <c:crosses val="autoZero"/>
        <c:crossBetween val="midCat"/>
      </c:valAx>
      <c:valAx>
        <c:axId val="2547694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4766136"/>
        <c:crosses val="autoZero"/>
        <c:crossBetween val="midCat"/>
      </c:valAx>
      <c:valAx>
        <c:axId val="2547782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4779584"/>
        <c:crosses val="max"/>
        <c:crossBetween val="midCat"/>
      </c:valAx>
      <c:valAx>
        <c:axId val="2547795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547782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479240806642942"/>
          <c:y val="0.71680191017789452"/>
          <c:w val="0.26097271648873072"/>
          <c:h val="0.279359142607174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621718164296658E-2"/>
          <c:y val="8.4293890347039949E-2"/>
          <c:w val="0.6302260388053359"/>
          <c:h val="0.71842957130358709"/>
        </c:manualLayout>
      </c:layout>
      <c:scatterChart>
        <c:scatterStyle val="lineMarker"/>
        <c:varyColors val="0"/>
        <c:ser>
          <c:idx val="0"/>
          <c:order val="0"/>
          <c:tx>
            <c:v>运行成本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Sheet1!$A$9:$A$11</c:f>
              <c:numCache>
                <c:formatCode>General</c:formatCode>
                <c:ptCount val="3"/>
                <c:pt idx="0">
                  <c:v>2</c:v>
                </c:pt>
                <c:pt idx="1">
                  <c:v>5</c:v>
                </c:pt>
                <c:pt idx="2">
                  <c:v>10</c:v>
                </c:pt>
              </c:numCache>
            </c:numRef>
          </c:xVal>
          <c:yVal>
            <c:numRef>
              <c:f>Sheet1!$B$9:$B$11</c:f>
              <c:numCache>
                <c:formatCode>General</c:formatCode>
                <c:ptCount val="3"/>
                <c:pt idx="0">
                  <c:v>262.04000000000002</c:v>
                </c:pt>
                <c:pt idx="1">
                  <c:v>247.18</c:v>
                </c:pt>
                <c:pt idx="2">
                  <c:v>240.04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52-4D7C-A7B7-4624681204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128016"/>
        <c:axId val="441129984"/>
      </c:scatterChart>
      <c:scatterChart>
        <c:scatterStyle val="lineMarker"/>
        <c:varyColors val="0"/>
        <c:ser>
          <c:idx val="1"/>
          <c:order val="1"/>
          <c:tx>
            <c:v>运行时间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Sheet1!$A$9:$A$11</c:f>
              <c:numCache>
                <c:formatCode>General</c:formatCode>
                <c:ptCount val="3"/>
                <c:pt idx="0">
                  <c:v>2</c:v>
                </c:pt>
                <c:pt idx="1">
                  <c:v>5</c:v>
                </c:pt>
                <c:pt idx="2">
                  <c:v>10</c:v>
                </c:pt>
              </c:numCache>
            </c:numRef>
          </c:xVal>
          <c:yVal>
            <c:numRef>
              <c:f>Sheet1!$C$9:$C$11</c:f>
              <c:numCache>
                <c:formatCode>General</c:formatCode>
                <c:ptCount val="3"/>
                <c:pt idx="0">
                  <c:v>13.2</c:v>
                </c:pt>
                <c:pt idx="1">
                  <c:v>14.01</c:v>
                </c:pt>
                <c:pt idx="2">
                  <c:v>15.53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D52-4D7C-A7B7-4624681204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7788168"/>
        <c:axId val="427786528"/>
      </c:scatterChart>
      <c:valAx>
        <c:axId val="441128016"/>
        <c:scaling>
          <c:orientation val="minMax"/>
          <c:max val="12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1129984"/>
        <c:crosses val="autoZero"/>
        <c:crossBetween val="midCat"/>
      </c:valAx>
      <c:valAx>
        <c:axId val="441129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1128016"/>
        <c:crosses val="autoZero"/>
        <c:crossBetween val="midCat"/>
      </c:valAx>
      <c:valAx>
        <c:axId val="42778652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7788168"/>
        <c:crosses val="max"/>
        <c:crossBetween val="midCat"/>
      </c:valAx>
      <c:valAx>
        <c:axId val="4277881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277865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运行成本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Sheet1!$E$2:$E$4</c:f>
              <c:numCache>
                <c:formatCode>General</c:formatCode>
                <c:ptCount val="3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</c:numCache>
            </c:numRef>
          </c:xVal>
          <c:yVal>
            <c:numRef>
              <c:f>Sheet1!$F$2:$F$4</c:f>
              <c:numCache>
                <c:formatCode>General</c:formatCode>
                <c:ptCount val="3"/>
                <c:pt idx="0">
                  <c:v>247.99</c:v>
                </c:pt>
                <c:pt idx="1">
                  <c:v>244.7</c:v>
                </c:pt>
                <c:pt idx="2">
                  <c:v>243.32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023-4E2A-B80D-CB4A0195A3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2929656"/>
        <c:axId val="432929328"/>
      </c:scatterChart>
      <c:scatterChart>
        <c:scatterStyle val="lineMarker"/>
        <c:varyColors val="0"/>
        <c:ser>
          <c:idx val="1"/>
          <c:order val="1"/>
          <c:tx>
            <c:v>运行时间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Sheet1!$E$2:$E$4</c:f>
              <c:numCache>
                <c:formatCode>General</c:formatCode>
                <c:ptCount val="3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</c:numCache>
            </c:numRef>
          </c:xVal>
          <c:yVal>
            <c:numRef>
              <c:f>Sheet1!$G$2:$G$4</c:f>
              <c:numCache>
                <c:formatCode>General</c:formatCode>
                <c:ptCount val="3"/>
                <c:pt idx="0">
                  <c:v>26.1</c:v>
                </c:pt>
                <c:pt idx="1">
                  <c:v>49.7</c:v>
                </c:pt>
                <c:pt idx="2">
                  <c:v>72.400000000000006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023-4E2A-B80D-CB4A0195A3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1078408"/>
        <c:axId val="431078080"/>
      </c:scatterChart>
      <c:valAx>
        <c:axId val="432929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2929328"/>
        <c:crosses val="autoZero"/>
        <c:crossBetween val="midCat"/>
      </c:valAx>
      <c:valAx>
        <c:axId val="432929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2929656"/>
        <c:crosses val="autoZero"/>
        <c:crossBetween val="midCat"/>
      </c:valAx>
      <c:valAx>
        <c:axId val="43107808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1078408"/>
        <c:crosses val="max"/>
        <c:crossBetween val="midCat"/>
      </c:valAx>
      <c:valAx>
        <c:axId val="4310784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310780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777777777777781"/>
          <c:y val="0.69749270924467788"/>
          <c:w val="0.30555555555555558"/>
          <c:h val="0.279359142607174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83595800524935"/>
          <c:y val="8.4293890347039949E-2"/>
          <c:w val="0.55855030621172364"/>
          <c:h val="0.71842957130358709"/>
        </c:manualLayout>
      </c:layout>
      <c:scatterChart>
        <c:scatterStyle val="lineMarker"/>
        <c:varyColors val="0"/>
        <c:ser>
          <c:idx val="0"/>
          <c:order val="0"/>
          <c:tx>
            <c:v>运行成本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Sheet1!$E$9:$E$11</c:f>
              <c:numCache>
                <c:formatCode>General</c:formatCode>
                <c:ptCount val="3"/>
                <c:pt idx="0">
                  <c:v>4</c:v>
                </c:pt>
                <c:pt idx="1">
                  <c:v>10</c:v>
                </c:pt>
                <c:pt idx="2">
                  <c:v>20</c:v>
                </c:pt>
              </c:numCache>
            </c:numRef>
          </c:xVal>
          <c:yVal>
            <c:numRef>
              <c:f>Sheet1!$F$9:$F$11</c:f>
              <c:numCache>
                <c:formatCode>General</c:formatCode>
                <c:ptCount val="3"/>
                <c:pt idx="0">
                  <c:v>247.99</c:v>
                </c:pt>
                <c:pt idx="1">
                  <c:v>239.25</c:v>
                </c:pt>
                <c:pt idx="2">
                  <c:v>238.26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A10-4082-84FF-8FE6328F71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2929656"/>
        <c:axId val="432929328"/>
      </c:scatterChart>
      <c:scatterChart>
        <c:scatterStyle val="lineMarker"/>
        <c:varyColors val="0"/>
        <c:ser>
          <c:idx val="1"/>
          <c:order val="1"/>
          <c:tx>
            <c:v>运行时间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Sheet1!$E$9:$E$11</c:f>
              <c:numCache>
                <c:formatCode>General</c:formatCode>
                <c:ptCount val="3"/>
                <c:pt idx="0">
                  <c:v>4</c:v>
                </c:pt>
                <c:pt idx="1">
                  <c:v>10</c:v>
                </c:pt>
                <c:pt idx="2">
                  <c:v>20</c:v>
                </c:pt>
              </c:numCache>
            </c:numRef>
          </c:xVal>
          <c:yVal>
            <c:numRef>
              <c:f>Sheet1!$G$9:$G$11</c:f>
              <c:numCache>
                <c:formatCode>General</c:formatCode>
                <c:ptCount val="3"/>
                <c:pt idx="0">
                  <c:v>26.1</c:v>
                </c:pt>
                <c:pt idx="1">
                  <c:v>65.900000000000006</c:v>
                </c:pt>
                <c:pt idx="2">
                  <c:v>130.5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A10-4082-84FF-8FE6328F71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1078408"/>
        <c:axId val="431078080"/>
      </c:scatterChart>
      <c:valAx>
        <c:axId val="432929656"/>
        <c:scaling>
          <c:orientation val="minMax"/>
          <c:max val="22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2929328"/>
        <c:crosses val="autoZero"/>
        <c:crossBetween val="midCat"/>
      </c:valAx>
      <c:valAx>
        <c:axId val="432929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2929656"/>
        <c:crosses val="autoZero"/>
        <c:crossBetween val="midCat"/>
      </c:valAx>
      <c:valAx>
        <c:axId val="43107808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1078408"/>
        <c:crosses val="max"/>
        <c:crossBetween val="midCat"/>
      </c:valAx>
      <c:valAx>
        <c:axId val="4310784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31078080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EF96C8-6FF2-4EB9-AB11-BE05F37C09D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D22487-CDFC-4969-AC9B-09DF22919E5A}">
      <dgm:prSet/>
      <dgm:spPr/>
      <dgm:t>
        <a:bodyPr/>
        <a:lstStyle/>
        <a:p>
          <a:pPr rtl="0"/>
          <a:r>
            <a:rPr lang="zh-CN" dirty="0"/>
            <a:t>微电网优化调度数学模型：</a:t>
          </a:r>
        </a:p>
      </dgm:t>
    </dgm:pt>
    <dgm:pt modelId="{AAE79FAE-B962-470A-A8D6-05BBF00FA52E}" type="parTrans" cxnId="{FF064C89-6FA0-4305-92C4-87C66F06B087}">
      <dgm:prSet/>
      <dgm:spPr/>
      <dgm:t>
        <a:bodyPr/>
        <a:lstStyle/>
        <a:p>
          <a:endParaRPr lang="zh-CN" altLang="en-US"/>
        </a:p>
      </dgm:t>
    </dgm:pt>
    <dgm:pt modelId="{ACFF3175-1C72-43B4-8BDC-29C55F243DCB}" type="sibTrans" cxnId="{FF064C89-6FA0-4305-92C4-87C66F06B087}">
      <dgm:prSet/>
      <dgm:spPr/>
      <dgm:t>
        <a:bodyPr/>
        <a:lstStyle/>
        <a:p>
          <a:endParaRPr lang="zh-CN" altLang="en-US"/>
        </a:p>
      </dgm:t>
    </dgm:pt>
    <dgm:pt modelId="{92AB5116-8B92-4123-B04F-A19E4E9F1C33}">
      <dgm:prSet/>
      <dgm:spPr/>
      <dgm:t>
        <a:bodyPr/>
        <a:lstStyle/>
        <a:p>
          <a:pPr rtl="0"/>
          <a:r>
            <a:rPr lang="zh-CN" altLang="en-US" dirty="0"/>
            <a:t>基于</a:t>
          </a:r>
          <a:r>
            <a:rPr lang="en-US" altLang="zh-CN" dirty="0"/>
            <a:t>MPI</a:t>
          </a:r>
          <a:r>
            <a:rPr lang="zh-CN" altLang="en-US" dirty="0"/>
            <a:t>并行计算的</a:t>
          </a:r>
          <a:r>
            <a:rPr lang="zh-CN" dirty="0"/>
            <a:t>粒子群优化算法</a:t>
          </a:r>
        </a:p>
      </dgm:t>
    </dgm:pt>
    <dgm:pt modelId="{311B3887-1206-408E-9845-8780B98271F9}" type="parTrans" cxnId="{DC88097F-FCA6-4CB8-ABC3-98260F475835}">
      <dgm:prSet/>
      <dgm:spPr/>
      <dgm:t>
        <a:bodyPr/>
        <a:lstStyle/>
        <a:p>
          <a:endParaRPr lang="zh-CN" altLang="en-US"/>
        </a:p>
      </dgm:t>
    </dgm:pt>
    <dgm:pt modelId="{C2C5EECC-AB1D-4648-BBC8-45EB9C6D6E27}" type="sibTrans" cxnId="{DC88097F-FCA6-4CB8-ABC3-98260F475835}">
      <dgm:prSet/>
      <dgm:spPr/>
      <dgm:t>
        <a:bodyPr/>
        <a:lstStyle/>
        <a:p>
          <a:endParaRPr lang="zh-CN" altLang="en-US"/>
        </a:p>
      </dgm:t>
    </dgm:pt>
    <dgm:pt modelId="{723FFF7F-A211-4A98-ABF9-703B8BE4031A}">
      <dgm:prSet/>
      <dgm:spPr/>
      <dgm:t>
        <a:bodyPr/>
        <a:lstStyle/>
        <a:p>
          <a:pPr rtl="0"/>
          <a:r>
            <a:rPr lang="zh-CN" dirty="0"/>
            <a:t>微电网系统的运行管理</a:t>
          </a:r>
          <a:r>
            <a:rPr lang="zh-CN" altLang="en-US" dirty="0"/>
            <a:t>的计算目标</a:t>
          </a:r>
          <a:r>
            <a:rPr lang="zh-CN" dirty="0"/>
            <a:t>：</a:t>
          </a:r>
        </a:p>
      </dgm:t>
    </dgm:pt>
    <dgm:pt modelId="{A8541A65-9EFE-4739-A9BD-789D73E57160}" type="parTrans" cxnId="{F05BF06D-610A-4D92-87E3-BF3D79B1EF5F}">
      <dgm:prSet/>
      <dgm:spPr/>
      <dgm:t>
        <a:bodyPr/>
        <a:lstStyle/>
        <a:p>
          <a:endParaRPr lang="zh-CN" altLang="en-US"/>
        </a:p>
      </dgm:t>
    </dgm:pt>
    <dgm:pt modelId="{6BF388C7-3FE5-4E74-9E8C-216B10DBF486}" type="sibTrans" cxnId="{F05BF06D-610A-4D92-87E3-BF3D79B1EF5F}">
      <dgm:prSet/>
      <dgm:spPr/>
      <dgm:t>
        <a:bodyPr/>
        <a:lstStyle/>
        <a:p>
          <a:endParaRPr lang="zh-CN" altLang="en-US"/>
        </a:p>
      </dgm:t>
    </dgm:pt>
    <dgm:pt modelId="{9F1C2135-BF59-4888-A105-A7FFF52C5281}">
      <dgm:prSet/>
      <dgm:spPr/>
      <dgm:t>
        <a:bodyPr/>
        <a:lstStyle/>
        <a:p>
          <a:pPr rtl="0"/>
          <a:r>
            <a:rPr lang="zh-CN" altLang="en-US" dirty="0"/>
            <a:t>各分布式电源出力分配</a:t>
          </a:r>
          <a:endParaRPr lang="zh-CN" dirty="0"/>
        </a:p>
      </dgm:t>
    </dgm:pt>
    <dgm:pt modelId="{CB5033F4-5576-4FAB-B6CD-389F1CC0D2F8}" type="parTrans" cxnId="{F6418D94-1441-49F3-97E0-8ED0EC9A3763}">
      <dgm:prSet/>
      <dgm:spPr/>
      <dgm:t>
        <a:bodyPr/>
        <a:lstStyle/>
        <a:p>
          <a:endParaRPr lang="zh-CN" altLang="en-US"/>
        </a:p>
      </dgm:t>
    </dgm:pt>
    <dgm:pt modelId="{2416E23A-9D84-4A61-9B9E-A5DD9CE11A47}" type="sibTrans" cxnId="{F6418D94-1441-49F3-97E0-8ED0EC9A3763}">
      <dgm:prSet/>
      <dgm:spPr/>
      <dgm:t>
        <a:bodyPr/>
        <a:lstStyle/>
        <a:p>
          <a:endParaRPr lang="zh-CN" altLang="en-US"/>
        </a:p>
      </dgm:t>
    </dgm:pt>
    <dgm:pt modelId="{A9623C99-0726-45B5-8B70-2BFD2FA5E056}">
      <dgm:prSet/>
      <dgm:spPr/>
      <dgm:t>
        <a:bodyPr/>
        <a:lstStyle/>
        <a:p>
          <a:pPr algn="ctr" rtl="0"/>
          <a:r>
            <a:rPr lang="zh-CN" altLang="en-US" dirty="0"/>
            <a:t>主从式架构</a:t>
          </a:r>
          <a:r>
            <a:rPr lang="en-US" altLang="zh-CN" dirty="0"/>
            <a:t>(C/S)</a:t>
          </a:r>
          <a:r>
            <a:rPr lang="zh-CN" dirty="0"/>
            <a:t>：</a:t>
          </a:r>
        </a:p>
      </dgm:t>
    </dgm:pt>
    <dgm:pt modelId="{FE120872-A0FB-4658-B15D-CBBFB4C83A16}" type="parTrans" cxnId="{96D90AD5-23D3-44ED-BE0A-646EE40D4684}">
      <dgm:prSet/>
      <dgm:spPr/>
      <dgm:t>
        <a:bodyPr/>
        <a:lstStyle/>
        <a:p>
          <a:endParaRPr lang="zh-CN" altLang="en-US"/>
        </a:p>
      </dgm:t>
    </dgm:pt>
    <dgm:pt modelId="{71B3F391-86FB-4D47-87D3-BD32FCE67C84}" type="sibTrans" cxnId="{96D90AD5-23D3-44ED-BE0A-646EE40D4684}">
      <dgm:prSet/>
      <dgm:spPr/>
      <dgm:t>
        <a:bodyPr/>
        <a:lstStyle/>
        <a:p>
          <a:endParaRPr lang="zh-CN" altLang="en-US"/>
        </a:p>
      </dgm:t>
    </dgm:pt>
    <dgm:pt modelId="{045B4CD0-EDDB-42D8-BD2F-585A2B546A56}">
      <dgm:prSet/>
      <dgm:spPr/>
      <dgm:t>
        <a:bodyPr/>
        <a:lstStyle/>
        <a:p>
          <a:pPr rtl="0"/>
          <a:r>
            <a:rPr lang="zh-CN" altLang="en-US" dirty="0"/>
            <a:t>基于</a:t>
          </a:r>
          <a:r>
            <a:rPr lang="en-US" altLang="zh-CN" dirty="0"/>
            <a:t>Linux</a:t>
          </a:r>
          <a:r>
            <a:rPr lang="zh-CN" altLang="en-US" dirty="0"/>
            <a:t>平台的服务端，开发语言</a:t>
          </a:r>
          <a:r>
            <a:rPr lang="en-US" altLang="zh-CN" dirty="0"/>
            <a:t>C++</a:t>
          </a:r>
          <a:endParaRPr lang="zh-CN" dirty="0"/>
        </a:p>
      </dgm:t>
    </dgm:pt>
    <dgm:pt modelId="{29099109-4FE5-4830-9D01-82E56114D709}" type="parTrans" cxnId="{4F6A28F6-AA04-4D8F-9A88-E655B0E8F6BB}">
      <dgm:prSet/>
      <dgm:spPr/>
      <dgm:t>
        <a:bodyPr/>
        <a:lstStyle/>
        <a:p>
          <a:endParaRPr lang="zh-CN" altLang="en-US"/>
        </a:p>
      </dgm:t>
    </dgm:pt>
    <dgm:pt modelId="{40F60A9D-21B1-4FF6-A544-0B2FFAACBC56}" type="sibTrans" cxnId="{4F6A28F6-AA04-4D8F-9A88-E655B0E8F6BB}">
      <dgm:prSet/>
      <dgm:spPr/>
      <dgm:t>
        <a:bodyPr/>
        <a:lstStyle/>
        <a:p>
          <a:endParaRPr lang="zh-CN" altLang="en-US"/>
        </a:p>
      </dgm:t>
    </dgm:pt>
    <dgm:pt modelId="{ED4FDD69-0005-421E-9355-B4D4E53411B4}">
      <dgm:prSet/>
      <dgm:spPr/>
      <dgm:t>
        <a:bodyPr/>
        <a:lstStyle/>
        <a:p>
          <a:pPr rtl="0"/>
          <a:r>
            <a:rPr lang="zh-CN" altLang="en-US" dirty="0"/>
            <a:t>系统最优经济运行成本</a:t>
          </a:r>
          <a:endParaRPr lang="zh-CN" dirty="0"/>
        </a:p>
      </dgm:t>
    </dgm:pt>
    <dgm:pt modelId="{30AA18A5-546C-429F-AED3-E984B304866B}" type="parTrans" cxnId="{6F8ADC46-D6D8-448B-854D-2C3E2D124EC1}">
      <dgm:prSet/>
      <dgm:spPr/>
      <dgm:t>
        <a:bodyPr/>
        <a:lstStyle/>
        <a:p>
          <a:endParaRPr lang="zh-CN" altLang="en-US"/>
        </a:p>
      </dgm:t>
    </dgm:pt>
    <dgm:pt modelId="{824444E1-BF69-4B3B-93B7-0117AAB438A1}" type="sibTrans" cxnId="{6F8ADC46-D6D8-448B-854D-2C3E2D124EC1}">
      <dgm:prSet/>
      <dgm:spPr/>
      <dgm:t>
        <a:bodyPr/>
        <a:lstStyle/>
        <a:p>
          <a:endParaRPr lang="zh-CN" altLang="en-US"/>
        </a:p>
      </dgm:t>
    </dgm:pt>
    <dgm:pt modelId="{A328ACD8-531E-4DD8-B85A-D49856131469}">
      <dgm:prSet/>
      <dgm:spPr/>
      <dgm:t>
        <a:bodyPr/>
        <a:lstStyle/>
        <a:p>
          <a:pPr rtl="0"/>
          <a:r>
            <a:rPr lang="zh-CN" altLang="en-US" dirty="0"/>
            <a:t>基于微软</a:t>
          </a:r>
          <a:r>
            <a:rPr lang="en-US" altLang="zh-CN" dirty="0"/>
            <a:t>.NET</a:t>
          </a:r>
          <a:r>
            <a:rPr lang="zh-CN" altLang="en-US" dirty="0"/>
            <a:t>平台的客户端，开发语言</a:t>
          </a:r>
          <a:r>
            <a:rPr lang="en-US" altLang="zh-CN" dirty="0"/>
            <a:t>C#</a:t>
          </a:r>
          <a:endParaRPr lang="zh-CN" dirty="0"/>
        </a:p>
      </dgm:t>
    </dgm:pt>
    <dgm:pt modelId="{D25045AD-EEEF-4232-A365-3B86FA4C0895}" type="parTrans" cxnId="{16BA746C-46B7-47CB-A6E0-4CCBD62B5151}">
      <dgm:prSet/>
      <dgm:spPr/>
      <dgm:t>
        <a:bodyPr/>
        <a:lstStyle/>
        <a:p>
          <a:endParaRPr lang="zh-CN" altLang="en-US"/>
        </a:p>
      </dgm:t>
    </dgm:pt>
    <dgm:pt modelId="{94B61553-16B2-41DC-B78C-90F3EA1C4AE3}" type="sibTrans" cxnId="{16BA746C-46B7-47CB-A6E0-4CCBD62B5151}">
      <dgm:prSet/>
      <dgm:spPr/>
      <dgm:t>
        <a:bodyPr/>
        <a:lstStyle/>
        <a:p>
          <a:endParaRPr lang="zh-CN" altLang="en-US"/>
        </a:p>
      </dgm:t>
    </dgm:pt>
    <dgm:pt modelId="{38EA9889-FE62-4BE0-A901-12E335D7F3EA}">
      <dgm:prSet/>
      <dgm:spPr/>
      <dgm:t>
        <a:bodyPr/>
        <a:lstStyle/>
        <a:p>
          <a:pPr rtl="0"/>
          <a:r>
            <a:rPr lang="zh-CN" altLang="en-US" dirty="0"/>
            <a:t>基于</a:t>
          </a:r>
          <a:r>
            <a:rPr lang="en-US" altLang="zh-CN" dirty="0" err="1"/>
            <a:t>gSOAP</a:t>
          </a:r>
          <a:r>
            <a:rPr lang="zh-CN" altLang="en-US" dirty="0"/>
            <a:t>软件包的调度中间件，开发语言</a:t>
          </a:r>
          <a:r>
            <a:rPr lang="en-US" altLang="zh-CN" dirty="0"/>
            <a:t>C++</a:t>
          </a:r>
          <a:endParaRPr lang="zh-CN" dirty="0"/>
        </a:p>
      </dgm:t>
    </dgm:pt>
    <dgm:pt modelId="{14988334-8101-4A85-A830-A9461FB91AF1}" type="parTrans" cxnId="{400F405D-20EA-4462-A1E7-83A71B23A7B8}">
      <dgm:prSet/>
      <dgm:spPr/>
      <dgm:t>
        <a:bodyPr/>
        <a:lstStyle/>
        <a:p>
          <a:endParaRPr lang="zh-CN" altLang="en-US"/>
        </a:p>
      </dgm:t>
    </dgm:pt>
    <dgm:pt modelId="{14953655-5FFA-4574-938B-B08DD251579D}" type="sibTrans" cxnId="{400F405D-20EA-4462-A1E7-83A71B23A7B8}">
      <dgm:prSet/>
      <dgm:spPr/>
      <dgm:t>
        <a:bodyPr/>
        <a:lstStyle/>
        <a:p>
          <a:endParaRPr lang="zh-CN" altLang="en-US"/>
        </a:p>
      </dgm:t>
    </dgm:pt>
    <dgm:pt modelId="{8F03BC38-77C0-4C90-9E55-5E961DF64CA9}" type="pres">
      <dgm:prSet presAssocID="{3CEF96C8-6FF2-4EB9-AB11-BE05F37C09D4}" presName="Name0" presStyleCnt="0">
        <dgm:presLayoutVars>
          <dgm:dir/>
          <dgm:animLvl val="lvl"/>
          <dgm:resizeHandles val="exact"/>
        </dgm:presLayoutVars>
      </dgm:prSet>
      <dgm:spPr/>
    </dgm:pt>
    <dgm:pt modelId="{700757C2-E03A-4F7D-9DBD-68C89195C010}" type="pres">
      <dgm:prSet presAssocID="{55D22487-CDFC-4969-AC9B-09DF22919E5A}" presName="linNode" presStyleCnt="0"/>
      <dgm:spPr/>
    </dgm:pt>
    <dgm:pt modelId="{A040CEDC-9904-40D3-8834-C1D9DBDE1EDE}" type="pres">
      <dgm:prSet presAssocID="{55D22487-CDFC-4969-AC9B-09DF22919E5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EBCCFD7-8A11-40E8-9EE9-2CC3311C9A02}" type="pres">
      <dgm:prSet presAssocID="{55D22487-CDFC-4969-AC9B-09DF22919E5A}" presName="descendantText" presStyleLbl="alignAccFollowNode1" presStyleIdx="0" presStyleCnt="3">
        <dgm:presLayoutVars>
          <dgm:bulletEnabled val="1"/>
        </dgm:presLayoutVars>
      </dgm:prSet>
      <dgm:spPr/>
    </dgm:pt>
    <dgm:pt modelId="{50AC0F23-0919-4E15-A4AA-036E7748A48A}" type="pres">
      <dgm:prSet presAssocID="{ACFF3175-1C72-43B4-8BDC-29C55F243DCB}" presName="sp" presStyleCnt="0"/>
      <dgm:spPr/>
    </dgm:pt>
    <dgm:pt modelId="{730CA250-DA39-47E1-A129-684A440CA588}" type="pres">
      <dgm:prSet presAssocID="{723FFF7F-A211-4A98-ABF9-703B8BE4031A}" presName="linNode" presStyleCnt="0"/>
      <dgm:spPr/>
    </dgm:pt>
    <dgm:pt modelId="{CB1A92E8-5ED2-4328-B54C-20B8A8C5011E}" type="pres">
      <dgm:prSet presAssocID="{723FFF7F-A211-4A98-ABF9-703B8BE4031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6562439-8A82-4FEC-8D51-817531CC50CE}" type="pres">
      <dgm:prSet presAssocID="{723FFF7F-A211-4A98-ABF9-703B8BE4031A}" presName="descendantText" presStyleLbl="alignAccFollowNode1" presStyleIdx="1" presStyleCnt="3">
        <dgm:presLayoutVars>
          <dgm:bulletEnabled val="1"/>
        </dgm:presLayoutVars>
      </dgm:prSet>
      <dgm:spPr/>
    </dgm:pt>
    <dgm:pt modelId="{A9389532-6778-48C8-8228-80F774367EE3}" type="pres">
      <dgm:prSet presAssocID="{6BF388C7-3FE5-4E74-9E8C-216B10DBF486}" presName="sp" presStyleCnt="0"/>
      <dgm:spPr/>
    </dgm:pt>
    <dgm:pt modelId="{79A783BF-7630-46AA-B58B-C091AC418C26}" type="pres">
      <dgm:prSet presAssocID="{A9623C99-0726-45B5-8B70-2BFD2FA5E056}" presName="linNode" presStyleCnt="0"/>
      <dgm:spPr/>
    </dgm:pt>
    <dgm:pt modelId="{CAD41AE0-B37F-4802-B5FC-81844F641F82}" type="pres">
      <dgm:prSet presAssocID="{A9623C99-0726-45B5-8B70-2BFD2FA5E056}" presName="parentText" presStyleLbl="node1" presStyleIdx="2" presStyleCnt="3" custLinFactNeighborY="3125">
        <dgm:presLayoutVars>
          <dgm:chMax val="1"/>
          <dgm:bulletEnabled val="1"/>
        </dgm:presLayoutVars>
      </dgm:prSet>
      <dgm:spPr/>
    </dgm:pt>
    <dgm:pt modelId="{2175E8E2-EBFF-4D28-8E39-61A62FF41274}" type="pres">
      <dgm:prSet presAssocID="{A9623C99-0726-45B5-8B70-2BFD2FA5E05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91203697-58F2-461D-ACF1-60E16C722D5E}" type="presOf" srcId="{ED4FDD69-0005-421E-9355-B4D4E53411B4}" destId="{D6562439-8A82-4FEC-8D51-817531CC50CE}" srcOrd="0" destOrd="1" presId="urn:microsoft.com/office/officeart/2005/8/layout/vList5"/>
    <dgm:cxn modelId="{4F6A28F6-AA04-4D8F-9A88-E655B0E8F6BB}" srcId="{A9623C99-0726-45B5-8B70-2BFD2FA5E056}" destId="{045B4CD0-EDDB-42D8-BD2F-585A2B546A56}" srcOrd="0" destOrd="0" parTransId="{29099109-4FE5-4830-9D01-82E56114D709}" sibTransId="{40F60A9D-21B1-4FF6-A544-0B2FFAACBC56}"/>
    <dgm:cxn modelId="{1A28FCFD-D0AE-43F4-8D3A-F5A0EF16A046}" type="presOf" srcId="{A328ACD8-531E-4DD8-B85A-D49856131469}" destId="{2175E8E2-EBFF-4D28-8E39-61A62FF41274}" srcOrd="0" destOrd="1" presId="urn:microsoft.com/office/officeart/2005/8/layout/vList5"/>
    <dgm:cxn modelId="{F6418D94-1441-49F3-97E0-8ED0EC9A3763}" srcId="{723FFF7F-A211-4A98-ABF9-703B8BE4031A}" destId="{9F1C2135-BF59-4888-A105-A7FFF52C5281}" srcOrd="0" destOrd="0" parTransId="{CB5033F4-5576-4FAB-B6CD-389F1CC0D2F8}" sibTransId="{2416E23A-9D84-4A61-9B9E-A5DD9CE11A47}"/>
    <dgm:cxn modelId="{F05BF06D-610A-4D92-87E3-BF3D79B1EF5F}" srcId="{3CEF96C8-6FF2-4EB9-AB11-BE05F37C09D4}" destId="{723FFF7F-A211-4A98-ABF9-703B8BE4031A}" srcOrd="1" destOrd="0" parTransId="{A8541A65-9EFE-4739-A9BD-789D73E57160}" sibTransId="{6BF388C7-3FE5-4E74-9E8C-216B10DBF486}"/>
    <dgm:cxn modelId="{DC88097F-FCA6-4CB8-ABC3-98260F475835}" srcId="{55D22487-CDFC-4969-AC9B-09DF22919E5A}" destId="{92AB5116-8B92-4123-B04F-A19E4E9F1C33}" srcOrd="0" destOrd="0" parTransId="{311B3887-1206-408E-9845-8780B98271F9}" sibTransId="{C2C5EECC-AB1D-4648-BBC8-45EB9C6D6E27}"/>
    <dgm:cxn modelId="{16BA746C-46B7-47CB-A6E0-4CCBD62B5151}" srcId="{A9623C99-0726-45B5-8B70-2BFD2FA5E056}" destId="{A328ACD8-531E-4DD8-B85A-D49856131469}" srcOrd="1" destOrd="0" parTransId="{D25045AD-EEEF-4232-A365-3B86FA4C0895}" sibTransId="{94B61553-16B2-41DC-B78C-90F3EA1C4AE3}"/>
    <dgm:cxn modelId="{2638F16B-C34F-4ABC-BDEA-5326D620994F}" type="presOf" srcId="{9F1C2135-BF59-4888-A105-A7FFF52C5281}" destId="{D6562439-8A82-4FEC-8D51-817531CC50CE}" srcOrd="0" destOrd="0" presId="urn:microsoft.com/office/officeart/2005/8/layout/vList5"/>
    <dgm:cxn modelId="{33FB5FD7-F8F4-4D5D-9A04-AAF042D87868}" type="presOf" srcId="{92AB5116-8B92-4123-B04F-A19E4E9F1C33}" destId="{EEBCCFD7-8A11-40E8-9EE9-2CC3311C9A02}" srcOrd="0" destOrd="0" presId="urn:microsoft.com/office/officeart/2005/8/layout/vList5"/>
    <dgm:cxn modelId="{03685740-E285-4E34-B585-FFDD1C0AA3F8}" type="presOf" srcId="{55D22487-CDFC-4969-AC9B-09DF22919E5A}" destId="{A040CEDC-9904-40D3-8834-C1D9DBDE1EDE}" srcOrd="0" destOrd="0" presId="urn:microsoft.com/office/officeart/2005/8/layout/vList5"/>
    <dgm:cxn modelId="{6F8ADC46-D6D8-448B-854D-2C3E2D124EC1}" srcId="{723FFF7F-A211-4A98-ABF9-703B8BE4031A}" destId="{ED4FDD69-0005-421E-9355-B4D4E53411B4}" srcOrd="1" destOrd="0" parTransId="{30AA18A5-546C-429F-AED3-E984B304866B}" sibTransId="{824444E1-BF69-4B3B-93B7-0117AAB438A1}"/>
    <dgm:cxn modelId="{252F3D28-297C-4AE4-91E3-C26A900C364C}" type="presOf" srcId="{38EA9889-FE62-4BE0-A901-12E335D7F3EA}" destId="{2175E8E2-EBFF-4D28-8E39-61A62FF41274}" srcOrd="0" destOrd="2" presId="urn:microsoft.com/office/officeart/2005/8/layout/vList5"/>
    <dgm:cxn modelId="{400F405D-20EA-4462-A1E7-83A71B23A7B8}" srcId="{A9623C99-0726-45B5-8B70-2BFD2FA5E056}" destId="{38EA9889-FE62-4BE0-A901-12E335D7F3EA}" srcOrd="2" destOrd="0" parTransId="{14988334-8101-4A85-A830-A9461FB91AF1}" sibTransId="{14953655-5FFA-4574-938B-B08DD251579D}"/>
    <dgm:cxn modelId="{6C077921-01F6-4F22-A9FD-4307E3D68C43}" type="presOf" srcId="{A9623C99-0726-45B5-8B70-2BFD2FA5E056}" destId="{CAD41AE0-B37F-4802-B5FC-81844F641F82}" srcOrd="0" destOrd="0" presId="urn:microsoft.com/office/officeart/2005/8/layout/vList5"/>
    <dgm:cxn modelId="{2C1DD688-14FC-4049-AC3D-141B8AC98947}" type="presOf" srcId="{045B4CD0-EDDB-42D8-BD2F-585A2B546A56}" destId="{2175E8E2-EBFF-4D28-8E39-61A62FF41274}" srcOrd="0" destOrd="0" presId="urn:microsoft.com/office/officeart/2005/8/layout/vList5"/>
    <dgm:cxn modelId="{635499EB-4A38-403E-A6A5-88B73BEA7293}" type="presOf" srcId="{723FFF7F-A211-4A98-ABF9-703B8BE4031A}" destId="{CB1A92E8-5ED2-4328-B54C-20B8A8C5011E}" srcOrd="0" destOrd="0" presId="urn:microsoft.com/office/officeart/2005/8/layout/vList5"/>
    <dgm:cxn modelId="{96D90AD5-23D3-44ED-BE0A-646EE40D4684}" srcId="{3CEF96C8-6FF2-4EB9-AB11-BE05F37C09D4}" destId="{A9623C99-0726-45B5-8B70-2BFD2FA5E056}" srcOrd="2" destOrd="0" parTransId="{FE120872-A0FB-4658-B15D-CBBFB4C83A16}" sibTransId="{71B3F391-86FB-4D47-87D3-BD32FCE67C84}"/>
    <dgm:cxn modelId="{FF064C89-6FA0-4305-92C4-87C66F06B087}" srcId="{3CEF96C8-6FF2-4EB9-AB11-BE05F37C09D4}" destId="{55D22487-CDFC-4969-AC9B-09DF22919E5A}" srcOrd="0" destOrd="0" parTransId="{AAE79FAE-B962-470A-A8D6-05BBF00FA52E}" sibTransId="{ACFF3175-1C72-43B4-8BDC-29C55F243DCB}"/>
    <dgm:cxn modelId="{AB79B11E-5814-4E00-AA3E-1D3897957674}" type="presOf" srcId="{3CEF96C8-6FF2-4EB9-AB11-BE05F37C09D4}" destId="{8F03BC38-77C0-4C90-9E55-5E961DF64CA9}" srcOrd="0" destOrd="0" presId="urn:microsoft.com/office/officeart/2005/8/layout/vList5"/>
    <dgm:cxn modelId="{17C225E6-4DAD-48E1-A325-307AC90D72EC}" type="presParOf" srcId="{8F03BC38-77C0-4C90-9E55-5E961DF64CA9}" destId="{700757C2-E03A-4F7D-9DBD-68C89195C010}" srcOrd="0" destOrd="0" presId="urn:microsoft.com/office/officeart/2005/8/layout/vList5"/>
    <dgm:cxn modelId="{4B86891A-F287-4AF6-929F-7606E6E207BA}" type="presParOf" srcId="{700757C2-E03A-4F7D-9DBD-68C89195C010}" destId="{A040CEDC-9904-40D3-8834-C1D9DBDE1EDE}" srcOrd="0" destOrd="0" presId="urn:microsoft.com/office/officeart/2005/8/layout/vList5"/>
    <dgm:cxn modelId="{91F33423-3163-4523-B427-EBD7E6848D0F}" type="presParOf" srcId="{700757C2-E03A-4F7D-9DBD-68C89195C010}" destId="{EEBCCFD7-8A11-40E8-9EE9-2CC3311C9A02}" srcOrd="1" destOrd="0" presId="urn:microsoft.com/office/officeart/2005/8/layout/vList5"/>
    <dgm:cxn modelId="{BC306A37-1F10-47F9-9B08-CE310B803EBC}" type="presParOf" srcId="{8F03BC38-77C0-4C90-9E55-5E961DF64CA9}" destId="{50AC0F23-0919-4E15-A4AA-036E7748A48A}" srcOrd="1" destOrd="0" presId="urn:microsoft.com/office/officeart/2005/8/layout/vList5"/>
    <dgm:cxn modelId="{4B1235DE-BF47-4062-997A-0282BE52EBD5}" type="presParOf" srcId="{8F03BC38-77C0-4C90-9E55-5E961DF64CA9}" destId="{730CA250-DA39-47E1-A129-684A440CA588}" srcOrd="2" destOrd="0" presId="urn:microsoft.com/office/officeart/2005/8/layout/vList5"/>
    <dgm:cxn modelId="{1274C737-345A-4985-ADD0-1CBA005DBF17}" type="presParOf" srcId="{730CA250-DA39-47E1-A129-684A440CA588}" destId="{CB1A92E8-5ED2-4328-B54C-20B8A8C5011E}" srcOrd="0" destOrd="0" presId="urn:microsoft.com/office/officeart/2005/8/layout/vList5"/>
    <dgm:cxn modelId="{9294F858-E97F-472C-B485-98F88223240C}" type="presParOf" srcId="{730CA250-DA39-47E1-A129-684A440CA588}" destId="{D6562439-8A82-4FEC-8D51-817531CC50CE}" srcOrd="1" destOrd="0" presId="urn:microsoft.com/office/officeart/2005/8/layout/vList5"/>
    <dgm:cxn modelId="{C952C8DB-9F07-4903-AC3A-4B27D2BE0DB0}" type="presParOf" srcId="{8F03BC38-77C0-4C90-9E55-5E961DF64CA9}" destId="{A9389532-6778-48C8-8228-80F774367EE3}" srcOrd="3" destOrd="0" presId="urn:microsoft.com/office/officeart/2005/8/layout/vList5"/>
    <dgm:cxn modelId="{8C97FCD7-B33E-46A9-BA32-47AE0DC013B5}" type="presParOf" srcId="{8F03BC38-77C0-4C90-9E55-5E961DF64CA9}" destId="{79A783BF-7630-46AA-B58B-C091AC418C26}" srcOrd="4" destOrd="0" presId="urn:microsoft.com/office/officeart/2005/8/layout/vList5"/>
    <dgm:cxn modelId="{5313EED2-EAAC-46E8-9129-AF555406E5A5}" type="presParOf" srcId="{79A783BF-7630-46AA-B58B-C091AC418C26}" destId="{CAD41AE0-B37F-4802-B5FC-81844F641F82}" srcOrd="0" destOrd="0" presId="urn:microsoft.com/office/officeart/2005/8/layout/vList5"/>
    <dgm:cxn modelId="{E140B980-DB71-4CC3-933C-A81D22F4BD1F}" type="presParOf" srcId="{79A783BF-7630-46AA-B58B-C091AC418C26}" destId="{2175E8E2-EBFF-4D28-8E39-61A62FF4127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EF96C8-6FF2-4EB9-AB11-BE05F37C09D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D22487-CDFC-4969-AC9B-09DF22919E5A}">
      <dgm:prSet custT="1"/>
      <dgm:spPr/>
      <dgm:t>
        <a:bodyPr/>
        <a:lstStyle/>
        <a:p>
          <a:pPr algn="ctr" rtl="0"/>
          <a:r>
            <a:rPr lang="zh-CN" altLang="en-US" sz="4800" dirty="0"/>
            <a:t>客户端</a:t>
          </a:r>
          <a:endParaRPr lang="zh-CN" altLang="en-US" sz="6500" dirty="0"/>
        </a:p>
      </dgm:t>
    </dgm:pt>
    <dgm:pt modelId="{AAE79FAE-B962-470A-A8D6-05BBF00FA52E}" type="parTrans" cxnId="{FF064C89-6FA0-4305-92C4-87C66F06B087}">
      <dgm:prSet/>
      <dgm:spPr/>
      <dgm:t>
        <a:bodyPr/>
        <a:lstStyle/>
        <a:p>
          <a:endParaRPr lang="zh-CN" altLang="en-US"/>
        </a:p>
      </dgm:t>
    </dgm:pt>
    <dgm:pt modelId="{ACFF3175-1C72-43B4-8BDC-29C55F243DCB}" type="sibTrans" cxnId="{FF064C89-6FA0-4305-92C4-87C66F06B087}">
      <dgm:prSet/>
      <dgm:spPr/>
      <dgm:t>
        <a:bodyPr/>
        <a:lstStyle/>
        <a:p>
          <a:endParaRPr lang="zh-CN" altLang="en-US"/>
        </a:p>
      </dgm:t>
    </dgm:pt>
    <dgm:pt modelId="{723FFF7F-A211-4A98-ABF9-703B8BE4031A}">
      <dgm:prSet custT="1"/>
      <dgm:spPr/>
      <dgm:t>
        <a:bodyPr/>
        <a:lstStyle/>
        <a:p>
          <a:pPr rtl="0"/>
          <a:r>
            <a:rPr lang="zh-CN" altLang="en-US" sz="4800" dirty="0"/>
            <a:t>平台</a:t>
          </a:r>
        </a:p>
      </dgm:t>
    </dgm:pt>
    <dgm:pt modelId="{A8541A65-9EFE-4739-A9BD-789D73E57160}" type="parTrans" cxnId="{F05BF06D-610A-4D92-87E3-BF3D79B1EF5F}">
      <dgm:prSet/>
      <dgm:spPr/>
      <dgm:t>
        <a:bodyPr/>
        <a:lstStyle/>
        <a:p>
          <a:endParaRPr lang="zh-CN" altLang="en-US"/>
        </a:p>
      </dgm:t>
    </dgm:pt>
    <dgm:pt modelId="{6BF388C7-3FE5-4E74-9E8C-216B10DBF486}" type="sibTrans" cxnId="{F05BF06D-610A-4D92-87E3-BF3D79B1EF5F}">
      <dgm:prSet/>
      <dgm:spPr/>
      <dgm:t>
        <a:bodyPr/>
        <a:lstStyle/>
        <a:p>
          <a:endParaRPr lang="zh-CN" altLang="en-US"/>
        </a:p>
      </dgm:t>
    </dgm:pt>
    <dgm:pt modelId="{9F1C2135-BF59-4888-A105-A7FFF52C5281}">
      <dgm:prSet/>
      <dgm:spPr/>
      <dgm:t>
        <a:bodyPr/>
        <a:lstStyle/>
        <a:p>
          <a:pPr rtl="0"/>
          <a:r>
            <a:rPr lang="en-US" altLang="zh-CN" dirty="0"/>
            <a:t>GPU</a:t>
          </a:r>
          <a:r>
            <a:rPr lang="zh-CN" altLang="en-US" dirty="0"/>
            <a:t>核心数目更多</a:t>
          </a:r>
          <a:endParaRPr lang="zh-CN" dirty="0"/>
        </a:p>
      </dgm:t>
    </dgm:pt>
    <dgm:pt modelId="{CB5033F4-5576-4FAB-B6CD-389F1CC0D2F8}" type="parTrans" cxnId="{F6418D94-1441-49F3-97E0-8ED0EC9A3763}">
      <dgm:prSet/>
      <dgm:spPr/>
      <dgm:t>
        <a:bodyPr/>
        <a:lstStyle/>
        <a:p>
          <a:endParaRPr lang="zh-CN" altLang="en-US"/>
        </a:p>
      </dgm:t>
    </dgm:pt>
    <dgm:pt modelId="{2416E23A-9D84-4A61-9B9E-A5DD9CE11A47}" type="sibTrans" cxnId="{F6418D94-1441-49F3-97E0-8ED0EC9A3763}">
      <dgm:prSet/>
      <dgm:spPr/>
      <dgm:t>
        <a:bodyPr/>
        <a:lstStyle/>
        <a:p>
          <a:endParaRPr lang="zh-CN" altLang="en-US"/>
        </a:p>
      </dgm:t>
    </dgm:pt>
    <dgm:pt modelId="{92AB5116-8B92-4123-B04F-A19E4E9F1C33}">
      <dgm:prSet/>
      <dgm:spPr/>
      <dgm:t>
        <a:bodyPr/>
        <a:lstStyle/>
        <a:p>
          <a:pPr rtl="0"/>
          <a:r>
            <a:rPr lang="zh-CN" altLang="en-US" dirty="0"/>
            <a:t>丰富客户端功能和展现方式</a:t>
          </a:r>
          <a:endParaRPr lang="zh-CN" dirty="0"/>
        </a:p>
      </dgm:t>
    </dgm:pt>
    <dgm:pt modelId="{C2C5EECC-AB1D-4648-BBC8-45EB9C6D6E27}" type="sibTrans" cxnId="{DC88097F-FCA6-4CB8-ABC3-98260F475835}">
      <dgm:prSet/>
      <dgm:spPr/>
      <dgm:t>
        <a:bodyPr/>
        <a:lstStyle/>
        <a:p>
          <a:endParaRPr lang="zh-CN" altLang="en-US"/>
        </a:p>
      </dgm:t>
    </dgm:pt>
    <dgm:pt modelId="{311B3887-1206-408E-9845-8780B98271F9}" type="parTrans" cxnId="{DC88097F-FCA6-4CB8-ABC3-98260F475835}">
      <dgm:prSet/>
      <dgm:spPr/>
      <dgm:t>
        <a:bodyPr/>
        <a:lstStyle/>
        <a:p>
          <a:endParaRPr lang="zh-CN" altLang="en-US"/>
        </a:p>
      </dgm:t>
    </dgm:pt>
    <dgm:pt modelId="{72682C2A-39D0-4CB4-932A-31D55390C9C5}">
      <dgm:prSet/>
      <dgm:spPr/>
      <dgm:t>
        <a:bodyPr/>
        <a:lstStyle/>
        <a:p>
          <a:pPr rtl="0"/>
          <a:r>
            <a:rPr lang="zh-CN" altLang="en-US" dirty="0"/>
            <a:t>用</a:t>
          </a:r>
          <a:r>
            <a:rPr lang="en-US" altLang="zh-CN" dirty="0"/>
            <a:t>GPU-MPI</a:t>
          </a:r>
          <a:r>
            <a:rPr lang="zh-CN" altLang="en-US" dirty="0"/>
            <a:t>替代</a:t>
          </a:r>
          <a:r>
            <a:rPr lang="en-US" altLang="zh-CN" dirty="0"/>
            <a:t>CPU-MPI</a:t>
          </a:r>
          <a:r>
            <a:rPr lang="zh-CN" altLang="en-US" dirty="0"/>
            <a:t>进行运算</a:t>
          </a:r>
          <a:endParaRPr lang="zh-CN" dirty="0"/>
        </a:p>
      </dgm:t>
    </dgm:pt>
    <dgm:pt modelId="{7C93AD20-2F89-4E57-9320-60DB917AB224}" type="parTrans" cxnId="{5E7579CB-C3FF-48EB-8D33-76222ECBF8AA}">
      <dgm:prSet/>
      <dgm:spPr/>
      <dgm:t>
        <a:bodyPr/>
        <a:lstStyle/>
        <a:p>
          <a:endParaRPr lang="zh-CN" altLang="en-US"/>
        </a:p>
      </dgm:t>
    </dgm:pt>
    <dgm:pt modelId="{DA9D32C2-8F96-4FA3-87DA-218640BFB702}" type="sibTrans" cxnId="{5E7579CB-C3FF-48EB-8D33-76222ECBF8AA}">
      <dgm:prSet/>
      <dgm:spPr/>
      <dgm:t>
        <a:bodyPr/>
        <a:lstStyle/>
        <a:p>
          <a:endParaRPr lang="zh-CN" altLang="en-US"/>
        </a:p>
      </dgm:t>
    </dgm:pt>
    <dgm:pt modelId="{45E9A527-A051-4957-82E9-7E3A59585DF4}">
      <dgm:prSet/>
      <dgm:spPr/>
      <dgm:t>
        <a:bodyPr/>
        <a:lstStyle/>
        <a:p>
          <a:pPr rtl="0"/>
          <a:r>
            <a:rPr lang="zh-CN" altLang="en-US" dirty="0"/>
            <a:t>多进程模型</a:t>
          </a:r>
          <a:r>
            <a:rPr lang="zh-CN" altLang="en-US" dirty="0">
              <a:latin typeface="宋体" panose="02010600030101010101" pitchFamily="2" charset="-122"/>
              <a:ea typeface="宋体" panose="02010600030101010101" pitchFamily="2" charset="-122"/>
            </a:rPr>
            <a:t>→多线程模型，运算速度更快</a:t>
          </a:r>
          <a:endParaRPr lang="zh-CN" dirty="0"/>
        </a:p>
      </dgm:t>
    </dgm:pt>
    <dgm:pt modelId="{CEB2CB9A-7ADB-47E6-BE92-0A619BCC0003}" type="parTrans" cxnId="{40C89D77-17D2-4B8A-B857-83CA5A594BFC}">
      <dgm:prSet/>
      <dgm:spPr/>
      <dgm:t>
        <a:bodyPr/>
        <a:lstStyle/>
        <a:p>
          <a:endParaRPr lang="zh-CN" altLang="en-US"/>
        </a:p>
      </dgm:t>
    </dgm:pt>
    <dgm:pt modelId="{EC9EAA58-9D78-4578-8917-A1B783CCBD7E}" type="sibTrans" cxnId="{40C89D77-17D2-4B8A-B857-83CA5A594BFC}">
      <dgm:prSet/>
      <dgm:spPr/>
      <dgm:t>
        <a:bodyPr/>
        <a:lstStyle/>
        <a:p>
          <a:endParaRPr lang="zh-CN" altLang="en-US"/>
        </a:p>
      </dgm:t>
    </dgm:pt>
    <dgm:pt modelId="{C3A913B7-BCDD-45DA-B430-7676EF66E41C}">
      <dgm:prSet custT="1"/>
      <dgm:spPr/>
      <dgm:t>
        <a:bodyPr/>
        <a:lstStyle/>
        <a:p>
          <a:pPr rtl="0"/>
          <a:r>
            <a:rPr lang="zh-CN" altLang="en-US" sz="4800" dirty="0"/>
            <a:t>服务端</a:t>
          </a:r>
        </a:p>
      </dgm:t>
    </dgm:pt>
    <dgm:pt modelId="{16E5775E-8AC5-497A-B371-D3AA93DEDF11}" type="parTrans" cxnId="{54673D9F-C217-4AEF-9015-E56166C3F1F6}">
      <dgm:prSet/>
      <dgm:spPr/>
      <dgm:t>
        <a:bodyPr/>
        <a:lstStyle/>
        <a:p>
          <a:endParaRPr lang="zh-CN" altLang="en-US"/>
        </a:p>
      </dgm:t>
    </dgm:pt>
    <dgm:pt modelId="{1FE94057-6DEF-47D7-87C9-2D3F27D6829C}" type="sibTrans" cxnId="{54673D9F-C217-4AEF-9015-E56166C3F1F6}">
      <dgm:prSet/>
      <dgm:spPr/>
      <dgm:t>
        <a:bodyPr/>
        <a:lstStyle/>
        <a:p>
          <a:endParaRPr lang="zh-CN" altLang="en-US"/>
        </a:p>
      </dgm:t>
    </dgm:pt>
    <dgm:pt modelId="{4F58981C-77FD-4158-A257-7B8A95B45F48}">
      <dgm:prSet/>
      <dgm:spPr/>
      <dgm:t>
        <a:bodyPr/>
        <a:lstStyle/>
        <a:p>
          <a:pPr rtl="0"/>
          <a:r>
            <a:rPr lang="zh-CN" altLang="en-US" dirty="0"/>
            <a:t>适用于更加通用的微电网模型</a:t>
          </a:r>
          <a:endParaRPr lang="zh-CN" dirty="0"/>
        </a:p>
      </dgm:t>
    </dgm:pt>
    <dgm:pt modelId="{C6F87B4E-2271-401C-882D-F4B292CC5784}" type="parTrans" cxnId="{2E78F486-A4F8-4A5E-84FA-724F7D84F5AC}">
      <dgm:prSet/>
      <dgm:spPr/>
      <dgm:t>
        <a:bodyPr/>
        <a:lstStyle/>
        <a:p>
          <a:endParaRPr lang="zh-CN" altLang="en-US"/>
        </a:p>
      </dgm:t>
    </dgm:pt>
    <dgm:pt modelId="{41558B08-38E3-45C3-BDA0-73B4EF614540}" type="sibTrans" cxnId="{2E78F486-A4F8-4A5E-84FA-724F7D84F5AC}">
      <dgm:prSet/>
      <dgm:spPr/>
      <dgm:t>
        <a:bodyPr/>
        <a:lstStyle/>
        <a:p>
          <a:endParaRPr lang="zh-CN" altLang="en-US"/>
        </a:p>
      </dgm:t>
    </dgm:pt>
    <dgm:pt modelId="{C543889D-B374-4D07-B9EF-B4C9972D79B2}">
      <dgm:prSet/>
      <dgm:spPr/>
      <dgm:t>
        <a:bodyPr/>
        <a:lstStyle/>
        <a:p>
          <a:pPr rtl="0"/>
          <a:r>
            <a:rPr lang="en-US" altLang="zh-CN" dirty="0"/>
            <a:t>9</a:t>
          </a:r>
          <a:r>
            <a:rPr lang="zh-CN" altLang="en-US" dirty="0"/>
            <a:t>节点</a:t>
          </a:r>
          <a:r>
            <a:rPr lang="zh-CN" altLang="en-US" dirty="0">
              <a:latin typeface="宋体" panose="02010600030101010101" pitchFamily="2" charset="-122"/>
              <a:ea typeface="宋体" panose="02010600030101010101" pitchFamily="2" charset="-122"/>
            </a:rPr>
            <a:t>→</a:t>
          </a:r>
          <a:r>
            <a:rPr lang="en-US" altLang="zh-CN" dirty="0">
              <a:latin typeface="宋体" panose="02010600030101010101" pitchFamily="2" charset="-122"/>
              <a:ea typeface="宋体" panose="02010600030101010101" pitchFamily="2" charset="-122"/>
            </a:rPr>
            <a:t>XX</a:t>
          </a:r>
          <a:r>
            <a:rPr lang="zh-CN" altLang="en-US" dirty="0">
              <a:latin typeface="宋体" panose="02010600030101010101" pitchFamily="2" charset="-122"/>
              <a:ea typeface="宋体" panose="02010600030101010101" pitchFamily="2" charset="-122"/>
            </a:rPr>
            <a:t>节点</a:t>
          </a:r>
          <a:endParaRPr lang="zh-CN" dirty="0"/>
        </a:p>
      </dgm:t>
    </dgm:pt>
    <dgm:pt modelId="{84AF90E8-B98D-40EC-B51D-67A760C97FB6}" type="parTrans" cxnId="{1DF20693-AD78-4CC3-B0C4-78D2DABDD906}">
      <dgm:prSet/>
      <dgm:spPr/>
      <dgm:t>
        <a:bodyPr/>
        <a:lstStyle/>
        <a:p>
          <a:endParaRPr lang="zh-CN" altLang="en-US"/>
        </a:p>
      </dgm:t>
    </dgm:pt>
    <dgm:pt modelId="{7AE76064-2BFB-4707-AE6A-33ED95094165}" type="sibTrans" cxnId="{1DF20693-AD78-4CC3-B0C4-78D2DABDD906}">
      <dgm:prSet/>
      <dgm:spPr/>
      <dgm:t>
        <a:bodyPr/>
        <a:lstStyle/>
        <a:p>
          <a:endParaRPr lang="zh-CN" altLang="en-US"/>
        </a:p>
      </dgm:t>
    </dgm:pt>
    <dgm:pt modelId="{0243F49A-8496-40CD-9FDC-FA04D83A35A2}">
      <dgm:prSet/>
      <dgm:spPr/>
      <dgm:t>
        <a:bodyPr/>
        <a:lstStyle/>
        <a:p>
          <a:pPr rtl="0"/>
          <a:r>
            <a:rPr lang="zh-CN" altLang="en-US" dirty="0"/>
            <a:t>在浏览器端</a:t>
          </a:r>
          <a:r>
            <a:rPr lang="en-US" altLang="zh-CN" dirty="0"/>
            <a:t>(HTML)</a:t>
          </a:r>
          <a:r>
            <a:rPr lang="zh-CN" altLang="en-US" dirty="0"/>
            <a:t>实现</a:t>
          </a:r>
          <a:r>
            <a:rPr lang="en-US" altLang="zh-CN" dirty="0"/>
            <a:t>WSDL</a:t>
          </a:r>
          <a:r>
            <a:rPr lang="zh-CN" altLang="en-US" dirty="0"/>
            <a:t>文件的解析</a:t>
          </a:r>
          <a:endParaRPr lang="zh-CN" dirty="0"/>
        </a:p>
      </dgm:t>
    </dgm:pt>
    <dgm:pt modelId="{C971EDC3-9EB4-450C-85F7-B3364213840C}" type="parTrans" cxnId="{8184040F-6B43-450B-B22A-D6B9EC5F7E87}">
      <dgm:prSet/>
      <dgm:spPr/>
      <dgm:t>
        <a:bodyPr/>
        <a:lstStyle/>
        <a:p>
          <a:endParaRPr lang="zh-CN" altLang="en-US"/>
        </a:p>
      </dgm:t>
    </dgm:pt>
    <dgm:pt modelId="{6E66B3E8-7BD7-4327-94C7-158C53ED9EFC}" type="sibTrans" cxnId="{8184040F-6B43-450B-B22A-D6B9EC5F7E87}">
      <dgm:prSet/>
      <dgm:spPr/>
      <dgm:t>
        <a:bodyPr/>
        <a:lstStyle/>
        <a:p>
          <a:endParaRPr lang="zh-CN" altLang="en-US"/>
        </a:p>
      </dgm:t>
    </dgm:pt>
    <dgm:pt modelId="{8F03BC38-77C0-4C90-9E55-5E961DF64CA9}" type="pres">
      <dgm:prSet presAssocID="{3CEF96C8-6FF2-4EB9-AB11-BE05F37C09D4}" presName="Name0" presStyleCnt="0">
        <dgm:presLayoutVars>
          <dgm:dir/>
          <dgm:animLvl val="lvl"/>
          <dgm:resizeHandles val="exact"/>
        </dgm:presLayoutVars>
      </dgm:prSet>
      <dgm:spPr/>
    </dgm:pt>
    <dgm:pt modelId="{415635A3-F72F-4C6E-AB48-CDE4F8ECACB9}" type="pres">
      <dgm:prSet presAssocID="{C3A913B7-BCDD-45DA-B430-7676EF66E41C}" presName="linNode" presStyleCnt="0"/>
      <dgm:spPr/>
    </dgm:pt>
    <dgm:pt modelId="{5171D3A6-36DB-4B2F-B4B6-033B160A803E}" type="pres">
      <dgm:prSet presAssocID="{C3A913B7-BCDD-45DA-B430-7676EF66E41C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23D21ED-8AF2-4901-855C-DD69C7D6973A}" type="pres">
      <dgm:prSet presAssocID="{C3A913B7-BCDD-45DA-B430-7676EF66E41C}" presName="descendantText" presStyleLbl="alignAccFollowNode1" presStyleIdx="0" presStyleCnt="3">
        <dgm:presLayoutVars>
          <dgm:bulletEnabled val="1"/>
        </dgm:presLayoutVars>
      </dgm:prSet>
      <dgm:spPr/>
    </dgm:pt>
    <dgm:pt modelId="{140CFA50-96DA-4BC4-A295-274C864D5B57}" type="pres">
      <dgm:prSet presAssocID="{1FE94057-6DEF-47D7-87C9-2D3F27D6829C}" presName="sp" presStyleCnt="0"/>
      <dgm:spPr/>
    </dgm:pt>
    <dgm:pt modelId="{700757C2-E03A-4F7D-9DBD-68C89195C010}" type="pres">
      <dgm:prSet presAssocID="{55D22487-CDFC-4969-AC9B-09DF22919E5A}" presName="linNode" presStyleCnt="0"/>
      <dgm:spPr/>
    </dgm:pt>
    <dgm:pt modelId="{A040CEDC-9904-40D3-8834-C1D9DBDE1EDE}" type="pres">
      <dgm:prSet presAssocID="{55D22487-CDFC-4969-AC9B-09DF22919E5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EBCCFD7-8A11-40E8-9EE9-2CC3311C9A02}" type="pres">
      <dgm:prSet presAssocID="{55D22487-CDFC-4969-AC9B-09DF22919E5A}" presName="descendantText" presStyleLbl="alignAccFollowNode1" presStyleIdx="1" presStyleCnt="3">
        <dgm:presLayoutVars>
          <dgm:bulletEnabled val="1"/>
        </dgm:presLayoutVars>
      </dgm:prSet>
      <dgm:spPr/>
    </dgm:pt>
    <dgm:pt modelId="{50AC0F23-0919-4E15-A4AA-036E7748A48A}" type="pres">
      <dgm:prSet presAssocID="{ACFF3175-1C72-43B4-8BDC-29C55F243DCB}" presName="sp" presStyleCnt="0"/>
      <dgm:spPr/>
    </dgm:pt>
    <dgm:pt modelId="{730CA250-DA39-47E1-A129-684A440CA588}" type="pres">
      <dgm:prSet presAssocID="{723FFF7F-A211-4A98-ABF9-703B8BE4031A}" presName="linNode" presStyleCnt="0"/>
      <dgm:spPr/>
    </dgm:pt>
    <dgm:pt modelId="{CB1A92E8-5ED2-4328-B54C-20B8A8C5011E}" type="pres">
      <dgm:prSet presAssocID="{723FFF7F-A211-4A98-ABF9-703B8BE4031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6562439-8A82-4FEC-8D51-817531CC50CE}" type="pres">
      <dgm:prSet presAssocID="{723FFF7F-A211-4A98-ABF9-703B8BE4031A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5387FF2-40B4-43B5-9B0A-E55B4A626059}" type="presOf" srcId="{0243F49A-8496-40CD-9FDC-FA04D83A35A2}" destId="{EEBCCFD7-8A11-40E8-9EE9-2CC3311C9A02}" srcOrd="0" destOrd="1" presId="urn:microsoft.com/office/officeart/2005/8/layout/vList5"/>
    <dgm:cxn modelId="{077FF62D-200E-4E2B-9A4C-66AFA733EFB0}" type="presOf" srcId="{723FFF7F-A211-4A98-ABF9-703B8BE4031A}" destId="{CB1A92E8-5ED2-4328-B54C-20B8A8C5011E}" srcOrd="0" destOrd="0" presId="urn:microsoft.com/office/officeart/2005/8/layout/vList5"/>
    <dgm:cxn modelId="{F6418D94-1441-49F3-97E0-8ED0EC9A3763}" srcId="{723FFF7F-A211-4A98-ABF9-703B8BE4031A}" destId="{9F1C2135-BF59-4888-A105-A7FFF52C5281}" srcOrd="0" destOrd="0" parTransId="{CB5033F4-5576-4FAB-B6CD-389F1CC0D2F8}" sibTransId="{2416E23A-9D84-4A61-9B9E-A5DD9CE11A47}"/>
    <dgm:cxn modelId="{40C89D77-17D2-4B8A-B857-83CA5A594BFC}" srcId="{723FFF7F-A211-4A98-ABF9-703B8BE4031A}" destId="{45E9A527-A051-4957-82E9-7E3A59585DF4}" srcOrd="2" destOrd="0" parTransId="{CEB2CB9A-7ADB-47E6-BE92-0A619BCC0003}" sibTransId="{EC9EAA58-9D78-4578-8917-A1B783CCBD7E}"/>
    <dgm:cxn modelId="{F05BF06D-610A-4D92-87E3-BF3D79B1EF5F}" srcId="{3CEF96C8-6FF2-4EB9-AB11-BE05F37C09D4}" destId="{723FFF7F-A211-4A98-ABF9-703B8BE4031A}" srcOrd="2" destOrd="0" parTransId="{A8541A65-9EFE-4739-A9BD-789D73E57160}" sibTransId="{6BF388C7-3FE5-4E74-9E8C-216B10DBF486}"/>
    <dgm:cxn modelId="{1DF20693-AD78-4CC3-B0C4-78D2DABDD906}" srcId="{C3A913B7-BCDD-45DA-B430-7676EF66E41C}" destId="{C543889D-B374-4D07-B9EF-B4C9972D79B2}" srcOrd="1" destOrd="0" parTransId="{84AF90E8-B98D-40EC-B51D-67A760C97FB6}" sibTransId="{7AE76064-2BFB-4707-AE6A-33ED95094165}"/>
    <dgm:cxn modelId="{DC88097F-FCA6-4CB8-ABC3-98260F475835}" srcId="{55D22487-CDFC-4969-AC9B-09DF22919E5A}" destId="{92AB5116-8B92-4123-B04F-A19E4E9F1C33}" srcOrd="0" destOrd="0" parTransId="{311B3887-1206-408E-9845-8780B98271F9}" sibTransId="{C2C5EECC-AB1D-4648-BBC8-45EB9C6D6E27}"/>
    <dgm:cxn modelId="{2E78F486-A4F8-4A5E-84FA-724F7D84F5AC}" srcId="{C3A913B7-BCDD-45DA-B430-7676EF66E41C}" destId="{4F58981C-77FD-4158-A257-7B8A95B45F48}" srcOrd="0" destOrd="0" parTransId="{C6F87B4E-2271-401C-882D-F4B292CC5784}" sibTransId="{41558B08-38E3-45C3-BDA0-73B4EF614540}"/>
    <dgm:cxn modelId="{7068775B-2D7C-4768-B245-3C52216C1093}" type="presOf" srcId="{45E9A527-A051-4957-82E9-7E3A59585DF4}" destId="{D6562439-8A82-4FEC-8D51-817531CC50CE}" srcOrd="0" destOrd="2" presId="urn:microsoft.com/office/officeart/2005/8/layout/vList5"/>
    <dgm:cxn modelId="{8184040F-6B43-450B-B22A-D6B9EC5F7E87}" srcId="{55D22487-CDFC-4969-AC9B-09DF22919E5A}" destId="{0243F49A-8496-40CD-9FDC-FA04D83A35A2}" srcOrd="1" destOrd="0" parTransId="{C971EDC3-9EB4-450C-85F7-B3364213840C}" sibTransId="{6E66B3E8-7BD7-4327-94C7-158C53ED9EFC}"/>
    <dgm:cxn modelId="{5E7579CB-C3FF-48EB-8D33-76222ECBF8AA}" srcId="{723FFF7F-A211-4A98-ABF9-703B8BE4031A}" destId="{72682C2A-39D0-4CB4-932A-31D55390C9C5}" srcOrd="1" destOrd="0" parTransId="{7C93AD20-2F89-4E57-9320-60DB917AB224}" sibTransId="{DA9D32C2-8F96-4FA3-87DA-218640BFB702}"/>
    <dgm:cxn modelId="{A7A17EC3-A5FF-4770-B003-BA5BE94EC165}" type="presOf" srcId="{72682C2A-39D0-4CB4-932A-31D55390C9C5}" destId="{D6562439-8A82-4FEC-8D51-817531CC50CE}" srcOrd="0" destOrd="1" presId="urn:microsoft.com/office/officeart/2005/8/layout/vList5"/>
    <dgm:cxn modelId="{4B68F916-998D-4B6E-B38B-4EC4EC2B5935}" type="presOf" srcId="{92AB5116-8B92-4123-B04F-A19E4E9F1C33}" destId="{EEBCCFD7-8A11-40E8-9EE9-2CC3311C9A02}" srcOrd="0" destOrd="0" presId="urn:microsoft.com/office/officeart/2005/8/layout/vList5"/>
    <dgm:cxn modelId="{9E53E8DF-D70D-4EEB-884C-4B348F6AD65E}" type="presOf" srcId="{C543889D-B374-4D07-B9EF-B4C9972D79B2}" destId="{E23D21ED-8AF2-4901-855C-DD69C7D6973A}" srcOrd="0" destOrd="1" presId="urn:microsoft.com/office/officeart/2005/8/layout/vList5"/>
    <dgm:cxn modelId="{FF064C89-6FA0-4305-92C4-87C66F06B087}" srcId="{3CEF96C8-6FF2-4EB9-AB11-BE05F37C09D4}" destId="{55D22487-CDFC-4969-AC9B-09DF22919E5A}" srcOrd="1" destOrd="0" parTransId="{AAE79FAE-B962-470A-A8D6-05BBF00FA52E}" sibTransId="{ACFF3175-1C72-43B4-8BDC-29C55F243DCB}"/>
    <dgm:cxn modelId="{54673D9F-C217-4AEF-9015-E56166C3F1F6}" srcId="{3CEF96C8-6FF2-4EB9-AB11-BE05F37C09D4}" destId="{C3A913B7-BCDD-45DA-B430-7676EF66E41C}" srcOrd="0" destOrd="0" parTransId="{16E5775E-8AC5-497A-B371-D3AA93DEDF11}" sibTransId="{1FE94057-6DEF-47D7-87C9-2D3F27D6829C}"/>
    <dgm:cxn modelId="{D7F4FACD-CD0E-4727-B86F-4DC239FEDA5D}" type="presOf" srcId="{4F58981C-77FD-4158-A257-7B8A95B45F48}" destId="{E23D21ED-8AF2-4901-855C-DD69C7D6973A}" srcOrd="0" destOrd="0" presId="urn:microsoft.com/office/officeart/2005/8/layout/vList5"/>
    <dgm:cxn modelId="{11774FC7-DC71-466B-BEEB-F416852E37B4}" type="presOf" srcId="{55D22487-CDFC-4969-AC9B-09DF22919E5A}" destId="{A040CEDC-9904-40D3-8834-C1D9DBDE1EDE}" srcOrd="0" destOrd="0" presId="urn:microsoft.com/office/officeart/2005/8/layout/vList5"/>
    <dgm:cxn modelId="{B834A931-BE7E-4605-9800-F3FCC21E81D4}" type="presOf" srcId="{C3A913B7-BCDD-45DA-B430-7676EF66E41C}" destId="{5171D3A6-36DB-4B2F-B4B6-033B160A803E}" srcOrd="0" destOrd="0" presId="urn:microsoft.com/office/officeart/2005/8/layout/vList5"/>
    <dgm:cxn modelId="{AB79B11E-5814-4E00-AA3E-1D3897957674}" type="presOf" srcId="{3CEF96C8-6FF2-4EB9-AB11-BE05F37C09D4}" destId="{8F03BC38-77C0-4C90-9E55-5E961DF64CA9}" srcOrd="0" destOrd="0" presId="urn:microsoft.com/office/officeart/2005/8/layout/vList5"/>
    <dgm:cxn modelId="{1F4C60DD-68E8-4203-B29B-6EDC6F2D04D4}" type="presOf" srcId="{9F1C2135-BF59-4888-A105-A7FFF52C5281}" destId="{D6562439-8A82-4FEC-8D51-817531CC50CE}" srcOrd="0" destOrd="0" presId="urn:microsoft.com/office/officeart/2005/8/layout/vList5"/>
    <dgm:cxn modelId="{8AD5D08D-A287-4DFE-BFD4-F3251A02666C}" type="presParOf" srcId="{8F03BC38-77C0-4C90-9E55-5E961DF64CA9}" destId="{415635A3-F72F-4C6E-AB48-CDE4F8ECACB9}" srcOrd="0" destOrd="0" presId="urn:microsoft.com/office/officeart/2005/8/layout/vList5"/>
    <dgm:cxn modelId="{5FA1D922-C17E-4793-A339-FB7A87269D79}" type="presParOf" srcId="{415635A3-F72F-4C6E-AB48-CDE4F8ECACB9}" destId="{5171D3A6-36DB-4B2F-B4B6-033B160A803E}" srcOrd="0" destOrd="0" presId="urn:microsoft.com/office/officeart/2005/8/layout/vList5"/>
    <dgm:cxn modelId="{7E1F1D91-E28B-40C1-A6EB-51962078CD80}" type="presParOf" srcId="{415635A3-F72F-4C6E-AB48-CDE4F8ECACB9}" destId="{E23D21ED-8AF2-4901-855C-DD69C7D6973A}" srcOrd="1" destOrd="0" presId="urn:microsoft.com/office/officeart/2005/8/layout/vList5"/>
    <dgm:cxn modelId="{F85C4682-D0A0-436D-8632-CD0771AEFAB7}" type="presParOf" srcId="{8F03BC38-77C0-4C90-9E55-5E961DF64CA9}" destId="{140CFA50-96DA-4BC4-A295-274C864D5B57}" srcOrd="1" destOrd="0" presId="urn:microsoft.com/office/officeart/2005/8/layout/vList5"/>
    <dgm:cxn modelId="{A5D84215-7C07-41BB-9048-70FA266A273E}" type="presParOf" srcId="{8F03BC38-77C0-4C90-9E55-5E961DF64CA9}" destId="{700757C2-E03A-4F7D-9DBD-68C89195C010}" srcOrd="2" destOrd="0" presId="urn:microsoft.com/office/officeart/2005/8/layout/vList5"/>
    <dgm:cxn modelId="{9BF3404D-B59C-42E2-8508-A964C2AEC2F1}" type="presParOf" srcId="{700757C2-E03A-4F7D-9DBD-68C89195C010}" destId="{A040CEDC-9904-40D3-8834-C1D9DBDE1EDE}" srcOrd="0" destOrd="0" presId="urn:microsoft.com/office/officeart/2005/8/layout/vList5"/>
    <dgm:cxn modelId="{A7008CA1-7099-4423-875C-65E5B5BCDF99}" type="presParOf" srcId="{700757C2-E03A-4F7D-9DBD-68C89195C010}" destId="{EEBCCFD7-8A11-40E8-9EE9-2CC3311C9A02}" srcOrd="1" destOrd="0" presId="urn:microsoft.com/office/officeart/2005/8/layout/vList5"/>
    <dgm:cxn modelId="{C20A9237-27EE-43FE-8534-C26DC5808168}" type="presParOf" srcId="{8F03BC38-77C0-4C90-9E55-5E961DF64CA9}" destId="{50AC0F23-0919-4E15-A4AA-036E7748A48A}" srcOrd="3" destOrd="0" presId="urn:microsoft.com/office/officeart/2005/8/layout/vList5"/>
    <dgm:cxn modelId="{C2B9F8DB-E1A8-4635-93E2-AB89F05BB592}" type="presParOf" srcId="{8F03BC38-77C0-4C90-9E55-5E961DF64CA9}" destId="{730CA250-DA39-47E1-A129-684A440CA588}" srcOrd="4" destOrd="0" presId="urn:microsoft.com/office/officeart/2005/8/layout/vList5"/>
    <dgm:cxn modelId="{9FAB0A09-EE69-4B0B-AA8C-A8CDC15FBE27}" type="presParOf" srcId="{730CA250-DA39-47E1-A129-684A440CA588}" destId="{CB1A92E8-5ED2-4328-B54C-20B8A8C5011E}" srcOrd="0" destOrd="0" presId="urn:microsoft.com/office/officeart/2005/8/layout/vList5"/>
    <dgm:cxn modelId="{4BF314F9-8CD7-47F6-A0D7-7F345E45B503}" type="presParOf" srcId="{730CA250-DA39-47E1-A129-684A440CA588}" destId="{D6562439-8A82-4FEC-8D51-817531CC50C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CCFD7-8A11-40E8-9EE9-2CC3311C9A02}">
      <dsp:nvSpPr>
        <dsp:cNvPr id="0" name=""/>
        <dsp:cNvSpPr/>
      </dsp:nvSpPr>
      <dsp:spPr>
        <a:xfrm rot="5400000">
          <a:off x="5934559" y="-2376011"/>
          <a:ext cx="1064153" cy="60862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基于</a:t>
          </a:r>
          <a:r>
            <a:rPr lang="en-US" altLang="zh-CN" sz="1800" kern="1200" dirty="0"/>
            <a:t>MPI</a:t>
          </a:r>
          <a:r>
            <a:rPr lang="zh-CN" altLang="en-US" sz="1800" kern="1200" dirty="0"/>
            <a:t>并行计算的</a:t>
          </a:r>
          <a:r>
            <a:rPr lang="zh-CN" sz="1800" kern="1200" dirty="0"/>
            <a:t>粒子群优化算法</a:t>
          </a:r>
        </a:p>
      </dsp:txBody>
      <dsp:txXfrm rot="-5400000">
        <a:off x="3423513" y="186983"/>
        <a:ext cx="6034298" cy="960257"/>
      </dsp:txXfrm>
    </dsp:sp>
    <dsp:sp modelId="{A040CEDC-9904-40D3-8834-C1D9DBDE1EDE}">
      <dsp:nvSpPr>
        <dsp:cNvPr id="0" name=""/>
        <dsp:cNvSpPr/>
      </dsp:nvSpPr>
      <dsp:spPr>
        <a:xfrm>
          <a:off x="0" y="2015"/>
          <a:ext cx="3423513" cy="1330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000" kern="1200" dirty="0"/>
            <a:t>微电网优化调度数学模型：</a:t>
          </a:r>
        </a:p>
      </dsp:txBody>
      <dsp:txXfrm>
        <a:off x="64935" y="66950"/>
        <a:ext cx="3293643" cy="1200322"/>
      </dsp:txXfrm>
    </dsp:sp>
    <dsp:sp modelId="{D6562439-8A82-4FEC-8D51-817531CC50CE}">
      <dsp:nvSpPr>
        <dsp:cNvPr id="0" name=""/>
        <dsp:cNvSpPr/>
      </dsp:nvSpPr>
      <dsp:spPr>
        <a:xfrm rot="5400000">
          <a:off x="5934559" y="-979309"/>
          <a:ext cx="1064153" cy="60862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各分布式电源出力分配</a:t>
          </a:r>
          <a:endParaRPr lang="zh-CN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系统最优经济运行成本</a:t>
          </a:r>
          <a:endParaRPr lang="zh-CN" sz="1800" kern="1200" dirty="0"/>
        </a:p>
      </dsp:txBody>
      <dsp:txXfrm rot="-5400000">
        <a:off x="3423513" y="1583685"/>
        <a:ext cx="6034298" cy="960257"/>
      </dsp:txXfrm>
    </dsp:sp>
    <dsp:sp modelId="{CB1A92E8-5ED2-4328-B54C-20B8A8C5011E}">
      <dsp:nvSpPr>
        <dsp:cNvPr id="0" name=""/>
        <dsp:cNvSpPr/>
      </dsp:nvSpPr>
      <dsp:spPr>
        <a:xfrm>
          <a:off x="0" y="1398717"/>
          <a:ext cx="3423513" cy="1330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000" kern="1200" dirty="0"/>
            <a:t>微电网系统的运行管理</a:t>
          </a:r>
          <a:r>
            <a:rPr lang="zh-CN" altLang="en-US" sz="3000" kern="1200" dirty="0"/>
            <a:t>的计算目标</a:t>
          </a:r>
          <a:r>
            <a:rPr lang="zh-CN" sz="3000" kern="1200" dirty="0"/>
            <a:t>：</a:t>
          </a:r>
        </a:p>
      </dsp:txBody>
      <dsp:txXfrm>
        <a:off x="64935" y="1463652"/>
        <a:ext cx="3293643" cy="1200322"/>
      </dsp:txXfrm>
    </dsp:sp>
    <dsp:sp modelId="{2175E8E2-EBFF-4D28-8E39-61A62FF41274}">
      <dsp:nvSpPr>
        <dsp:cNvPr id="0" name=""/>
        <dsp:cNvSpPr/>
      </dsp:nvSpPr>
      <dsp:spPr>
        <a:xfrm rot="5400000">
          <a:off x="5934559" y="417392"/>
          <a:ext cx="1064153" cy="60862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基于</a:t>
          </a:r>
          <a:r>
            <a:rPr lang="en-US" altLang="zh-CN" sz="1800" kern="1200" dirty="0"/>
            <a:t>Linux</a:t>
          </a:r>
          <a:r>
            <a:rPr lang="zh-CN" altLang="en-US" sz="1800" kern="1200" dirty="0"/>
            <a:t>平台的服务端，开发语言</a:t>
          </a:r>
          <a:r>
            <a:rPr lang="en-US" altLang="zh-CN" sz="1800" kern="1200" dirty="0"/>
            <a:t>C++</a:t>
          </a:r>
          <a:endParaRPr lang="zh-CN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基于微软</a:t>
          </a:r>
          <a:r>
            <a:rPr lang="en-US" altLang="zh-CN" sz="1800" kern="1200" dirty="0"/>
            <a:t>.NET</a:t>
          </a:r>
          <a:r>
            <a:rPr lang="zh-CN" altLang="en-US" sz="1800" kern="1200" dirty="0"/>
            <a:t>平台的客户端，开发语言</a:t>
          </a:r>
          <a:r>
            <a:rPr lang="en-US" altLang="zh-CN" sz="1800" kern="1200" dirty="0"/>
            <a:t>C#</a:t>
          </a:r>
          <a:endParaRPr lang="zh-CN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基于</a:t>
          </a:r>
          <a:r>
            <a:rPr lang="en-US" altLang="zh-CN" sz="1800" kern="1200" dirty="0" err="1"/>
            <a:t>gSOAP</a:t>
          </a:r>
          <a:r>
            <a:rPr lang="zh-CN" altLang="en-US" sz="1800" kern="1200" dirty="0"/>
            <a:t>软件包的调度中间件，开发语言</a:t>
          </a:r>
          <a:r>
            <a:rPr lang="en-US" altLang="zh-CN" sz="1800" kern="1200" dirty="0"/>
            <a:t>C++</a:t>
          </a:r>
          <a:endParaRPr lang="zh-CN" sz="1800" kern="1200" dirty="0"/>
        </a:p>
      </dsp:txBody>
      <dsp:txXfrm rot="-5400000">
        <a:off x="3423513" y="2980386"/>
        <a:ext cx="6034298" cy="960257"/>
      </dsp:txXfrm>
    </dsp:sp>
    <dsp:sp modelId="{CAD41AE0-B37F-4802-B5FC-81844F641F82}">
      <dsp:nvSpPr>
        <dsp:cNvPr id="0" name=""/>
        <dsp:cNvSpPr/>
      </dsp:nvSpPr>
      <dsp:spPr>
        <a:xfrm>
          <a:off x="0" y="2797434"/>
          <a:ext cx="3423513" cy="1330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主从式架构</a:t>
          </a:r>
          <a:r>
            <a:rPr lang="en-US" altLang="zh-CN" sz="3000" kern="1200" dirty="0"/>
            <a:t>(C/S)</a:t>
          </a:r>
          <a:r>
            <a:rPr lang="zh-CN" sz="3000" kern="1200" dirty="0"/>
            <a:t>：</a:t>
          </a:r>
        </a:p>
      </dsp:txBody>
      <dsp:txXfrm>
        <a:off x="64935" y="2862369"/>
        <a:ext cx="3293643" cy="12003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3D21ED-8AF2-4901-855C-DD69C7D6973A}">
      <dsp:nvSpPr>
        <dsp:cNvPr id="0" name=""/>
        <dsp:cNvSpPr/>
      </dsp:nvSpPr>
      <dsp:spPr>
        <a:xfrm rot="5400000">
          <a:off x="5934559" y="-2376011"/>
          <a:ext cx="1064153" cy="60862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适用于更加通用的微电网模型</a:t>
          </a:r>
          <a:endParaRPr lang="zh-CN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9</a:t>
          </a:r>
          <a:r>
            <a:rPr lang="zh-CN" altLang="en-US" sz="1800" kern="1200" dirty="0"/>
            <a:t>节点</a:t>
          </a:r>
          <a:r>
            <a:rPr lang="zh-CN" altLang="en-US" sz="1800" kern="1200" dirty="0">
              <a:latin typeface="宋体" panose="02010600030101010101" pitchFamily="2" charset="-122"/>
              <a:ea typeface="宋体" panose="02010600030101010101" pitchFamily="2" charset="-122"/>
            </a:rPr>
            <a:t>→</a:t>
          </a:r>
          <a:r>
            <a:rPr lang="en-US" altLang="zh-CN" sz="1800" kern="1200" dirty="0">
              <a:latin typeface="宋体" panose="02010600030101010101" pitchFamily="2" charset="-122"/>
              <a:ea typeface="宋体" panose="02010600030101010101" pitchFamily="2" charset="-122"/>
            </a:rPr>
            <a:t>XX</a:t>
          </a:r>
          <a:r>
            <a:rPr lang="zh-CN" altLang="en-US" sz="1800" kern="1200" dirty="0">
              <a:latin typeface="宋体" panose="02010600030101010101" pitchFamily="2" charset="-122"/>
              <a:ea typeface="宋体" panose="02010600030101010101" pitchFamily="2" charset="-122"/>
            </a:rPr>
            <a:t>节点</a:t>
          </a:r>
          <a:endParaRPr lang="zh-CN" sz="1800" kern="1200" dirty="0"/>
        </a:p>
      </dsp:txBody>
      <dsp:txXfrm rot="-5400000">
        <a:off x="3423513" y="186983"/>
        <a:ext cx="6034298" cy="960257"/>
      </dsp:txXfrm>
    </dsp:sp>
    <dsp:sp modelId="{5171D3A6-36DB-4B2F-B4B6-033B160A803E}">
      <dsp:nvSpPr>
        <dsp:cNvPr id="0" name=""/>
        <dsp:cNvSpPr/>
      </dsp:nvSpPr>
      <dsp:spPr>
        <a:xfrm>
          <a:off x="0" y="2015"/>
          <a:ext cx="3423513" cy="1330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服务端</a:t>
          </a:r>
        </a:p>
      </dsp:txBody>
      <dsp:txXfrm>
        <a:off x="64935" y="66950"/>
        <a:ext cx="3293643" cy="1200322"/>
      </dsp:txXfrm>
    </dsp:sp>
    <dsp:sp modelId="{EEBCCFD7-8A11-40E8-9EE9-2CC3311C9A02}">
      <dsp:nvSpPr>
        <dsp:cNvPr id="0" name=""/>
        <dsp:cNvSpPr/>
      </dsp:nvSpPr>
      <dsp:spPr>
        <a:xfrm rot="5400000">
          <a:off x="5934559" y="-979309"/>
          <a:ext cx="1064153" cy="60862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丰富客户端功能和展现方式</a:t>
          </a:r>
          <a:endParaRPr lang="zh-CN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在浏览器端</a:t>
          </a:r>
          <a:r>
            <a:rPr lang="en-US" altLang="zh-CN" sz="1800" kern="1200" dirty="0"/>
            <a:t>(HTML)</a:t>
          </a:r>
          <a:r>
            <a:rPr lang="zh-CN" altLang="en-US" sz="1800" kern="1200" dirty="0"/>
            <a:t>实现</a:t>
          </a:r>
          <a:r>
            <a:rPr lang="en-US" altLang="zh-CN" sz="1800" kern="1200" dirty="0"/>
            <a:t>WSDL</a:t>
          </a:r>
          <a:r>
            <a:rPr lang="zh-CN" altLang="en-US" sz="1800" kern="1200" dirty="0"/>
            <a:t>文件的解析</a:t>
          </a:r>
          <a:endParaRPr lang="zh-CN" sz="1800" kern="1200" dirty="0"/>
        </a:p>
      </dsp:txBody>
      <dsp:txXfrm rot="-5400000">
        <a:off x="3423513" y="1583685"/>
        <a:ext cx="6034298" cy="960257"/>
      </dsp:txXfrm>
    </dsp:sp>
    <dsp:sp modelId="{A040CEDC-9904-40D3-8834-C1D9DBDE1EDE}">
      <dsp:nvSpPr>
        <dsp:cNvPr id="0" name=""/>
        <dsp:cNvSpPr/>
      </dsp:nvSpPr>
      <dsp:spPr>
        <a:xfrm>
          <a:off x="0" y="1398717"/>
          <a:ext cx="3423513" cy="1330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客户端</a:t>
          </a:r>
          <a:endParaRPr lang="zh-CN" altLang="en-US" sz="6500" kern="1200" dirty="0"/>
        </a:p>
      </dsp:txBody>
      <dsp:txXfrm>
        <a:off x="64935" y="1463652"/>
        <a:ext cx="3293643" cy="1200322"/>
      </dsp:txXfrm>
    </dsp:sp>
    <dsp:sp modelId="{D6562439-8A82-4FEC-8D51-817531CC50CE}">
      <dsp:nvSpPr>
        <dsp:cNvPr id="0" name=""/>
        <dsp:cNvSpPr/>
      </dsp:nvSpPr>
      <dsp:spPr>
        <a:xfrm rot="5400000">
          <a:off x="5934559" y="417392"/>
          <a:ext cx="1064153" cy="60862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GPU</a:t>
          </a:r>
          <a:r>
            <a:rPr lang="zh-CN" altLang="en-US" sz="1800" kern="1200" dirty="0"/>
            <a:t>核心数目更多</a:t>
          </a:r>
          <a:endParaRPr lang="zh-CN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用</a:t>
          </a:r>
          <a:r>
            <a:rPr lang="en-US" altLang="zh-CN" sz="1800" kern="1200" dirty="0"/>
            <a:t>GPU-MPI</a:t>
          </a:r>
          <a:r>
            <a:rPr lang="zh-CN" altLang="en-US" sz="1800" kern="1200" dirty="0"/>
            <a:t>替代</a:t>
          </a:r>
          <a:r>
            <a:rPr lang="en-US" altLang="zh-CN" sz="1800" kern="1200" dirty="0"/>
            <a:t>CPU-MPI</a:t>
          </a:r>
          <a:r>
            <a:rPr lang="zh-CN" altLang="en-US" sz="1800" kern="1200" dirty="0"/>
            <a:t>进行运算</a:t>
          </a:r>
          <a:endParaRPr lang="zh-CN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多进程模型</a:t>
          </a:r>
          <a:r>
            <a:rPr lang="zh-CN" altLang="en-US" sz="1800" kern="1200" dirty="0">
              <a:latin typeface="宋体" panose="02010600030101010101" pitchFamily="2" charset="-122"/>
              <a:ea typeface="宋体" panose="02010600030101010101" pitchFamily="2" charset="-122"/>
            </a:rPr>
            <a:t>→多线程模型，运算速度更快</a:t>
          </a:r>
          <a:endParaRPr lang="zh-CN" sz="1800" kern="1200" dirty="0"/>
        </a:p>
      </dsp:txBody>
      <dsp:txXfrm rot="-5400000">
        <a:off x="3423513" y="2980386"/>
        <a:ext cx="6034298" cy="960257"/>
      </dsp:txXfrm>
    </dsp:sp>
    <dsp:sp modelId="{CB1A92E8-5ED2-4328-B54C-20B8A8C5011E}">
      <dsp:nvSpPr>
        <dsp:cNvPr id="0" name=""/>
        <dsp:cNvSpPr/>
      </dsp:nvSpPr>
      <dsp:spPr>
        <a:xfrm>
          <a:off x="0" y="2795419"/>
          <a:ext cx="3423513" cy="1330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平台</a:t>
          </a:r>
        </a:p>
      </dsp:txBody>
      <dsp:txXfrm>
        <a:off x="64935" y="2860354"/>
        <a:ext cx="3293643" cy="1200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0EA5F0D-C1DC-412F-A146-DDB3A74B588F}" type="datetimeFigureOut">
              <a:rPr lang="en-US" altLang="zh-CN"/>
              <a:t>5/25/2016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BAE14B8-3CC9-472D-9BC5-A84D80684DE2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8CDE508-72C8-4AB5-AA9C-1584D31690E0}" type="datetimeFigureOut">
              <a:t>2016/5/25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FB667E1-E601-4AAF-B95C-B25720D70A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 latinLnBrk="0">
              <a:defRPr lang="zh-CN" sz="5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all" baseline="0"/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2016/5/25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2016/5/25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2016/5/25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 latinLnBrk="0">
              <a:defRPr lang="zh-CN" sz="5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2016/5/25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t>2016/5/25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2016/5/25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2016/5/25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2016/5/25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2016/5/25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 latinLnBrk="0">
              <a:buNone/>
              <a:defRPr lang="zh-CN" sz="32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2016/5/25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9E583DDF-CA54-461A-A486-592D2374C532}" type="datetimeFigureOut">
              <a:rPr lang="en-US" altLang="zh-CN" smtClean="0"/>
              <a:pPr/>
              <a:t>5/25/2016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CN" sz="3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../Desktop/Release_x64/Microgrid_PSO_Server_slf_Linux_Client_Winform.ex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7700" y="2312504"/>
            <a:ext cx="10896600" cy="1517904"/>
          </a:xfrm>
        </p:spPr>
        <p:txBody>
          <a:bodyPr>
            <a:normAutofit fontScale="90000"/>
          </a:bodyPr>
          <a:lstStyle/>
          <a:p>
            <a:r>
              <a:rPr lang="zh-CN" altLang="zh-CN" b="1" dirty="0"/>
              <a:t>面向</a:t>
            </a:r>
            <a:r>
              <a:rPr lang="en-US" altLang="zh-CN" b="1" dirty="0"/>
              <a:t>WEB</a:t>
            </a:r>
            <a:r>
              <a:rPr lang="zh-CN" altLang="zh-CN" b="1" dirty="0"/>
              <a:t>服务的微电网能量管理</a:t>
            </a:r>
            <a:r>
              <a:rPr lang="zh-CN" altLang="en-US" b="1" dirty="0"/>
              <a:t>的</a:t>
            </a:r>
            <a:br>
              <a:rPr lang="en-US" altLang="zh-CN" b="1" dirty="0"/>
            </a:br>
            <a:r>
              <a:rPr lang="zh-CN" altLang="zh-CN" b="1" dirty="0"/>
              <a:t>系统设计与开发</a:t>
            </a:r>
            <a:r>
              <a:rPr lang="zh-CN" altLang="en-US" b="1" dirty="0"/>
              <a:t>（终期答辩）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答辩人：苏铃峰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指导老师：张景瑞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904" y="344142"/>
            <a:ext cx="9509760" cy="1233424"/>
          </a:xfrm>
        </p:spPr>
        <p:txBody>
          <a:bodyPr/>
          <a:lstStyle/>
          <a:p>
            <a:r>
              <a:rPr lang="en-US" altLang="zh-CN" sz="3600" b="1" dirty="0"/>
              <a:t>6. </a:t>
            </a:r>
            <a:r>
              <a:rPr lang="zh-CN" altLang="en-US" sz="3600" b="1" dirty="0"/>
              <a:t>能量管理系统客户端实例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66" y="344142"/>
            <a:ext cx="10019435" cy="58584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42" y="689010"/>
            <a:ext cx="10822915" cy="516876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956501" y="6202640"/>
            <a:ext cx="150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客户端程序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75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904" y="344142"/>
            <a:ext cx="9509760" cy="1233424"/>
          </a:xfrm>
        </p:spPr>
        <p:txBody>
          <a:bodyPr/>
          <a:lstStyle/>
          <a:p>
            <a:r>
              <a:rPr lang="en-US" altLang="zh-CN" sz="3600" b="1" dirty="0"/>
              <a:t>7. </a:t>
            </a:r>
            <a:r>
              <a:rPr lang="zh-CN" altLang="en-US" sz="3600" b="1" dirty="0"/>
              <a:t>能量管理系统</a:t>
            </a:r>
            <a:r>
              <a:rPr lang="en-US" altLang="zh-CN" sz="3600" b="1" dirty="0"/>
              <a:t>MySQL</a:t>
            </a:r>
            <a:r>
              <a:rPr lang="zh-CN" altLang="en-US" sz="3600" b="1" dirty="0"/>
              <a:t>数据库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71" y="1815688"/>
            <a:ext cx="3171825" cy="3686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27" y="813766"/>
            <a:ext cx="8186945" cy="500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3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/>
              <a:t>主要内容</a:t>
            </a:r>
            <a:endParaRPr lang="zh-CN" sz="4000" b="1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341120" y="2306304"/>
            <a:ext cx="9936480" cy="412762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研究内容</a:t>
            </a:r>
            <a:endParaRPr lang="en-US" altLang="zh-CN" sz="2800" dirty="0"/>
          </a:p>
          <a:p>
            <a:r>
              <a:rPr lang="zh-CN" altLang="en-US" sz="2800" dirty="0"/>
              <a:t>研究成果分析</a:t>
            </a:r>
            <a:r>
              <a:rPr lang="en-US" altLang="zh-CN" sz="2800" dirty="0"/>
              <a:t>-</a:t>
            </a:r>
            <a:r>
              <a:rPr lang="zh-CN" altLang="en-US" sz="2800" dirty="0"/>
              <a:t>微电网能量管理系统</a:t>
            </a:r>
            <a:endParaRPr lang="en-US" altLang="zh-CN" sz="2800" dirty="0"/>
          </a:p>
          <a:p>
            <a:r>
              <a:rPr lang="zh-CN" altLang="en-US" sz="3600" b="1" dirty="0"/>
              <a:t>研究成果分析</a:t>
            </a:r>
            <a:r>
              <a:rPr lang="en-US" altLang="zh-CN" sz="3600" b="1" dirty="0"/>
              <a:t>-</a:t>
            </a:r>
            <a:r>
              <a:rPr lang="zh-CN" altLang="en-US" sz="3600" b="1" dirty="0"/>
              <a:t>基于</a:t>
            </a:r>
            <a:r>
              <a:rPr lang="en-US" altLang="zh-CN" sz="3600" b="1" dirty="0"/>
              <a:t>MPI</a:t>
            </a:r>
            <a:r>
              <a:rPr lang="zh-CN" altLang="en-US" sz="3600" b="1" dirty="0"/>
              <a:t>并行计算的粒子群优化</a:t>
            </a:r>
            <a:endParaRPr lang="en-US" altLang="zh-CN" sz="3600" b="1" dirty="0"/>
          </a:p>
          <a:p>
            <a:r>
              <a:rPr lang="zh-CN" altLang="en-US" sz="2800" dirty="0"/>
              <a:t>研究成果分析</a:t>
            </a:r>
            <a:r>
              <a:rPr lang="en-US" altLang="zh-CN" sz="2800" dirty="0"/>
              <a:t>-IEEE</a:t>
            </a:r>
            <a:r>
              <a:rPr lang="zh-CN" altLang="en-US" sz="2800" dirty="0"/>
              <a:t>九节点算例分析</a:t>
            </a:r>
            <a:endParaRPr lang="en-US" altLang="zh-CN" sz="2800" dirty="0"/>
          </a:p>
          <a:p>
            <a:r>
              <a:rPr lang="zh-CN" altLang="en-US" sz="2800" dirty="0"/>
              <a:t>未来的展望</a:t>
            </a:r>
            <a:endParaRPr lang="en-US" altLang="zh-CN" sz="2800" dirty="0"/>
          </a:p>
          <a:p>
            <a:endParaRPr lang="zh-CN" sz="2800" dirty="0"/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09870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342669"/>
            <a:ext cx="9509760" cy="1233424"/>
          </a:xfrm>
        </p:spPr>
        <p:txBody>
          <a:bodyPr/>
          <a:lstStyle/>
          <a:p>
            <a:r>
              <a:rPr lang="en-US" altLang="zh-CN" sz="3600" b="1" dirty="0"/>
              <a:t>1. </a:t>
            </a:r>
            <a:r>
              <a:rPr lang="zh-CN" altLang="en-US" sz="3600" b="1" dirty="0"/>
              <a:t>单进程粒子群算法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557" y="0"/>
            <a:ext cx="5846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6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342669"/>
            <a:ext cx="9509760" cy="1233424"/>
          </a:xfrm>
        </p:spPr>
        <p:txBody>
          <a:bodyPr/>
          <a:lstStyle/>
          <a:p>
            <a:r>
              <a:rPr lang="en-US" altLang="zh-CN" sz="3600" b="1" dirty="0"/>
              <a:t>2. </a:t>
            </a:r>
            <a:r>
              <a:rPr lang="zh-CN" altLang="en-US" sz="3600" b="1" dirty="0"/>
              <a:t>粒子群算法并行计算原理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80" y="165247"/>
            <a:ext cx="6776840" cy="651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6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342669"/>
            <a:ext cx="9509760" cy="1233424"/>
          </a:xfrm>
        </p:spPr>
        <p:txBody>
          <a:bodyPr/>
          <a:lstStyle/>
          <a:p>
            <a:r>
              <a:rPr lang="en-US" altLang="zh-CN" sz="3600" b="1" dirty="0"/>
              <a:t>3. </a:t>
            </a:r>
            <a:r>
              <a:rPr lang="zh-CN" altLang="en-US" sz="3600" b="1" dirty="0"/>
              <a:t>粒子群算法并行计算流程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309" y="183643"/>
            <a:ext cx="7877382" cy="62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9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/>
              <a:t>主要内容</a:t>
            </a:r>
            <a:endParaRPr lang="zh-CN" sz="4000" b="1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341120" y="2306304"/>
            <a:ext cx="9936480" cy="412762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研究内容</a:t>
            </a:r>
            <a:endParaRPr lang="en-US" altLang="zh-CN" sz="2800" dirty="0"/>
          </a:p>
          <a:p>
            <a:r>
              <a:rPr lang="zh-CN" altLang="en-US" sz="2800" dirty="0"/>
              <a:t>研究成果分析</a:t>
            </a:r>
            <a:r>
              <a:rPr lang="en-US" altLang="zh-CN" sz="2800" dirty="0"/>
              <a:t>-</a:t>
            </a:r>
            <a:r>
              <a:rPr lang="zh-CN" altLang="en-US" sz="2800" dirty="0"/>
              <a:t>微电网能量管理系统</a:t>
            </a:r>
            <a:endParaRPr lang="en-US" altLang="zh-CN" sz="2800" dirty="0"/>
          </a:p>
          <a:p>
            <a:r>
              <a:rPr lang="zh-CN" altLang="en-US" sz="2800" dirty="0"/>
              <a:t>研究成果分析</a:t>
            </a:r>
            <a:r>
              <a:rPr lang="en-US" altLang="zh-CN" sz="2800" dirty="0"/>
              <a:t>-</a:t>
            </a:r>
            <a:r>
              <a:rPr lang="zh-CN" altLang="en-US" sz="2800" dirty="0"/>
              <a:t>基于</a:t>
            </a:r>
            <a:r>
              <a:rPr lang="en-US" altLang="zh-CN" sz="2800" dirty="0"/>
              <a:t>MPI</a:t>
            </a:r>
            <a:r>
              <a:rPr lang="zh-CN" altLang="en-US" sz="2800" dirty="0"/>
              <a:t>并行计算的粒子群优化</a:t>
            </a:r>
            <a:endParaRPr lang="en-US" altLang="zh-CN" sz="2800" dirty="0"/>
          </a:p>
          <a:p>
            <a:r>
              <a:rPr lang="zh-CN" altLang="en-US" sz="3600" b="1" dirty="0"/>
              <a:t>研究成果分析</a:t>
            </a:r>
            <a:r>
              <a:rPr lang="en-US" altLang="zh-CN" sz="3600" b="1" dirty="0"/>
              <a:t>-IEEE</a:t>
            </a:r>
            <a:r>
              <a:rPr lang="zh-CN" altLang="en-US" sz="3600" b="1" dirty="0"/>
              <a:t>九节点算例分析</a:t>
            </a:r>
            <a:endParaRPr lang="en-US" altLang="zh-CN" sz="3600" b="1" dirty="0"/>
          </a:p>
          <a:p>
            <a:r>
              <a:rPr lang="zh-CN" altLang="en-US" sz="2800" dirty="0"/>
              <a:t>未来的展望</a:t>
            </a:r>
            <a:endParaRPr lang="en-US" altLang="zh-CN" sz="2800" dirty="0"/>
          </a:p>
          <a:p>
            <a:endParaRPr lang="zh-CN" sz="2800" dirty="0"/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67670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342669"/>
            <a:ext cx="9509760" cy="1233424"/>
          </a:xfrm>
        </p:spPr>
        <p:txBody>
          <a:bodyPr/>
          <a:lstStyle/>
          <a:p>
            <a:r>
              <a:rPr lang="en-US" altLang="zh-CN" sz="3600" b="1" dirty="0"/>
              <a:t>1. IEEE</a:t>
            </a:r>
            <a:r>
              <a:rPr lang="zh-CN" altLang="en-US" sz="3600" b="1" dirty="0"/>
              <a:t>九节点模型网络拓扑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46920" y="1918760"/>
            <a:ext cx="2181807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21" y="192541"/>
            <a:ext cx="8853758" cy="620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5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342669"/>
            <a:ext cx="9509760" cy="1233424"/>
          </a:xfrm>
        </p:spPr>
        <p:txBody>
          <a:bodyPr/>
          <a:lstStyle/>
          <a:p>
            <a:r>
              <a:rPr lang="en-US" altLang="zh-CN" sz="3600" b="1" dirty="0"/>
              <a:t>2. </a:t>
            </a:r>
            <a:r>
              <a:rPr lang="zh-CN" altLang="en-US" sz="3600" b="1" dirty="0"/>
              <a:t>系统最优运行成本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21" y="148705"/>
            <a:ext cx="8493319" cy="6256914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561146"/>
              </p:ext>
            </p:extLst>
          </p:nvPr>
        </p:nvGraphicFramePr>
        <p:xfrm>
          <a:off x="9155930" y="1576093"/>
          <a:ext cx="2810784" cy="228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05392">
                  <a:extLst>
                    <a:ext uri="{9D8B030D-6E8A-4147-A177-3AD203B41FA5}">
                      <a16:colId xmlns:a16="http://schemas.microsoft.com/office/drawing/2014/main" val="744172382"/>
                    </a:ext>
                  </a:extLst>
                </a:gridCol>
                <a:gridCol w="1405392">
                  <a:extLst>
                    <a:ext uri="{9D8B030D-6E8A-4147-A177-3AD203B41FA5}">
                      <a16:colId xmlns:a16="http://schemas.microsoft.com/office/drawing/2014/main" val="3588832893"/>
                    </a:ext>
                  </a:extLst>
                </a:gridCol>
              </a:tblGrid>
              <a:tr h="1893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474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迭代次数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2000</a:t>
                      </a:r>
                      <a:endParaRPr lang="zh-CN" altLang="en-US" sz="2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6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集合次数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  <a:endParaRPr lang="zh-CN" altLang="en-US" sz="2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000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种群规模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  <a:endParaRPr lang="zh-CN" altLang="en-US" sz="2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5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进程数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</a:t>
                      </a:r>
                      <a:endParaRPr lang="zh-CN" altLang="en-US" sz="2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678265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157324"/>
              </p:ext>
            </p:extLst>
          </p:nvPr>
        </p:nvGraphicFramePr>
        <p:xfrm>
          <a:off x="9155930" y="4548402"/>
          <a:ext cx="2810784" cy="9144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05392">
                  <a:extLst>
                    <a:ext uri="{9D8B030D-6E8A-4147-A177-3AD203B41FA5}">
                      <a16:colId xmlns:a16="http://schemas.microsoft.com/office/drawing/2014/main" val="744172382"/>
                    </a:ext>
                  </a:extLst>
                </a:gridCol>
                <a:gridCol w="1405392">
                  <a:extLst>
                    <a:ext uri="{9D8B030D-6E8A-4147-A177-3AD203B41FA5}">
                      <a16:colId xmlns:a16="http://schemas.microsoft.com/office/drawing/2014/main" val="3588832893"/>
                    </a:ext>
                  </a:extLst>
                </a:gridCol>
              </a:tblGrid>
              <a:tr h="1893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结果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474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运行成本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235.91</a:t>
                      </a:r>
                      <a:endParaRPr lang="zh-CN" altLang="en-US" sz="2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634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98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342669"/>
            <a:ext cx="9509760" cy="1233424"/>
          </a:xfrm>
        </p:spPr>
        <p:txBody>
          <a:bodyPr/>
          <a:lstStyle/>
          <a:p>
            <a:r>
              <a:rPr lang="en-US" altLang="zh-CN" sz="3600" b="1" dirty="0"/>
              <a:t>3. </a:t>
            </a:r>
            <a:r>
              <a:rPr lang="zh-CN" altLang="en-US" sz="3600" b="1" dirty="0"/>
              <a:t>算法参数对算例结果的分析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883139"/>
              </p:ext>
            </p:extLst>
          </p:nvPr>
        </p:nvGraphicFramePr>
        <p:xfrm>
          <a:off x="612250" y="956056"/>
          <a:ext cx="5616272" cy="182880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334426">
                  <a:extLst>
                    <a:ext uri="{9D8B030D-6E8A-4147-A177-3AD203B41FA5}">
                      <a16:colId xmlns:a16="http://schemas.microsoft.com/office/drawing/2014/main" val="1288299909"/>
                    </a:ext>
                  </a:extLst>
                </a:gridCol>
                <a:gridCol w="1474833">
                  <a:extLst>
                    <a:ext uri="{9D8B030D-6E8A-4147-A177-3AD203B41FA5}">
                      <a16:colId xmlns:a16="http://schemas.microsoft.com/office/drawing/2014/main" val="441942389"/>
                    </a:ext>
                  </a:extLst>
                </a:gridCol>
                <a:gridCol w="1624226">
                  <a:extLst>
                    <a:ext uri="{9D8B030D-6E8A-4147-A177-3AD203B41FA5}">
                      <a16:colId xmlns:a16="http://schemas.microsoft.com/office/drawing/2014/main" val="2913785203"/>
                    </a:ext>
                  </a:extLst>
                </a:gridCol>
                <a:gridCol w="1182787">
                  <a:extLst>
                    <a:ext uri="{9D8B030D-6E8A-4147-A177-3AD203B41FA5}">
                      <a16:colId xmlns:a16="http://schemas.microsoft.com/office/drawing/2014/main" val="1088302502"/>
                    </a:ext>
                  </a:extLst>
                </a:gridCol>
              </a:tblGrid>
              <a:tr h="4545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集合次数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成本</a:t>
                      </a:r>
                      <a:r>
                        <a:rPr lang="en-US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</a:t>
                      </a:r>
                      <a:r>
                        <a:rPr lang="zh-CN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元</a:t>
                      </a:r>
                      <a:r>
                        <a:rPr lang="en-US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endParaRPr lang="zh-CN" sz="20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运行时间</a:t>
                      </a:r>
                      <a:r>
                        <a:rPr lang="en-US" sz="20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(s)</a:t>
                      </a:r>
                      <a:endParaRPr lang="zh-CN" sz="20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进程数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7256135"/>
                  </a:ext>
                </a:extLst>
              </a:tr>
              <a:tr h="4545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lang="zh-CN" sz="2000" b="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269.51</a:t>
                      </a:r>
                      <a:endParaRPr lang="zh-CN" sz="20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12.1</a:t>
                      </a:r>
                      <a:endParaRPr lang="zh-CN" sz="20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sz="20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1634936"/>
                  </a:ext>
                </a:extLst>
              </a:tr>
              <a:tr h="4545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  <a:endParaRPr lang="zh-CN" sz="2000" b="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262.04</a:t>
                      </a:r>
                      <a:endParaRPr lang="zh-CN" sz="20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13.2</a:t>
                      </a:r>
                      <a:endParaRPr lang="zh-CN" sz="20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sz="20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4078269"/>
                  </a:ext>
                </a:extLst>
              </a:tr>
              <a:tr h="4545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30</a:t>
                      </a:r>
                      <a:endParaRPr lang="zh-CN" sz="2000" b="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253.23</a:t>
                      </a:r>
                      <a:endParaRPr lang="zh-CN" sz="20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14.5</a:t>
                      </a:r>
                      <a:endParaRPr lang="zh-CN" sz="20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sz="20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7144119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084413"/>
              </p:ext>
            </p:extLst>
          </p:nvPr>
        </p:nvGraphicFramePr>
        <p:xfrm>
          <a:off x="612250" y="3479047"/>
          <a:ext cx="5616273" cy="193950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214238">
                  <a:extLst>
                    <a:ext uri="{9D8B030D-6E8A-4147-A177-3AD203B41FA5}">
                      <a16:colId xmlns:a16="http://schemas.microsoft.com/office/drawing/2014/main" val="4161210839"/>
                    </a:ext>
                  </a:extLst>
                </a:gridCol>
                <a:gridCol w="1515270">
                  <a:extLst>
                    <a:ext uri="{9D8B030D-6E8A-4147-A177-3AD203B41FA5}">
                      <a16:colId xmlns:a16="http://schemas.microsoft.com/office/drawing/2014/main" val="2287202490"/>
                    </a:ext>
                  </a:extLst>
                </a:gridCol>
                <a:gridCol w="1670280">
                  <a:extLst>
                    <a:ext uri="{9D8B030D-6E8A-4147-A177-3AD203B41FA5}">
                      <a16:colId xmlns:a16="http://schemas.microsoft.com/office/drawing/2014/main" val="1082378971"/>
                    </a:ext>
                  </a:extLst>
                </a:gridCol>
                <a:gridCol w="1216485">
                  <a:extLst>
                    <a:ext uri="{9D8B030D-6E8A-4147-A177-3AD203B41FA5}">
                      <a16:colId xmlns:a16="http://schemas.microsoft.com/office/drawing/2014/main" val="764378181"/>
                    </a:ext>
                  </a:extLst>
                </a:gridCol>
              </a:tblGrid>
              <a:tr h="4848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进程数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成本</a:t>
                      </a:r>
                      <a:r>
                        <a:rPr lang="en-US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</a:t>
                      </a:r>
                      <a:r>
                        <a:rPr lang="zh-CN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元</a:t>
                      </a:r>
                      <a:r>
                        <a:rPr lang="en-US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endParaRPr lang="zh-CN" sz="20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运行时间</a:t>
                      </a:r>
                      <a:r>
                        <a:rPr lang="en-US" sz="20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(s)</a:t>
                      </a:r>
                      <a:endParaRPr lang="zh-CN" sz="20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集合次数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5724358"/>
                  </a:ext>
                </a:extLst>
              </a:tr>
              <a:tr h="4848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sz="2000" b="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262.04</a:t>
                      </a:r>
                      <a:endParaRPr lang="zh-CN" sz="20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13.2</a:t>
                      </a:r>
                      <a:endParaRPr lang="zh-CN" sz="20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  <a:endParaRPr lang="zh-CN" sz="20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38103772"/>
                  </a:ext>
                </a:extLst>
              </a:tr>
              <a:tr h="4848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lang="zh-CN" sz="2000" b="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247.18</a:t>
                      </a:r>
                      <a:endParaRPr lang="zh-CN" sz="20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14.01</a:t>
                      </a:r>
                      <a:endParaRPr lang="zh-CN" sz="20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  <a:endParaRPr lang="zh-CN" sz="20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0745700"/>
                  </a:ext>
                </a:extLst>
              </a:tr>
              <a:tr h="4848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  <a:endParaRPr lang="zh-CN" sz="2000" b="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240.04</a:t>
                      </a:r>
                      <a:endParaRPr lang="zh-CN" sz="20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15.53</a:t>
                      </a:r>
                      <a:endParaRPr lang="zh-CN" sz="20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  <a:endParaRPr lang="zh-CN" sz="20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9332732"/>
                  </a:ext>
                </a:extLst>
              </a:tr>
            </a:tbl>
          </a:graphicData>
        </a:graphic>
      </p:graphicFrame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292646"/>
              </p:ext>
            </p:extLst>
          </p:nvPr>
        </p:nvGraphicFramePr>
        <p:xfrm>
          <a:off x="6783291" y="735847"/>
          <a:ext cx="5353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6016750"/>
              </p:ext>
            </p:extLst>
          </p:nvPr>
        </p:nvGraphicFramePr>
        <p:xfrm>
          <a:off x="6783291" y="3333272"/>
          <a:ext cx="421715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6403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3" grpId="0">
        <p:bldAsOne/>
      </p:bldGraphic>
      <p:bldGraphic spid="1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/>
              <a:t>主要内容</a:t>
            </a:r>
            <a:endParaRPr lang="zh-CN" sz="4000" b="1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341120" y="2226791"/>
            <a:ext cx="9509760" cy="4127627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研究内容</a:t>
            </a:r>
            <a:endParaRPr lang="en-US" altLang="zh-CN" sz="3600" b="1" dirty="0"/>
          </a:p>
          <a:p>
            <a:r>
              <a:rPr lang="zh-CN" altLang="en-US" sz="2800" dirty="0"/>
              <a:t>研究成果分析</a:t>
            </a:r>
            <a:r>
              <a:rPr lang="en-US" altLang="zh-CN" sz="2800" dirty="0"/>
              <a:t>-</a:t>
            </a:r>
            <a:r>
              <a:rPr lang="zh-CN" altLang="en-US" sz="2800" dirty="0"/>
              <a:t>微电网能量管理系统</a:t>
            </a:r>
            <a:endParaRPr lang="en-US" altLang="zh-CN" sz="2800" dirty="0"/>
          </a:p>
          <a:p>
            <a:r>
              <a:rPr lang="zh-CN" altLang="en-US" sz="2800" dirty="0"/>
              <a:t>研究成果分析</a:t>
            </a:r>
            <a:r>
              <a:rPr lang="en-US" altLang="zh-CN" sz="2800" dirty="0"/>
              <a:t>-</a:t>
            </a:r>
            <a:r>
              <a:rPr lang="zh-CN" altLang="en-US" sz="2800" dirty="0"/>
              <a:t>基于</a:t>
            </a:r>
            <a:r>
              <a:rPr lang="en-US" altLang="zh-CN" sz="2800" dirty="0"/>
              <a:t>MPI</a:t>
            </a:r>
            <a:r>
              <a:rPr lang="zh-CN" altLang="en-US" sz="2800" dirty="0"/>
              <a:t>并行计算的粒子群优化</a:t>
            </a:r>
            <a:endParaRPr lang="en-US" altLang="zh-CN" sz="2800" dirty="0"/>
          </a:p>
          <a:p>
            <a:r>
              <a:rPr lang="zh-CN" altLang="en-US" sz="2800" dirty="0"/>
              <a:t>研究成果分析</a:t>
            </a:r>
            <a:r>
              <a:rPr lang="en-US" altLang="zh-CN" sz="2800" dirty="0"/>
              <a:t>-IEEE</a:t>
            </a:r>
            <a:r>
              <a:rPr lang="zh-CN" altLang="en-US" sz="2800" dirty="0"/>
              <a:t>九节点算例分析</a:t>
            </a:r>
            <a:endParaRPr lang="en-US" altLang="zh-CN" sz="2800" dirty="0"/>
          </a:p>
          <a:p>
            <a:r>
              <a:rPr lang="zh-CN" altLang="en-US" sz="2800" dirty="0"/>
              <a:t>未来的展望</a:t>
            </a:r>
            <a:endParaRPr lang="en-US" altLang="zh-CN" sz="2800" dirty="0"/>
          </a:p>
          <a:p>
            <a:endParaRPr lang="zh-CN" sz="2800" dirty="0"/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342669"/>
            <a:ext cx="9509760" cy="1233424"/>
          </a:xfrm>
        </p:spPr>
        <p:txBody>
          <a:bodyPr/>
          <a:lstStyle/>
          <a:p>
            <a:r>
              <a:rPr lang="en-US" altLang="zh-CN" sz="3600" b="1" dirty="0"/>
              <a:t>3. </a:t>
            </a:r>
            <a:r>
              <a:rPr lang="zh-CN" altLang="en-US" sz="3600" b="1" dirty="0"/>
              <a:t>算法参数对算例结果的分析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710499"/>
              </p:ext>
            </p:extLst>
          </p:nvPr>
        </p:nvGraphicFramePr>
        <p:xfrm>
          <a:off x="930686" y="805579"/>
          <a:ext cx="5841174" cy="1921372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389031">
                  <a:extLst>
                    <a:ext uri="{9D8B030D-6E8A-4147-A177-3AD203B41FA5}">
                      <a16:colId xmlns:a16="http://schemas.microsoft.com/office/drawing/2014/main" val="2099630567"/>
                    </a:ext>
                  </a:extLst>
                </a:gridCol>
                <a:gridCol w="1533892">
                  <a:extLst>
                    <a:ext uri="{9D8B030D-6E8A-4147-A177-3AD203B41FA5}">
                      <a16:colId xmlns:a16="http://schemas.microsoft.com/office/drawing/2014/main" val="4250957835"/>
                    </a:ext>
                  </a:extLst>
                </a:gridCol>
                <a:gridCol w="1689268">
                  <a:extLst>
                    <a:ext uri="{9D8B030D-6E8A-4147-A177-3AD203B41FA5}">
                      <a16:colId xmlns:a16="http://schemas.microsoft.com/office/drawing/2014/main" val="207789632"/>
                    </a:ext>
                  </a:extLst>
                </a:gridCol>
                <a:gridCol w="1228983">
                  <a:extLst>
                    <a:ext uri="{9D8B030D-6E8A-4147-A177-3AD203B41FA5}">
                      <a16:colId xmlns:a16="http://schemas.microsoft.com/office/drawing/2014/main" val="279543865"/>
                    </a:ext>
                  </a:extLst>
                </a:gridCol>
              </a:tblGrid>
              <a:tr h="480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迭代次数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成本</a:t>
                      </a:r>
                      <a:r>
                        <a:rPr lang="en-US" sz="20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</a:t>
                      </a:r>
                      <a:r>
                        <a:rPr lang="zh-CN" sz="20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元</a:t>
                      </a:r>
                      <a:r>
                        <a:rPr lang="en-US" sz="20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endParaRPr lang="zh-CN" sz="20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运行时间</a:t>
                      </a:r>
                      <a:r>
                        <a:rPr lang="en-US" sz="20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(s)</a:t>
                      </a:r>
                      <a:endParaRPr lang="zh-CN" sz="20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种群规模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3310538"/>
                  </a:ext>
                </a:extLst>
              </a:tr>
              <a:tr h="480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1000</a:t>
                      </a:r>
                      <a:endParaRPr lang="zh-CN" sz="2000" b="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247.99</a:t>
                      </a:r>
                      <a:endParaRPr lang="zh-CN" sz="20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26.1</a:t>
                      </a:r>
                      <a:endParaRPr lang="zh-CN" sz="20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lang="zh-CN" sz="20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5509635"/>
                  </a:ext>
                </a:extLst>
              </a:tr>
              <a:tr h="480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2000</a:t>
                      </a:r>
                      <a:endParaRPr lang="zh-CN" sz="2000" b="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244.70</a:t>
                      </a:r>
                      <a:endParaRPr lang="zh-CN" sz="20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49.7</a:t>
                      </a:r>
                      <a:endParaRPr lang="zh-CN" sz="20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lang="zh-CN" sz="20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4027588"/>
                  </a:ext>
                </a:extLst>
              </a:tr>
              <a:tr h="480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3000</a:t>
                      </a:r>
                      <a:endParaRPr lang="zh-CN" sz="2000" b="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243.32</a:t>
                      </a:r>
                      <a:endParaRPr lang="zh-CN" sz="20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72.4</a:t>
                      </a:r>
                      <a:endParaRPr lang="zh-CN" sz="20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lang="zh-CN" sz="20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887594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269218"/>
              </p:ext>
            </p:extLst>
          </p:nvPr>
        </p:nvGraphicFramePr>
        <p:xfrm>
          <a:off x="930686" y="3222359"/>
          <a:ext cx="5841174" cy="244938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389031">
                  <a:extLst>
                    <a:ext uri="{9D8B030D-6E8A-4147-A177-3AD203B41FA5}">
                      <a16:colId xmlns:a16="http://schemas.microsoft.com/office/drawing/2014/main" val="2529454215"/>
                    </a:ext>
                  </a:extLst>
                </a:gridCol>
                <a:gridCol w="1533892">
                  <a:extLst>
                    <a:ext uri="{9D8B030D-6E8A-4147-A177-3AD203B41FA5}">
                      <a16:colId xmlns:a16="http://schemas.microsoft.com/office/drawing/2014/main" val="3032305188"/>
                    </a:ext>
                  </a:extLst>
                </a:gridCol>
                <a:gridCol w="1689268">
                  <a:extLst>
                    <a:ext uri="{9D8B030D-6E8A-4147-A177-3AD203B41FA5}">
                      <a16:colId xmlns:a16="http://schemas.microsoft.com/office/drawing/2014/main" val="4202405132"/>
                    </a:ext>
                  </a:extLst>
                </a:gridCol>
                <a:gridCol w="1228983">
                  <a:extLst>
                    <a:ext uri="{9D8B030D-6E8A-4147-A177-3AD203B41FA5}">
                      <a16:colId xmlns:a16="http://schemas.microsoft.com/office/drawing/2014/main" val="3944732446"/>
                    </a:ext>
                  </a:extLst>
                </a:gridCol>
              </a:tblGrid>
              <a:tr h="6123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种群规模</a:t>
                      </a:r>
                      <a:endParaRPr lang="zh-CN" sz="28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成本</a:t>
                      </a:r>
                      <a:r>
                        <a:rPr lang="en-US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</a:t>
                      </a:r>
                      <a:r>
                        <a:rPr lang="zh-CN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元</a:t>
                      </a:r>
                      <a:r>
                        <a:rPr lang="en-US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endParaRPr lang="zh-CN" sz="28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运行时间</a:t>
                      </a:r>
                      <a:r>
                        <a:rPr lang="en-US" sz="20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(s)</a:t>
                      </a:r>
                      <a:endParaRPr lang="zh-CN" sz="28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迭代次数</a:t>
                      </a:r>
                      <a:endParaRPr lang="zh-CN" sz="28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8102992"/>
                  </a:ext>
                </a:extLst>
              </a:tr>
              <a:tr h="6123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lang="zh-CN" sz="2800" b="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247.99</a:t>
                      </a:r>
                      <a:endParaRPr lang="zh-CN" sz="28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26.1</a:t>
                      </a:r>
                      <a:endParaRPr lang="zh-CN" sz="28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1000</a:t>
                      </a:r>
                      <a:endParaRPr lang="zh-CN" sz="28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0701557"/>
                  </a:ext>
                </a:extLst>
              </a:tr>
              <a:tr h="6123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  <a:endParaRPr lang="zh-CN" sz="2800" b="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239.25</a:t>
                      </a:r>
                      <a:endParaRPr lang="zh-CN" sz="28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65.9</a:t>
                      </a:r>
                      <a:endParaRPr lang="zh-CN" sz="28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1000</a:t>
                      </a:r>
                      <a:endParaRPr lang="zh-CN" sz="28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3847430"/>
                  </a:ext>
                </a:extLst>
              </a:tr>
              <a:tr h="6123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</a:t>
                      </a:r>
                      <a:endParaRPr lang="zh-CN" sz="2800" b="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238.26</a:t>
                      </a:r>
                      <a:endParaRPr lang="zh-CN" sz="28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130.5</a:t>
                      </a:r>
                      <a:endParaRPr lang="zh-CN" sz="28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1000</a:t>
                      </a:r>
                      <a:endParaRPr lang="zh-CN" sz="28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3101436"/>
                  </a:ext>
                </a:extLst>
              </a:tr>
            </a:tbl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8726084"/>
              </p:ext>
            </p:extLst>
          </p:nvPr>
        </p:nvGraphicFramePr>
        <p:xfrm>
          <a:off x="6930503" y="653179"/>
          <a:ext cx="526149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3244305"/>
              </p:ext>
            </p:extLst>
          </p:nvPr>
        </p:nvGraphicFramePr>
        <p:xfrm>
          <a:off x="6930503" y="34589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83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AsOne/>
      </p:bldGraphic>
      <p:bldGraphic spid="11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342669"/>
            <a:ext cx="9509760" cy="1233424"/>
          </a:xfrm>
        </p:spPr>
        <p:txBody>
          <a:bodyPr/>
          <a:lstStyle/>
          <a:p>
            <a:r>
              <a:rPr lang="en-US" altLang="zh-CN" sz="3600" b="1" dirty="0"/>
              <a:t>4. </a:t>
            </a:r>
            <a:r>
              <a:rPr lang="zh-CN" altLang="en-US" sz="3600" b="1" dirty="0"/>
              <a:t>各发电单元出力分配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88" y="173089"/>
            <a:ext cx="10348623" cy="624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4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/>
              <a:t>主要内容</a:t>
            </a:r>
            <a:endParaRPr lang="zh-CN" sz="4000" b="1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341120" y="2306304"/>
            <a:ext cx="9936480" cy="412762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研究内容</a:t>
            </a:r>
            <a:endParaRPr lang="en-US" altLang="zh-CN" sz="2800" dirty="0"/>
          </a:p>
          <a:p>
            <a:r>
              <a:rPr lang="zh-CN" altLang="en-US" sz="2800" dirty="0"/>
              <a:t>研究成果分析</a:t>
            </a:r>
            <a:r>
              <a:rPr lang="en-US" altLang="zh-CN" sz="2800" dirty="0"/>
              <a:t>-</a:t>
            </a:r>
            <a:r>
              <a:rPr lang="zh-CN" altLang="en-US" sz="2800" dirty="0"/>
              <a:t>微电网能量管理系统</a:t>
            </a:r>
            <a:endParaRPr lang="en-US" altLang="zh-CN" sz="2800" dirty="0"/>
          </a:p>
          <a:p>
            <a:r>
              <a:rPr lang="zh-CN" altLang="en-US" sz="2800" dirty="0"/>
              <a:t>研究成果分析</a:t>
            </a:r>
            <a:r>
              <a:rPr lang="en-US" altLang="zh-CN" sz="2800" dirty="0"/>
              <a:t>-</a:t>
            </a:r>
            <a:r>
              <a:rPr lang="zh-CN" altLang="en-US" sz="2800" dirty="0"/>
              <a:t>基于</a:t>
            </a:r>
            <a:r>
              <a:rPr lang="en-US" altLang="zh-CN" sz="2800" dirty="0"/>
              <a:t>MPI</a:t>
            </a:r>
            <a:r>
              <a:rPr lang="zh-CN" altLang="en-US" sz="2800" dirty="0"/>
              <a:t>并行计算的粒子群优化</a:t>
            </a:r>
            <a:endParaRPr lang="en-US" altLang="zh-CN" sz="2800" dirty="0"/>
          </a:p>
          <a:p>
            <a:r>
              <a:rPr lang="zh-CN" altLang="en-US" sz="2800" dirty="0"/>
              <a:t>研究成果分析</a:t>
            </a:r>
            <a:r>
              <a:rPr lang="en-US" altLang="zh-CN" sz="2800" dirty="0"/>
              <a:t>-IEEE</a:t>
            </a:r>
            <a:r>
              <a:rPr lang="zh-CN" altLang="en-US" sz="2800" dirty="0"/>
              <a:t>九节点算例分析</a:t>
            </a:r>
            <a:endParaRPr lang="en-US" altLang="zh-CN" sz="2800" dirty="0"/>
          </a:p>
          <a:p>
            <a:r>
              <a:rPr lang="zh-CN" altLang="en-US" sz="3600" b="1" dirty="0"/>
              <a:t>未来的展望</a:t>
            </a:r>
            <a:endParaRPr lang="en-US" altLang="zh-CN" sz="3600" b="1" dirty="0"/>
          </a:p>
          <a:p>
            <a:endParaRPr lang="zh-CN" sz="2800" dirty="0"/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11736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228369"/>
            <a:ext cx="9509760" cy="1233424"/>
          </a:xfrm>
        </p:spPr>
        <p:txBody>
          <a:bodyPr/>
          <a:lstStyle/>
          <a:p>
            <a:r>
              <a:rPr lang="zh-CN" altLang="en-US" sz="3600" b="1" dirty="0"/>
              <a:t>未来展望</a:t>
            </a:r>
            <a:r>
              <a:rPr lang="en-US" altLang="en-US" dirty="0"/>
              <a:t>	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998008"/>
              </p:ext>
            </p:extLst>
          </p:nvPr>
        </p:nvGraphicFramePr>
        <p:xfrm>
          <a:off x="1341120" y="1777262"/>
          <a:ext cx="9509760" cy="4127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91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谢谢欣赏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3698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228369"/>
            <a:ext cx="9509760" cy="1233424"/>
          </a:xfrm>
        </p:spPr>
        <p:txBody>
          <a:bodyPr/>
          <a:lstStyle/>
          <a:p>
            <a:r>
              <a:rPr lang="zh-CN" altLang="en-US" sz="3600" b="1" dirty="0"/>
              <a:t>研究内容</a:t>
            </a:r>
            <a:r>
              <a:rPr lang="en-US" altLang="en-US" dirty="0"/>
              <a:t>	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393448"/>
              </p:ext>
            </p:extLst>
          </p:nvPr>
        </p:nvGraphicFramePr>
        <p:xfrm>
          <a:off x="1341120" y="1777262"/>
          <a:ext cx="9509760" cy="4127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431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/>
              <a:t>主要内容</a:t>
            </a:r>
            <a:endParaRPr lang="zh-CN" sz="4000" b="1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341120" y="2306304"/>
            <a:ext cx="9509760" cy="412762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研究内容</a:t>
            </a:r>
            <a:endParaRPr lang="en-US" altLang="zh-CN" sz="2800" dirty="0"/>
          </a:p>
          <a:p>
            <a:r>
              <a:rPr lang="zh-CN" altLang="en-US" sz="3600" b="1" dirty="0"/>
              <a:t>研究成果分析</a:t>
            </a:r>
            <a:r>
              <a:rPr lang="en-US" altLang="zh-CN" sz="3600" b="1" dirty="0"/>
              <a:t>-</a:t>
            </a:r>
            <a:r>
              <a:rPr lang="zh-CN" altLang="en-US" sz="3600" b="1" dirty="0"/>
              <a:t>微电网能量管理系统</a:t>
            </a:r>
            <a:endParaRPr lang="en-US" altLang="zh-CN" sz="3600" b="1" dirty="0"/>
          </a:p>
          <a:p>
            <a:r>
              <a:rPr lang="zh-CN" altLang="en-US" sz="2800" dirty="0"/>
              <a:t>研究成果分析</a:t>
            </a:r>
            <a:r>
              <a:rPr lang="en-US" altLang="zh-CN" sz="2800" dirty="0"/>
              <a:t>-</a:t>
            </a:r>
            <a:r>
              <a:rPr lang="zh-CN" altLang="en-US" sz="2800" dirty="0"/>
              <a:t>基于</a:t>
            </a:r>
            <a:r>
              <a:rPr lang="en-US" altLang="zh-CN" sz="2800" dirty="0"/>
              <a:t>MPI</a:t>
            </a:r>
            <a:r>
              <a:rPr lang="zh-CN" altLang="en-US" sz="2800" dirty="0"/>
              <a:t>并行计算的粒子群优化</a:t>
            </a:r>
            <a:endParaRPr lang="en-US" altLang="zh-CN" sz="2800" dirty="0"/>
          </a:p>
          <a:p>
            <a:r>
              <a:rPr lang="zh-CN" altLang="en-US" sz="2800" dirty="0"/>
              <a:t>研究成果分析</a:t>
            </a:r>
            <a:r>
              <a:rPr lang="en-US" altLang="zh-CN" sz="2800" dirty="0"/>
              <a:t>-IEEE</a:t>
            </a:r>
            <a:r>
              <a:rPr lang="zh-CN" altLang="en-US" sz="2800" dirty="0"/>
              <a:t>九节点算例分析</a:t>
            </a:r>
            <a:endParaRPr lang="en-US" altLang="zh-CN" sz="2800" dirty="0"/>
          </a:p>
          <a:p>
            <a:r>
              <a:rPr lang="zh-CN" altLang="en-US" sz="2800" dirty="0"/>
              <a:t>未来的展望</a:t>
            </a:r>
            <a:endParaRPr lang="en-US" altLang="zh-CN" sz="2800" dirty="0"/>
          </a:p>
          <a:p>
            <a:endParaRPr lang="zh-CN" sz="2800" dirty="0"/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058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904" y="344142"/>
            <a:ext cx="9509760" cy="1233424"/>
          </a:xfrm>
        </p:spPr>
        <p:txBody>
          <a:bodyPr/>
          <a:lstStyle/>
          <a:p>
            <a:r>
              <a:rPr lang="en-US" altLang="zh-CN" sz="3600" b="1" dirty="0"/>
              <a:t>1. </a:t>
            </a:r>
            <a:r>
              <a:rPr lang="zh-CN" altLang="en-US" sz="3600" b="1" dirty="0"/>
              <a:t>能量管理系统工作原理图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512" y="1767162"/>
            <a:ext cx="9658976" cy="440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0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904" y="344142"/>
            <a:ext cx="9509760" cy="1233424"/>
          </a:xfrm>
        </p:spPr>
        <p:txBody>
          <a:bodyPr/>
          <a:lstStyle/>
          <a:p>
            <a:r>
              <a:rPr lang="en-US" altLang="zh-CN" sz="3600" b="1" dirty="0"/>
              <a:t>2. </a:t>
            </a:r>
            <a:r>
              <a:rPr lang="zh-CN" altLang="en-US" sz="3600" b="1" dirty="0"/>
              <a:t>能量管理系统服务端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341" y="248607"/>
            <a:ext cx="7525318" cy="624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3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904" y="344142"/>
            <a:ext cx="9509760" cy="1233424"/>
          </a:xfrm>
        </p:spPr>
        <p:txBody>
          <a:bodyPr/>
          <a:lstStyle/>
          <a:p>
            <a:r>
              <a:rPr lang="en-US" altLang="zh-CN" sz="3600" b="1" dirty="0"/>
              <a:t>3. </a:t>
            </a:r>
            <a:r>
              <a:rPr lang="zh-CN" altLang="en-US" sz="3600" b="1" dirty="0"/>
              <a:t>能量管理系统客户端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462" y="248608"/>
            <a:ext cx="8689075" cy="613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904" y="344142"/>
            <a:ext cx="9509760" cy="1233424"/>
          </a:xfrm>
        </p:spPr>
        <p:txBody>
          <a:bodyPr/>
          <a:lstStyle/>
          <a:p>
            <a:r>
              <a:rPr lang="en-US" altLang="zh-CN" sz="3600" b="1" dirty="0"/>
              <a:t>4. </a:t>
            </a:r>
            <a:r>
              <a:rPr lang="zh-CN" altLang="en-US" sz="3600" b="1" dirty="0"/>
              <a:t>能量管理系统调度中间件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" y="919290"/>
            <a:ext cx="10257590" cy="460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3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904" y="344142"/>
            <a:ext cx="9509760" cy="1233424"/>
          </a:xfrm>
        </p:spPr>
        <p:txBody>
          <a:bodyPr/>
          <a:lstStyle/>
          <a:p>
            <a:r>
              <a:rPr lang="en-US" altLang="zh-CN" sz="3600" b="1" dirty="0"/>
              <a:t>5. </a:t>
            </a:r>
            <a:r>
              <a:rPr lang="zh-CN" altLang="en-US" sz="3600" b="1" dirty="0"/>
              <a:t>能量管理系统服务端实例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982" y="1736592"/>
            <a:ext cx="7388918" cy="39142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35" y="0"/>
            <a:ext cx="22722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8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8505542-BCEF-47F2-90D3-D407C4B4B1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青色镶边演示文稿（宽屏）</Template>
  <TotalTime>1431</TotalTime>
  <Words>558</Words>
  <Application>Microsoft Office PowerPoint</Application>
  <PresentationFormat>宽屏</PresentationFormat>
  <Paragraphs>150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黑体</vt:lpstr>
      <vt:lpstr>宋体</vt:lpstr>
      <vt:lpstr>Microsoft YaHei</vt:lpstr>
      <vt:lpstr>Arial</vt:lpstr>
      <vt:lpstr>Calibri</vt:lpstr>
      <vt:lpstr>Banded Design Teal 16x9</vt:lpstr>
      <vt:lpstr>面向WEB服务的微电网能量管理的 系统设计与开发（终期答辩）</vt:lpstr>
      <vt:lpstr>主要内容</vt:lpstr>
      <vt:lpstr>研究内容 </vt:lpstr>
      <vt:lpstr>主要内容</vt:lpstr>
      <vt:lpstr>1. 能量管理系统工作原理图</vt:lpstr>
      <vt:lpstr>2. 能量管理系统服务端</vt:lpstr>
      <vt:lpstr>3. 能量管理系统客户端</vt:lpstr>
      <vt:lpstr>4. 能量管理系统调度中间件</vt:lpstr>
      <vt:lpstr>5. 能量管理系统服务端实例</vt:lpstr>
      <vt:lpstr>6. 能量管理系统客户端实例</vt:lpstr>
      <vt:lpstr>7. 能量管理系统MySQL数据库</vt:lpstr>
      <vt:lpstr>主要内容</vt:lpstr>
      <vt:lpstr>1. 单进程粒子群算法</vt:lpstr>
      <vt:lpstr>2. 粒子群算法并行计算原理</vt:lpstr>
      <vt:lpstr>3. 粒子群算法并行计算流程</vt:lpstr>
      <vt:lpstr>主要内容</vt:lpstr>
      <vt:lpstr>1. IEEE九节点模型网络拓扑</vt:lpstr>
      <vt:lpstr>2. 系统最优运行成本</vt:lpstr>
      <vt:lpstr>3. 算法参数对算例结果的分析</vt:lpstr>
      <vt:lpstr>3. 算法参数对算例结果的分析</vt:lpstr>
      <vt:lpstr>4. 各发电单元出力分配</vt:lpstr>
      <vt:lpstr>主要内容</vt:lpstr>
      <vt:lpstr>未来展望 </vt:lpstr>
      <vt:lpstr>谢谢欣赏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标题版式</dc:title>
  <dc:creator>苏铃峰</dc:creator>
  <cp:keywords/>
  <cp:lastModifiedBy>Su Lingfeng</cp:lastModifiedBy>
  <cp:revision>235</cp:revision>
  <dcterms:created xsi:type="dcterms:W3CDTF">2015-12-06T14:04:54Z</dcterms:created>
  <dcterms:modified xsi:type="dcterms:W3CDTF">2016-05-24T19:56:42Z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TC028952549991</vt:lpwstr>
  </property>
</Properties>
</file>