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2" r:id="rId9"/>
    <p:sldId id="264" r:id="rId10"/>
    <p:sldId id="265" r:id="rId11"/>
    <p:sldId id="266" r:id="rId12"/>
    <p:sldId id="28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9" r:id="rId33"/>
    <p:sldId id="290" r:id="rId34"/>
    <p:sldId id="263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4" d="100"/>
          <a:sy n="54" d="100"/>
        </p:scale>
        <p:origin x="4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way to Improve 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“Not Code” the functionality in python but delegate the functionality to </a:t>
            </a:r>
            <a:r>
              <a:rPr lang="en-US" dirty="0" err="1" smtClean="0"/>
              <a:t>builtin</a:t>
            </a:r>
            <a:r>
              <a:rPr lang="en-US" dirty="0" smtClean="0"/>
              <a:t> operators such a min or sort that do a much better job </a:t>
            </a:r>
          </a:p>
          <a:p>
            <a:r>
              <a:rPr lang="en-US" dirty="0" smtClean="0"/>
              <a:t>Reason : These functions are compiled c code</a:t>
            </a:r>
          </a:p>
          <a:p>
            <a:r>
              <a:rPr lang="en-US" dirty="0"/>
              <a:t>list = [1,2,3,'4', 'Srini']</a:t>
            </a:r>
          </a:p>
          <a:p>
            <a:r>
              <a:rPr lang="en-US" dirty="0"/>
              <a:t>list1 = [</a:t>
            </a:r>
            <a:r>
              <a:rPr lang="en-US" dirty="0" err="1"/>
              <a:t>random.randint</a:t>
            </a:r>
            <a:r>
              <a:rPr lang="en-US" dirty="0"/>
              <a:t>(0,1000) for p in range(0,1000)]</a:t>
            </a:r>
          </a:p>
          <a:p>
            <a:r>
              <a:rPr lang="en-US" dirty="0"/>
              <a:t>min(list1)</a:t>
            </a:r>
          </a:p>
          <a:p>
            <a:r>
              <a:rPr lang="en-US" dirty="0"/>
              <a:t>#min(list</a:t>
            </a:r>
            <a:r>
              <a:rPr lang="en-US" dirty="0" smtClean="0"/>
              <a:t>) wont work as we have 2 </a:t>
            </a:r>
            <a:r>
              <a:rPr lang="en-US" dirty="0" err="1" smtClean="0"/>
              <a:t>datatypes</a:t>
            </a:r>
            <a:r>
              <a:rPr lang="en-US" dirty="0" smtClean="0"/>
              <a:t> in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operator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operator module exposes a variety of intrinsic functions such as add etc. Use these as opposed to + operation which is a an overloaded function which in turn is calling the add or __add__.</a:t>
            </a:r>
          </a:p>
          <a:p>
            <a:pPr marL="0" indent="0">
              <a:buNone/>
            </a:pPr>
            <a:r>
              <a:rPr lang="en-US" dirty="0" smtClean="0"/>
              <a:t>m=map(lambda </a:t>
            </a:r>
            <a:r>
              <a:rPr lang="en-US" dirty="0" err="1"/>
              <a:t>x,y</a:t>
            </a:r>
            <a:r>
              <a:rPr lang="en-US" dirty="0"/>
              <a:t>: </a:t>
            </a:r>
            <a:r>
              <a:rPr lang="en-US" dirty="0" err="1"/>
              <a:t>x+y</a:t>
            </a:r>
            <a:r>
              <a:rPr lang="en-US" dirty="0"/>
              <a:t>, </a:t>
            </a:r>
            <a:r>
              <a:rPr lang="en-US" dirty="0" err="1" smtClean="0"/>
              <a:t>random_numbers_l</a:t>
            </a:r>
            <a:r>
              <a:rPr lang="en-US" dirty="0" smtClean="0"/>
              <a:t>, random_numbers2_l)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operator</a:t>
            </a:r>
          </a:p>
          <a:p>
            <a:pPr marL="0" indent="0">
              <a:buNone/>
            </a:pPr>
            <a:r>
              <a:rPr lang="en-US" dirty="0" smtClean="0"/>
              <a:t>n= </a:t>
            </a:r>
            <a:r>
              <a:rPr lang="en-US" dirty="0"/>
              <a:t>map(</a:t>
            </a:r>
            <a:r>
              <a:rPr lang="en-US" dirty="0" err="1"/>
              <a:t>operator.add</a:t>
            </a:r>
            <a:r>
              <a:rPr lang="en-US" dirty="0"/>
              <a:t>, </a:t>
            </a:r>
            <a:r>
              <a:rPr lang="en-US" dirty="0" err="1" smtClean="0"/>
              <a:t>random_numbers_l</a:t>
            </a:r>
            <a:r>
              <a:rPr lang="en-US" dirty="0" smtClean="0"/>
              <a:t>, random_numbers2_l)</a:t>
            </a:r>
          </a:p>
          <a:p>
            <a:pPr marL="0" indent="0">
              <a:buNone/>
            </a:pPr>
            <a:r>
              <a:rPr lang="en-US" dirty="0" smtClean="0"/>
              <a:t>Exercise: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the functions mentioned above</a:t>
            </a:r>
          </a:p>
          <a:p>
            <a:pPr marL="0" indent="0">
              <a:buNone/>
            </a:pPr>
            <a:r>
              <a:rPr lang="en-US" dirty="0" err="1"/>
              <a:t>random_numbers</a:t>
            </a:r>
            <a:r>
              <a:rPr lang="en-US" dirty="0"/>
              <a:t> = [</a:t>
            </a:r>
            <a:r>
              <a:rPr lang="en-US" dirty="0" err="1"/>
              <a:t>random.randint</a:t>
            </a:r>
            <a:r>
              <a:rPr lang="en-US" dirty="0"/>
              <a:t>(0,1000) for p in range(0,1000000)]</a:t>
            </a:r>
          </a:p>
          <a:p>
            <a:pPr marL="0" indent="0">
              <a:buNone/>
            </a:pPr>
            <a:r>
              <a:rPr lang="en-US" dirty="0"/>
              <a:t>random_numbers2 = [</a:t>
            </a:r>
            <a:r>
              <a:rPr lang="en-US" dirty="0" err="1"/>
              <a:t>random.randint</a:t>
            </a:r>
            <a:r>
              <a:rPr lang="en-US" dirty="0"/>
              <a:t>(0,1000) for p in range(0,1000000</a:t>
            </a:r>
            <a:r>
              <a:rPr lang="en-US" dirty="0" smtClean="0"/>
              <a:t>)]</a:t>
            </a:r>
          </a:p>
          <a:p>
            <a:pPr marL="0" indent="0">
              <a:buNone/>
            </a:pPr>
            <a:r>
              <a:rPr lang="en-US" dirty="0"/>
              <a:t>m=map(lambda </a:t>
            </a:r>
            <a:r>
              <a:rPr lang="en-US" dirty="0" err="1"/>
              <a:t>x,y</a:t>
            </a:r>
            <a:r>
              <a:rPr lang="en-US" dirty="0"/>
              <a:t>: </a:t>
            </a:r>
            <a:r>
              <a:rPr lang="en-US" dirty="0" err="1"/>
              <a:t>x+y</a:t>
            </a:r>
            <a:r>
              <a:rPr lang="en-US" dirty="0"/>
              <a:t>, </a:t>
            </a:r>
            <a:r>
              <a:rPr lang="en-US" dirty="0" err="1"/>
              <a:t>random_numbers_l</a:t>
            </a:r>
            <a:r>
              <a:rPr lang="en-US" dirty="0"/>
              <a:t>, random_numbers2_l)</a:t>
            </a:r>
          </a:p>
          <a:p>
            <a:pPr marL="0" indent="0">
              <a:buNone/>
            </a:pPr>
            <a:r>
              <a:rPr lang="en-US" dirty="0"/>
              <a:t>import operator</a:t>
            </a:r>
          </a:p>
          <a:p>
            <a:pPr marL="0" indent="0">
              <a:buNone/>
            </a:pPr>
            <a:r>
              <a:rPr lang="en-US" dirty="0"/>
              <a:t>n= map(</a:t>
            </a:r>
            <a:r>
              <a:rPr lang="en-US" dirty="0" err="1"/>
              <a:t>operator.add</a:t>
            </a:r>
            <a:r>
              <a:rPr lang="en-US" dirty="0"/>
              <a:t>, </a:t>
            </a:r>
            <a:r>
              <a:rPr lang="en-US" dirty="0" err="1"/>
              <a:t>random_numbers_l</a:t>
            </a:r>
            <a:r>
              <a:rPr lang="en-US" dirty="0"/>
              <a:t>, random_numbers2_l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: Using KC Grind/</a:t>
            </a:r>
            <a:r>
              <a:rPr lang="en-US" dirty="0" err="1" smtClean="0"/>
              <a:t>cProfile</a:t>
            </a:r>
            <a:r>
              <a:rPr lang="en-US" dirty="0" smtClean="0"/>
              <a:t>/AST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Analyize</a:t>
            </a:r>
            <a:r>
              <a:rPr lang="en-US" dirty="0" smtClean="0"/>
              <a:t> your functions for the number of times it is being called. </a:t>
            </a:r>
          </a:p>
          <a:p>
            <a:r>
              <a:rPr lang="en-US" dirty="0" smtClean="0"/>
              <a:t>Python is a dynamic type language and function overheads are fairly expensive</a:t>
            </a:r>
          </a:p>
          <a:p>
            <a:r>
              <a:rPr lang="en-US" dirty="0" smtClean="0"/>
              <a:t>Use the call stack to see the number of times the function is being called and then optimize</a:t>
            </a:r>
            <a:endParaRPr lang="en-US" dirty="0"/>
          </a:p>
          <a:p>
            <a:r>
              <a:rPr lang="en-US" dirty="0" smtClean="0"/>
              <a:t>For the code that you submitted yesterday </a:t>
            </a:r>
          </a:p>
          <a:p>
            <a:r>
              <a:rPr lang="en-US" dirty="0" smtClean="0"/>
              <a:t>How modular was your code</a:t>
            </a:r>
          </a:p>
          <a:p>
            <a:r>
              <a:rPr lang="en-US" dirty="0" smtClean="0"/>
              <a:t>Note the function stack overheads and see if you can optimize these by using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Try and optimize this function note outer is calling inner</a:t>
            </a:r>
          </a:p>
          <a:p>
            <a:pPr marL="0" indent="0">
              <a:buNone/>
            </a:pPr>
            <a:r>
              <a:rPr lang="en-US" dirty="0"/>
              <a:t>x = 0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inner(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global x</a:t>
            </a:r>
          </a:p>
          <a:p>
            <a:pPr marL="0" indent="0">
              <a:buNone/>
            </a:pPr>
            <a:r>
              <a:rPr lang="en-US" dirty="0"/>
              <a:t>    x = x +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outer_1():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range(100000): </a:t>
            </a:r>
          </a:p>
          <a:p>
            <a:pPr marL="0" indent="0">
              <a:buNone/>
            </a:pPr>
            <a:r>
              <a:rPr lang="en-US" dirty="0"/>
              <a:t>        inner(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Hint:  delegate the range to inner: Check timings and let me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x = 0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aggregate(list):</a:t>
            </a:r>
          </a:p>
          <a:p>
            <a:pPr marL="0" indent="0">
              <a:buNone/>
            </a:pPr>
            <a:r>
              <a:rPr lang="en-US" dirty="0"/>
              <a:t>    global x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list:</a:t>
            </a:r>
          </a:p>
          <a:p>
            <a:pPr marL="0" indent="0">
              <a:buNone/>
            </a:pPr>
            <a:r>
              <a:rPr lang="en-US" dirty="0"/>
              <a:t>        x = x +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outer_2():</a:t>
            </a:r>
          </a:p>
          <a:p>
            <a:pPr marL="0" indent="0">
              <a:buNone/>
            </a:pPr>
            <a:r>
              <a:rPr lang="en-US" dirty="0"/>
              <a:t>    aggregate(range(100000))</a:t>
            </a:r>
          </a:p>
        </p:txBody>
      </p:sp>
    </p:spTree>
    <p:extLst>
      <p:ext uri="{BB962C8B-B14F-4D97-AF65-F5344CB8AC3E}">
        <p14:creationId xmlns:p14="http://schemas.microsoft.com/office/powerpoint/2010/main" val="37611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set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operators membership checking such as “in” and “not in” are extremely fast</a:t>
            </a:r>
          </a:p>
          <a:p>
            <a:r>
              <a:rPr lang="en-US" dirty="0" smtClean="0"/>
              <a:t>So if membership checking is a frequently done operation try to move the complex </a:t>
            </a:r>
            <a:r>
              <a:rPr lang="en-US" dirty="0" err="1" smtClean="0"/>
              <a:t>datatype</a:t>
            </a:r>
            <a:r>
              <a:rPr lang="en-US" dirty="0" smtClean="0"/>
              <a:t> from a list to a set or a dictionary</a:t>
            </a:r>
          </a:p>
          <a:p>
            <a:r>
              <a:rPr lang="en-US" dirty="0" smtClean="0"/>
              <a:t>This would create a </a:t>
            </a:r>
            <a:r>
              <a:rPr lang="en-US" dirty="0" err="1" smtClean="0"/>
              <a:t>hashable</a:t>
            </a:r>
            <a:r>
              <a:rPr lang="en-US" dirty="0" smtClean="0"/>
              <a:t> object that would improve the performance quite significantly</a:t>
            </a:r>
          </a:p>
          <a:p>
            <a:r>
              <a:rPr lang="en-US" dirty="0" smtClean="0"/>
              <a:t>Try an exercise of creating a random list and set with the same numbers say in range 1 to 1000 a list of 100 numbers and check for membership</a:t>
            </a:r>
          </a:p>
          <a:p>
            <a:r>
              <a:rPr lang="en-US" dirty="0" smtClean="0"/>
              <a:t>Note the times and let me know which of them is faster.</a:t>
            </a:r>
          </a:p>
          <a:p>
            <a:r>
              <a:rPr lang="en-US" dirty="0" smtClean="0"/>
              <a:t>Note </a:t>
            </a:r>
            <a:r>
              <a:rPr lang="en-US" dirty="0"/>
              <a:t>that 3 in [1, 2, 3] # =&gt; </a:t>
            </a:r>
            <a:r>
              <a:rPr lang="en-US" dirty="0" smtClean="0"/>
              <a:t>True is perfectly valid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 in [1, 2, 3] # =&gt; True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inbuilt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For string using join is much faster that a +=</a:t>
            </a:r>
          </a:p>
          <a:p>
            <a:pPr marL="0" indent="0">
              <a:buNone/>
            </a:pPr>
            <a:r>
              <a:rPr lang="en-US" dirty="0" smtClean="0"/>
              <a:t>Try to make this code faster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make_string</a:t>
            </a:r>
            <a:r>
              <a:rPr lang="en-US" dirty="0"/>
              <a:t>(</a:t>
            </a:r>
            <a:r>
              <a:rPr lang="en-US" dirty="0" err="1"/>
              <a:t>a_list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mystring</a:t>
            </a:r>
            <a:r>
              <a:rPr lang="en-US" dirty="0"/>
              <a:t> = ''</a:t>
            </a:r>
          </a:p>
          <a:p>
            <a:pPr marL="0" indent="0">
              <a:buNone/>
            </a:pPr>
            <a:r>
              <a:rPr lang="en-US" dirty="0"/>
              <a:t>    for x in </a:t>
            </a:r>
            <a:r>
              <a:rPr lang="en-US" dirty="0" err="1"/>
              <a:t>a_list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mystring</a:t>
            </a:r>
            <a:r>
              <a:rPr lang="en-US" dirty="0"/>
              <a:t> += x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mystring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[x for x in '</a:t>
            </a:r>
            <a:r>
              <a:rPr lang="en-US" dirty="0" err="1"/>
              <a:t>abcdefghijklmnopqrstuvwxyz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Exercise: Read a file into a list and compute the check sum of the list . Simplistic adding the numeric value of addition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decorators for caching 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functools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functools.lru_cache</a:t>
            </a:r>
            <a:r>
              <a:rPr lang="en-US" dirty="0"/>
              <a:t>(</a:t>
            </a:r>
            <a:r>
              <a:rPr lang="en-US" dirty="0" err="1"/>
              <a:t>maxsize</a:t>
            </a:r>
            <a:r>
              <a:rPr lang="en-US" dirty="0"/>
              <a:t>=2)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memoized_sin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 return </a:t>
            </a:r>
            <a:r>
              <a:rPr lang="en-US" dirty="0" err="1" smtClean="0"/>
              <a:t>math.sin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smtClean="0"/>
              <a:t>Exercise: </a:t>
            </a:r>
            <a:r>
              <a:rPr lang="en-US" dirty="0" err="1" smtClean="0"/>
              <a:t>Precompute</a:t>
            </a:r>
            <a:r>
              <a:rPr lang="en-US" dirty="0" smtClean="0"/>
              <a:t> the sin and </a:t>
            </a:r>
            <a:r>
              <a:rPr lang="en-US" dirty="0" err="1" smtClean="0"/>
              <a:t>cos</a:t>
            </a:r>
            <a:r>
              <a:rPr lang="en-US" dirty="0" smtClean="0"/>
              <a:t> for all values such from 0 to 90 in increments of 1 degree and compute sin(x)**2 + </a:t>
            </a:r>
            <a:r>
              <a:rPr lang="en-US" dirty="0" err="1" smtClean="0"/>
              <a:t>cos</a:t>
            </a:r>
            <a:r>
              <a:rPr lang="en-US" smtClean="0"/>
              <a:t>(x)**2 </a:t>
            </a:r>
            <a:r>
              <a:rPr lang="en-US" dirty="0" smtClean="0"/>
              <a:t>for a random set of 5 values each for a million time and see the performance with and without cache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following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fib(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&lt; 2: return 1</a:t>
            </a:r>
          </a:p>
          <a:p>
            <a:pPr marL="0" indent="0">
              <a:buNone/>
            </a:pPr>
            <a:r>
              <a:rPr lang="en-US" dirty="0"/>
              <a:t>    return fib(i-1) + fib(i-2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Try and pre-computer the fib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Run correctly</a:t>
            </a:r>
          </a:p>
          <a:p>
            <a:r>
              <a:rPr lang="en-US" dirty="0" smtClean="0"/>
              <a:t>Make it right for fault tolerance</a:t>
            </a:r>
          </a:p>
          <a:p>
            <a:r>
              <a:rPr lang="en-US" dirty="0" smtClean="0"/>
              <a:t>Male it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hint extender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create your own cache and then decorate it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functools</a:t>
            </a:r>
            <a:r>
              <a:rPr lang="en-US" dirty="0"/>
              <a:t> import wraps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cache(f):</a:t>
            </a:r>
          </a:p>
          <a:p>
            <a:pPr marL="0" indent="0">
              <a:buNone/>
            </a:pPr>
            <a:r>
              <a:rPr lang="en-US" dirty="0"/>
              <a:t>    cache = { }</a:t>
            </a:r>
          </a:p>
          <a:p>
            <a:pPr marL="0" indent="0">
              <a:buNone/>
            </a:pPr>
            <a:r>
              <a:rPr lang="en-US" dirty="0"/>
              <a:t>    @wraps(f)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wrap(*</a:t>
            </a:r>
            <a:r>
              <a:rPr lang="en-US" dirty="0" err="1"/>
              <a:t>arg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arg</a:t>
            </a:r>
            <a:r>
              <a:rPr lang="en-US" dirty="0"/>
              <a:t> not in cache: cache[</a:t>
            </a:r>
            <a:r>
              <a:rPr lang="en-US" dirty="0" err="1"/>
              <a:t>arg</a:t>
            </a:r>
            <a:r>
              <a:rPr lang="en-US" dirty="0"/>
              <a:t>] = f(*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return cache[</a:t>
            </a:r>
            <a:r>
              <a:rPr lang="en-US" dirty="0" err="1"/>
              <a:t>arg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smtClean="0"/>
              <a:t>wrap</a:t>
            </a:r>
          </a:p>
          <a:p>
            <a:pPr marL="0" indent="0">
              <a:buNone/>
            </a:pPr>
            <a:r>
              <a:rPr lang="en-US" dirty="0" smtClean="0"/>
              <a:t>And the decorate the function using @cache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 we have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to_upper_case</a:t>
            </a:r>
            <a:r>
              <a:rPr lang="en-US" dirty="0"/>
              <a:t>(s):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str</a:t>
            </a:r>
            <a:r>
              <a:rPr lang="en-US" dirty="0"/>
              <a:t>(s).upper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And we want to iterate over this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random</a:t>
            </a:r>
          </a:p>
          <a:p>
            <a:pPr marL="0" indent="0">
              <a:buNone/>
            </a:pPr>
            <a:r>
              <a:rPr lang="en-US" dirty="0" err="1"/>
              <a:t>lowerlist</a:t>
            </a:r>
            <a:r>
              <a:rPr lang="en-US" dirty="0"/>
              <a:t> = ['</a:t>
            </a:r>
            <a:r>
              <a:rPr lang="en-US" dirty="0" err="1"/>
              <a:t>abcdefghijklmnopqrstuvwxyz</a:t>
            </a:r>
            <a:r>
              <a:rPr lang="en-US" dirty="0"/>
              <a:t>'[:</a:t>
            </a:r>
            <a:r>
              <a:rPr lang="en-US" dirty="0" err="1"/>
              <a:t>random.randint</a:t>
            </a:r>
            <a:r>
              <a:rPr lang="en-US" dirty="0"/>
              <a:t>(0,25)] for x in range(1000)]</a:t>
            </a:r>
          </a:p>
          <a:p>
            <a:pPr marL="0" indent="0">
              <a:buNone/>
            </a:pPr>
            <a:r>
              <a:rPr lang="en-US" dirty="0" err="1"/>
              <a:t>upperlist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to_upper_1():</a:t>
            </a:r>
          </a:p>
          <a:p>
            <a:pPr marL="0" indent="0">
              <a:buNone/>
            </a:pPr>
            <a:r>
              <a:rPr lang="en-US" dirty="0"/>
              <a:t>    for word in </a:t>
            </a:r>
            <a:r>
              <a:rPr lang="en-US" dirty="0" err="1"/>
              <a:t>lowerlist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upperlist.append</a:t>
            </a:r>
            <a:r>
              <a:rPr lang="en-US" dirty="0"/>
              <a:t>(</a:t>
            </a:r>
            <a:r>
              <a:rPr lang="en-US" dirty="0" err="1"/>
              <a:t>str.upper</a:t>
            </a:r>
            <a:r>
              <a:rPr lang="en-US" dirty="0"/>
              <a:t>(word))       </a:t>
            </a:r>
          </a:p>
          <a:p>
            <a:pPr marL="0" indent="0">
              <a:buNone/>
            </a:pPr>
            <a:r>
              <a:rPr lang="en-US" dirty="0"/>
              <a:t>to_upper_1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Optimize this [ hint </a:t>
            </a:r>
            <a:r>
              <a:rPr lang="en-US" dirty="0" err="1" smtClean="0"/>
              <a:t>precompute</a:t>
            </a:r>
            <a:r>
              <a:rPr lang="en-US" dirty="0" smtClean="0"/>
              <a:t> the  reference  to the ‘.’ operator]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upper = </a:t>
            </a:r>
            <a:r>
              <a:rPr lang="en-US" dirty="0" err="1"/>
              <a:t>str.upper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append = </a:t>
            </a:r>
            <a:r>
              <a:rPr lang="en-US" dirty="0" err="1"/>
              <a:t>upperlist.append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to_upper_2():</a:t>
            </a:r>
          </a:p>
          <a:p>
            <a:pPr marL="0" indent="0">
              <a:buNone/>
            </a:pPr>
            <a:r>
              <a:rPr lang="en-US" dirty="0"/>
              <a:t>    for word in </a:t>
            </a:r>
            <a:r>
              <a:rPr lang="en-US" dirty="0" err="1"/>
              <a:t>lowerlist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append(upper(word))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to_upper_2()</a:t>
            </a:r>
          </a:p>
        </p:txBody>
      </p:sp>
    </p:spTree>
    <p:extLst>
      <p:ext uri="{BB962C8B-B14F-4D97-AF65-F5344CB8AC3E}">
        <p14:creationId xmlns:p14="http://schemas.microsoft.com/office/powerpoint/2010/main" val="817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 </a:t>
            </a:r>
            <a:r>
              <a:rPr lang="en-US" dirty="0" err="1" smtClean="0"/>
              <a:t>vs</a:t>
            </a:r>
            <a:r>
              <a:rPr lang="en-US" dirty="0" smtClean="0"/>
              <a:t>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 are more expensive than local variables as they are stacked up with several pointer in-direction to keep track of them </a:t>
            </a:r>
          </a:p>
          <a:p>
            <a:r>
              <a:rPr lang="en-US" dirty="0" smtClean="0"/>
              <a:t>Use local variable instead and see the performance in both cost and space</a:t>
            </a:r>
          </a:p>
          <a:p>
            <a:r>
              <a:rPr lang="en-US" dirty="0" smtClean="0"/>
              <a:t>Exercise: Try to create local copies of the previous exercise</a:t>
            </a:r>
          </a:p>
          <a:p>
            <a:r>
              <a:rPr lang="en-US" dirty="0" smtClean="0"/>
              <a:t>And pre-compute these values and try and see the time performance for lets us say 100,000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to_upper_3():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upperlist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	upper = </a:t>
            </a:r>
            <a:r>
              <a:rPr lang="en-US" dirty="0" err="1"/>
              <a:t>str.upper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append = </a:t>
            </a:r>
            <a:r>
              <a:rPr lang="en-US" dirty="0" err="1"/>
              <a:t>upperlist.append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for word in </a:t>
            </a:r>
            <a:r>
              <a:rPr lang="en-US" dirty="0" err="1"/>
              <a:t>lowerlist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append(upper(word))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upperlist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/>
              <a:t>upperlist</a:t>
            </a:r>
            <a:r>
              <a:rPr lang="en-US" dirty="0"/>
              <a:t> = to_upper_3()</a:t>
            </a:r>
          </a:p>
        </p:txBody>
      </p:sp>
    </p:spTree>
    <p:extLst>
      <p:ext uri="{BB962C8B-B14F-4D97-AF65-F5344CB8AC3E}">
        <p14:creationId xmlns:p14="http://schemas.microsoft.com/office/powerpoint/2010/main" val="8767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are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possible use a map function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print_iterator</a:t>
            </a:r>
            <a:r>
              <a:rPr lang="en-US" dirty="0"/>
              <a:t>(it):</a:t>
            </a:r>
          </a:p>
          <a:p>
            <a:pPr marL="0" indent="0">
              <a:buNone/>
            </a:pPr>
            <a:r>
              <a:rPr lang="en-US" dirty="0"/>
              <a:t>    for x in it:</a:t>
            </a:r>
          </a:p>
          <a:p>
            <a:pPr marL="0" indent="0">
              <a:buNone/>
            </a:pPr>
            <a:r>
              <a:rPr lang="en-US" dirty="0"/>
              <a:t>        print(x, end=' ')</a:t>
            </a:r>
          </a:p>
          <a:p>
            <a:pPr marL="0" indent="0">
              <a:buNone/>
            </a:pPr>
            <a:r>
              <a:rPr lang="en-US" dirty="0"/>
              <a:t>    print('')  # for new line</a:t>
            </a:r>
          </a:p>
          <a:p>
            <a:pPr marL="0" indent="0">
              <a:buNone/>
            </a:pPr>
            <a:r>
              <a:rPr lang="en-US" dirty="0" smtClean="0"/>
              <a:t>Exercise: Optimize this by use a map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to_upper_case</a:t>
            </a:r>
            <a:r>
              <a:rPr lang="en-US" dirty="0"/>
              <a:t>(s):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str</a:t>
            </a:r>
            <a:r>
              <a:rPr lang="en-US" dirty="0"/>
              <a:t>(s).upper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map() with string</a:t>
            </a:r>
          </a:p>
          <a:p>
            <a:pPr marL="0" indent="0">
              <a:buNone/>
            </a:pPr>
            <a:r>
              <a:rPr lang="en-US" dirty="0" err="1"/>
              <a:t>map_iterator</a:t>
            </a:r>
            <a:r>
              <a:rPr lang="en-US" dirty="0"/>
              <a:t> = map(</a:t>
            </a:r>
            <a:r>
              <a:rPr lang="en-US" dirty="0" err="1"/>
              <a:t>to_upper_case</a:t>
            </a:r>
            <a:r>
              <a:rPr lang="en-US" dirty="0"/>
              <a:t>, '</a:t>
            </a:r>
            <a:r>
              <a:rPr lang="en-US" dirty="0" err="1"/>
              <a:t>abc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map_iterator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print_iterator</a:t>
            </a:r>
            <a:r>
              <a:rPr lang="en-US" dirty="0"/>
              <a:t>(</a:t>
            </a:r>
            <a:r>
              <a:rPr lang="en-US" dirty="0" err="1"/>
              <a:t>map_iterator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doing a list comprehension for the same and see if it is faster . This is as fast if not faster than map function</a:t>
            </a:r>
          </a:p>
          <a:p>
            <a:r>
              <a:rPr lang="en-US" dirty="0" smtClean="0"/>
              <a:t>For loops in comprehensions are pieces of c for loops</a:t>
            </a:r>
          </a:p>
          <a:p>
            <a:r>
              <a:rPr lang="en-US" dirty="0" smtClean="0"/>
              <a:t>Map is called in internally where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lowerlist</a:t>
            </a:r>
            <a:r>
              <a:rPr lang="en-US" dirty="0"/>
              <a:t> = ['</a:t>
            </a:r>
            <a:r>
              <a:rPr lang="en-US" dirty="0" err="1"/>
              <a:t>abcdefghijklmnopqrstuvwxyz</a:t>
            </a:r>
            <a:r>
              <a:rPr lang="en-US" dirty="0"/>
              <a:t>'[:</a:t>
            </a:r>
            <a:r>
              <a:rPr lang="en-US" dirty="0" err="1"/>
              <a:t>random.randint</a:t>
            </a:r>
            <a:r>
              <a:rPr lang="en-US" dirty="0"/>
              <a:t>(0,25)] for x in range(1000)]</a:t>
            </a:r>
          </a:p>
          <a:p>
            <a:pPr marL="0" indent="0">
              <a:buNone/>
            </a:pPr>
            <a:r>
              <a:rPr lang="en-US" dirty="0" err="1"/>
              <a:t>upperlist</a:t>
            </a:r>
            <a:r>
              <a:rPr lang="en-US" dirty="0"/>
              <a:t> = [</a:t>
            </a:r>
            <a:r>
              <a:rPr lang="en-US" dirty="0" err="1"/>
              <a:t>str.upper</a:t>
            </a:r>
            <a:r>
              <a:rPr lang="en-US" dirty="0"/>
              <a:t>(x) for x in </a:t>
            </a:r>
            <a:r>
              <a:rPr lang="en-US" dirty="0" err="1"/>
              <a:t>lowerlist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Try this on a large object like a file downloaded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Test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 script</a:t>
            </a:r>
          </a:p>
          <a:p>
            <a:r>
              <a:rPr lang="en-US" dirty="0" smtClean="0"/>
              <a:t>Time python d4p1.py</a:t>
            </a:r>
          </a:p>
          <a:p>
            <a:r>
              <a:rPr lang="en-US" dirty="0" smtClean="0"/>
              <a:t>On windows I am using  Cygwin</a:t>
            </a:r>
          </a:p>
          <a:p>
            <a:r>
              <a:rPr lang="en-US" dirty="0" smtClean="0"/>
              <a:t>On normal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r>
              <a:rPr lang="en-US" dirty="0" err="1" smtClean="0"/>
              <a:t>environmenst</a:t>
            </a:r>
            <a:r>
              <a:rPr lang="en-US" dirty="0" smtClean="0"/>
              <a:t> you could use Time</a:t>
            </a:r>
          </a:p>
          <a:p>
            <a:r>
              <a:rPr lang="en-US" dirty="0" smtClean="0"/>
              <a:t>User  - Time spent by all CPU</a:t>
            </a:r>
          </a:p>
          <a:p>
            <a:r>
              <a:rPr lang="en-US" dirty="0" smtClean="0"/>
              <a:t>Sys – Time spent for doing system related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Try and use imports as far down the line as possible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func1():</a:t>
            </a:r>
          </a:p>
          <a:p>
            <a:pPr marL="0" indent="0">
              <a:buNone/>
            </a:pPr>
            <a:r>
              <a:rPr lang="en-US" dirty="0"/>
              <a:t>    import string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string.lower</a:t>
            </a:r>
            <a:r>
              <a:rPr lang="en-US" dirty="0"/>
              <a:t>('Python')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string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func2():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string.lower</a:t>
            </a:r>
            <a:r>
              <a:rPr lang="en-US" dirty="0"/>
              <a:t>('Python')</a:t>
            </a:r>
          </a:p>
        </p:txBody>
      </p:sp>
    </p:spTree>
    <p:extLst>
      <p:ext uri="{BB962C8B-B14F-4D97-AF65-F5344CB8AC3E}">
        <p14:creationId xmlns:p14="http://schemas.microsoft.com/office/powerpoint/2010/main" val="22592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possible eliminate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func3():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Python'.lower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/* Get away from the </a:t>
            </a:r>
            <a:r>
              <a:rPr lang="en-US" dirty="0" err="1" smtClean="0"/>
              <a:t>c++</a:t>
            </a:r>
            <a:r>
              <a:rPr lang="en-US" dirty="0" smtClean="0"/>
              <a:t> style or rather c style of having #include in the beginning of your program. C++ anyways compiles it to include and load relevant callable functions only when absolutely needed */</a:t>
            </a:r>
          </a:p>
          <a:p>
            <a:pPr marL="0" indent="0">
              <a:buNone/>
            </a:pPr>
            <a:r>
              <a:rPr lang="en-US" dirty="0" smtClean="0"/>
              <a:t># Remember think global but act local – make in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some of the code that you have written for yesterdays assignment and try and see where you could actually use lazy loading – just when needed and only functions that are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for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had day2 exercise for implementing a multi threaded downloader . Optimize this with what you have seen so far</a:t>
            </a:r>
          </a:p>
          <a:p>
            <a:r>
              <a:rPr lang="en-US" dirty="0" smtClean="0"/>
              <a:t>Optimize your d3 exercise 1 – the stock trading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Effective uses of in operation</a:t>
            </a:r>
            <a:br>
              <a:rPr lang="en-US" dirty="0" smtClean="0"/>
            </a:br>
            <a:r>
              <a:rPr lang="en-US" dirty="0" smtClean="0"/>
              <a:t>(d4p20.py)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42268"/>
          </a:xfrm>
        </p:spPr>
        <p:txBody>
          <a:bodyPr>
            <a:normAutofit/>
          </a:bodyPr>
          <a:lstStyle/>
          <a:p>
            <a:r>
              <a:rPr lang="en-US" dirty="0" smtClean="0"/>
              <a:t>See the code base for an additional example of the in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Simple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dirty="0" err="1"/>
              <a:t>tottime</a:t>
            </a:r>
            <a:r>
              <a:rPr lang="en-US" dirty="0"/>
              <a:t>  </a:t>
            </a:r>
            <a:r>
              <a:rPr lang="en-US" dirty="0" smtClean="0"/>
              <a:t>d4p1.py</a:t>
            </a:r>
          </a:p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dirty="0" err="1"/>
              <a:t>tottime</a:t>
            </a:r>
            <a:r>
              <a:rPr lang="en-US" dirty="0"/>
              <a:t> </a:t>
            </a:r>
            <a:r>
              <a:rPr lang="en-US" dirty="0" smtClean="0"/>
              <a:t>–o </a:t>
            </a:r>
            <a:r>
              <a:rPr lang="en-US" dirty="0" err="1" smtClean="0"/>
              <a:t>prof.out</a:t>
            </a:r>
            <a:r>
              <a:rPr lang="en-US" dirty="0" smtClean="0"/>
              <a:t> d4p1.py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prun</a:t>
            </a:r>
            <a:r>
              <a:rPr lang="en-US" dirty="0" smtClean="0"/>
              <a:t> %run d4p1.py</a:t>
            </a:r>
          </a:p>
          <a:p>
            <a:r>
              <a:rPr lang="en-US" dirty="0" smtClean="0"/>
              <a:t>All fairly simple tools that help do dynamic analysis of the script</a:t>
            </a:r>
          </a:p>
          <a:p>
            <a:r>
              <a:rPr lang="en-US" dirty="0"/>
              <a:t> </a:t>
            </a:r>
            <a:r>
              <a:rPr lang="en-US" dirty="0" err="1"/>
              <a:t>ncalls</a:t>
            </a:r>
            <a:r>
              <a:rPr lang="en-US" dirty="0"/>
              <a:t>  </a:t>
            </a:r>
            <a:r>
              <a:rPr lang="en-US" dirty="0" err="1"/>
              <a:t>tottime</a:t>
            </a:r>
            <a:r>
              <a:rPr lang="en-US" dirty="0"/>
              <a:t>  </a:t>
            </a:r>
            <a:r>
              <a:rPr lang="en-US" dirty="0" err="1"/>
              <a:t>percall</a:t>
            </a:r>
            <a:r>
              <a:rPr lang="en-US" dirty="0"/>
              <a:t>  </a:t>
            </a:r>
            <a:r>
              <a:rPr lang="en-US" dirty="0" err="1"/>
              <a:t>cumtime</a:t>
            </a:r>
            <a:r>
              <a:rPr lang="en-US" dirty="0"/>
              <a:t>  </a:t>
            </a:r>
            <a:r>
              <a:rPr lang="en-US" dirty="0" err="1"/>
              <a:t>percall</a:t>
            </a:r>
            <a:r>
              <a:rPr lang="en-US" dirty="0"/>
              <a:t> </a:t>
            </a:r>
            <a:r>
              <a:rPr lang="en-US" dirty="0" err="1"/>
              <a:t>filename:lineno</a:t>
            </a:r>
            <a:r>
              <a:rPr lang="en-US" dirty="0"/>
              <a:t>(function)</a:t>
            </a:r>
          </a:p>
          <a:p>
            <a:r>
              <a:rPr lang="en-US" dirty="0"/>
              <a:t>        1    0.000    0.000    0.000    0.000 {built-in method </a:t>
            </a:r>
            <a:r>
              <a:rPr lang="en-US" dirty="0" err="1"/>
              <a:t>builtins.exec</a:t>
            </a:r>
            <a:r>
              <a:rPr lang="en-US" dirty="0"/>
              <a:t>}</a:t>
            </a:r>
          </a:p>
          <a:p>
            <a:r>
              <a:rPr lang="en-US" dirty="0"/>
              <a:t>        1    0.000    </a:t>
            </a:r>
            <a:r>
              <a:rPr lang="en-US" dirty="0" smtClean="0"/>
              <a:t>0.00	    </a:t>
            </a:r>
            <a:r>
              <a:rPr lang="en-US" dirty="0"/>
              <a:t>0.000    0.000 d4p1.py:6(&lt;module&gt;)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444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the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ncalls</a:t>
            </a:r>
            <a:r>
              <a:rPr lang="en-US" dirty="0"/>
              <a:t>  </a:t>
            </a:r>
            <a:r>
              <a:rPr lang="en-US" dirty="0" err="1"/>
              <a:t>tottime</a:t>
            </a:r>
            <a:r>
              <a:rPr lang="en-US" dirty="0"/>
              <a:t>  </a:t>
            </a:r>
            <a:r>
              <a:rPr lang="en-US" dirty="0" err="1"/>
              <a:t>percall</a:t>
            </a:r>
            <a:r>
              <a:rPr lang="en-US" dirty="0"/>
              <a:t>  </a:t>
            </a:r>
            <a:r>
              <a:rPr lang="en-US" dirty="0" err="1"/>
              <a:t>cumtime</a:t>
            </a:r>
            <a:r>
              <a:rPr lang="en-US" dirty="0"/>
              <a:t>  </a:t>
            </a:r>
            <a:r>
              <a:rPr lang="en-US" dirty="0" err="1"/>
              <a:t>percall</a:t>
            </a:r>
            <a:r>
              <a:rPr lang="en-US" dirty="0"/>
              <a:t> </a:t>
            </a:r>
            <a:r>
              <a:rPr lang="en-US" dirty="0" err="1"/>
              <a:t>filename:lineno</a:t>
            </a:r>
            <a:r>
              <a:rPr lang="en-US" dirty="0"/>
              <a:t>(function)</a:t>
            </a:r>
          </a:p>
          <a:p>
            <a:r>
              <a:rPr lang="en-US" dirty="0"/>
              <a:t>        1    0.000    0.000    0.000    0.000 {built-in method </a:t>
            </a:r>
            <a:r>
              <a:rPr lang="en-US" dirty="0" err="1"/>
              <a:t>builtins.exec</a:t>
            </a:r>
            <a:r>
              <a:rPr lang="en-US" dirty="0"/>
              <a:t>}</a:t>
            </a:r>
          </a:p>
          <a:p>
            <a:r>
              <a:rPr lang="en-US" dirty="0"/>
              <a:t>  </a:t>
            </a:r>
            <a:r>
              <a:rPr lang="en-US" dirty="0" err="1" smtClean="0"/>
              <a:t>ncalls</a:t>
            </a:r>
            <a:r>
              <a:rPr lang="en-US" dirty="0" smtClean="0"/>
              <a:t> – number of times the function was called</a:t>
            </a:r>
            <a:endParaRPr lang="en-US" dirty="0"/>
          </a:p>
          <a:p>
            <a:r>
              <a:rPr lang="en-US" dirty="0" err="1" smtClean="0"/>
              <a:t>Tottime</a:t>
            </a:r>
            <a:r>
              <a:rPr lang="en-US" dirty="0" smtClean="0"/>
              <a:t> – Spent in this function without </a:t>
            </a:r>
            <a:r>
              <a:rPr lang="en-US" dirty="0" err="1" smtClean="0"/>
              <a:t>fanouts</a:t>
            </a:r>
            <a:endParaRPr lang="en-US" dirty="0" smtClean="0"/>
          </a:p>
          <a:p>
            <a:r>
              <a:rPr lang="en-US" dirty="0" err="1" smtClean="0"/>
              <a:t>Cumtime</a:t>
            </a:r>
            <a:r>
              <a:rPr lang="en-US" dirty="0" smtClean="0"/>
              <a:t> – total time including the function call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8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using call 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3" y="2449830"/>
            <a:ext cx="5206998" cy="1654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732790"/>
            <a:ext cx="5004512" cy="54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simple alternative to time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timeit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y = 3.1415</a:t>
            </a:r>
          </a:p>
          <a:p>
            <a:pPr marL="0" indent="0">
              <a:buNone/>
            </a:pPr>
            <a:r>
              <a:rPr lang="en-US" dirty="0"/>
              <a:t>    for x in range(100):</a:t>
            </a:r>
          </a:p>
          <a:p>
            <a:pPr marL="0" indent="0">
              <a:buNone/>
            </a:pPr>
            <a:r>
              <a:rPr lang="en-US" dirty="0"/>
              <a:t>        y = y ** 0.7</a:t>
            </a:r>
          </a:p>
          <a:p>
            <a:pPr marL="0" indent="0">
              <a:buNone/>
            </a:pPr>
            <a:r>
              <a:rPr lang="en-US" dirty="0"/>
              <a:t>    return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timeit.timeit</a:t>
            </a:r>
            <a:r>
              <a:rPr lang="en-US" dirty="0"/>
              <a:t>(</a:t>
            </a:r>
            <a:r>
              <a:rPr lang="en-US" dirty="0" err="1"/>
              <a:t>my_function</a:t>
            </a:r>
            <a:r>
              <a:rPr lang="en-US" dirty="0"/>
              <a:t>, number=100000))</a:t>
            </a:r>
          </a:p>
        </p:txBody>
      </p:sp>
    </p:spTree>
    <p:extLst>
      <p:ext uri="{BB962C8B-B14F-4D97-AF65-F5344CB8AC3E}">
        <p14:creationId xmlns:p14="http://schemas.microsoft.com/office/powerpoint/2010/main" val="22078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sys.intern</a:t>
            </a:r>
            <a:r>
              <a:rPr lang="en-US" dirty="0" smtClean="0"/>
              <a:t>(“Some String”)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sys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sys.intern</a:t>
            </a:r>
            <a:r>
              <a:rPr lang="en-US" dirty="0"/>
              <a:t>("A Really long string")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sys.intern</a:t>
            </a:r>
            <a:r>
              <a:rPr lang="en-US" dirty="0"/>
              <a:t>("A Really long string")</a:t>
            </a:r>
          </a:p>
          <a:p>
            <a:pPr marL="0" indent="0">
              <a:buNone/>
            </a:pPr>
            <a:r>
              <a:rPr lang="en-US" dirty="0"/>
              <a:t>print(b is a)</a:t>
            </a:r>
          </a:p>
          <a:p>
            <a:pPr marL="0" indent="0">
              <a:buNone/>
            </a:pPr>
            <a:r>
              <a:rPr lang="en-US" dirty="0"/>
              <a:t>c="A Really long string"</a:t>
            </a:r>
          </a:p>
          <a:p>
            <a:pPr marL="0" indent="0">
              <a:buNone/>
            </a:pPr>
            <a:r>
              <a:rPr lang="en-US" dirty="0"/>
              <a:t>print(c is a)</a:t>
            </a:r>
          </a:p>
        </p:txBody>
      </p:sp>
    </p:spTree>
    <p:extLst>
      <p:ext uri="{BB962C8B-B14F-4D97-AF65-F5344CB8AC3E}">
        <p14:creationId xmlns:p14="http://schemas.microsoft.com/office/powerpoint/2010/main" val="33091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default sort and generators</a:t>
            </a:r>
            <a:br>
              <a:rPr lang="en-US" dirty="0" smtClean="0"/>
            </a:br>
            <a:r>
              <a:rPr lang="en-US" dirty="0" smtClean="0"/>
              <a:t>(d4p23)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smtClean="0"/>
              <a:t>operator</a:t>
            </a:r>
            <a:endParaRPr lang="en-US" dirty="0"/>
          </a:p>
          <a:p>
            <a:r>
              <a:rPr lang="en-US" dirty="0"/>
              <a:t>test = [(11, 52, 83), (61, 20, 40), (93, 72, 51</a:t>
            </a:r>
            <a:r>
              <a:rPr lang="en-US" dirty="0" smtClean="0"/>
              <a:t>)]</a:t>
            </a:r>
            <a:endParaRPr lang="en-US" dirty="0"/>
          </a:p>
          <a:p>
            <a:r>
              <a:rPr lang="en-US" dirty="0" err="1"/>
              <a:t>test.sort</a:t>
            </a:r>
            <a:r>
              <a:rPr lang="en-US" dirty="0"/>
              <a:t>(key=</a:t>
            </a:r>
            <a:r>
              <a:rPr lang="en-US" dirty="0" err="1"/>
              <a:t>operator.itemgetter</a:t>
            </a:r>
            <a:r>
              <a:rPr lang="en-US" dirty="0"/>
              <a:t>(0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err="1"/>
              <a:t>test.sort</a:t>
            </a:r>
            <a:r>
              <a:rPr lang="en-US" dirty="0"/>
              <a:t>(key=</a:t>
            </a:r>
            <a:r>
              <a:rPr lang="en-US" dirty="0" err="1"/>
              <a:t>operator.itemgetter</a:t>
            </a:r>
            <a:r>
              <a:rPr lang="en-US" dirty="0"/>
              <a:t>(1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err="1"/>
              <a:t>test.sort</a:t>
            </a:r>
            <a:r>
              <a:rPr lang="en-US" dirty="0"/>
              <a:t>(key=</a:t>
            </a:r>
            <a:r>
              <a:rPr lang="en-US" dirty="0" err="1"/>
              <a:t>operator.itemgetter</a:t>
            </a:r>
            <a:r>
              <a:rPr lang="en-US" dirty="0"/>
              <a:t>(2))</a:t>
            </a:r>
          </a:p>
          <a:p>
            <a:r>
              <a:rPr lang="en-US" dirty="0" smtClean="0"/>
              <a:t>Even if you implement the same algorithm your code is interpreted while the native call is c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2123</TotalTime>
  <Words>1483</Words>
  <Application>Microsoft Office PowerPoint</Application>
  <PresentationFormat>Widescreen</PresentationFormat>
  <Paragraphs>223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 Unicode MS</vt:lpstr>
      <vt:lpstr>Arial</vt:lpstr>
      <vt:lpstr>Garamond</vt:lpstr>
      <vt:lpstr>Organic</vt:lpstr>
      <vt:lpstr>Python Optimization</vt:lpstr>
      <vt:lpstr>Simple Ground Rules</vt:lpstr>
      <vt:lpstr>Basic Test for speed</vt:lpstr>
      <vt:lpstr>Some Other Simple tools </vt:lpstr>
      <vt:lpstr>Dissecting the profiler</vt:lpstr>
      <vt:lpstr>Visualize using call graphs</vt:lpstr>
      <vt:lpstr>Use a simple alternative to time functions</vt:lpstr>
      <vt:lpstr>Interns</vt:lpstr>
      <vt:lpstr>Use default sort and generators (d4p23)</vt:lpstr>
      <vt:lpstr>Easy way to Improve performance </vt:lpstr>
      <vt:lpstr>Use the operator module</vt:lpstr>
      <vt:lpstr>Exercise </vt:lpstr>
      <vt:lpstr>Exercise : Using KC Grind/cProfile/AST</vt:lpstr>
      <vt:lpstr>Exercise</vt:lpstr>
      <vt:lpstr>Solution</vt:lpstr>
      <vt:lpstr>Use set operators </vt:lpstr>
      <vt:lpstr>Use inbuilt operators </vt:lpstr>
      <vt:lpstr>Use decorators for caching in </vt:lpstr>
      <vt:lpstr>Try the following exercise</vt:lpstr>
      <vt:lpstr>Solution hint extender</vt:lpstr>
      <vt:lpstr>Suppose we have function</vt:lpstr>
      <vt:lpstr>Loop optimize</vt:lpstr>
      <vt:lpstr>Solution</vt:lpstr>
      <vt:lpstr>Global variable vs Local Variables</vt:lpstr>
      <vt:lpstr>Solution</vt:lpstr>
      <vt:lpstr>Iterators are expensive</vt:lpstr>
      <vt:lpstr>Solution</vt:lpstr>
      <vt:lpstr>Alternative Solution</vt:lpstr>
      <vt:lpstr>Solution</vt:lpstr>
      <vt:lpstr>Lazy load imports</vt:lpstr>
      <vt:lpstr>If possible eliminate imports</vt:lpstr>
      <vt:lpstr>Exercise</vt:lpstr>
      <vt:lpstr>Exercise for the day</vt:lpstr>
      <vt:lpstr>Effective uses of in operation (d4p20.py)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Optimization</dc:title>
  <dc:creator>katharguppe33@gmail.com</dc:creator>
  <cp:lastModifiedBy>katharguppe33@gmail.com</cp:lastModifiedBy>
  <cp:revision>34</cp:revision>
  <dcterms:created xsi:type="dcterms:W3CDTF">2019-06-12T15:38:37Z</dcterms:created>
  <dcterms:modified xsi:type="dcterms:W3CDTF">2019-06-14T03:06:02Z</dcterms:modified>
</cp:coreProperties>
</file>