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D71977-7339-486C-B6F0-6F13562B524B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A4878-9CBE-48A4-9DDA-0225AB7FA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470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A4878-9CBE-48A4-9DDA-0225AB7FAC0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110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140B-0040-4C8D-BE3F-D6132DC0883A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1579-79D5-4F51-B6FD-1BDED92C0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617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140B-0040-4C8D-BE3F-D6132DC0883A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1579-79D5-4F51-B6FD-1BDED92C0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243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140B-0040-4C8D-BE3F-D6132DC0883A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1579-79D5-4F51-B6FD-1BDED92C0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42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140B-0040-4C8D-BE3F-D6132DC0883A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1579-79D5-4F51-B6FD-1BDED92C0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597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140B-0040-4C8D-BE3F-D6132DC0883A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1579-79D5-4F51-B6FD-1BDED92C0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591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140B-0040-4C8D-BE3F-D6132DC0883A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1579-79D5-4F51-B6FD-1BDED92C0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394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140B-0040-4C8D-BE3F-D6132DC0883A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1579-79D5-4F51-B6FD-1BDED92C0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952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140B-0040-4C8D-BE3F-D6132DC0883A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1579-79D5-4F51-B6FD-1BDED92C0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364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140B-0040-4C8D-BE3F-D6132DC0883A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1579-79D5-4F51-B6FD-1BDED92C0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270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140B-0040-4C8D-BE3F-D6132DC0883A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1579-79D5-4F51-B6FD-1BDED92C0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186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B140B-0040-4C8D-BE3F-D6132DC0883A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81579-79D5-4F51-B6FD-1BDED92C0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194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B140B-0040-4C8D-BE3F-D6132DC0883A}" type="datetimeFigureOut">
              <a:rPr lang="ko-KR" altLang="en-US" smtClean="0"/>
              <a:t>2018-07-04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81579-79D5-4F51-B6FD-1BDED92C09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09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/>
          <p:cNvSpPr/>
          <p:nvPr/>
        </p:nvSpPr>
        <p:spPr>
          <a:xfrm>
            <a:off x="5688124" y="518814"/>
            <a:ext cx="1475474" cy="27386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992890" y="536074"/>
            <a:ext cx="8659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dirty="0" smtClean="0"/>
              <a:t>K8s-node-201</a:t>
            </a:r>
            <a:endParaRPr lang="ko-KR" altLang="en-US" sz="800" b="1" dirty="0"/>
          </a:p>
        </p:txBody>
      </p:sp>
      <p:sp>
        <p:nvSpPr>
          <p:cNvPr id="100" name="직사각형 99"/>
          <p:cNvSpPr/>
          <p:nvPr/>
        </p:nvSpPr>
        <p:spPr>
          <a:xfrm>
            <a:off x="5688124" y="3607391"/>
            <a:ext cx="1475474" cy="27386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992890" y="3624651"/>
            <a:ext cx="8659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dirty="0" smtClean="0"/>
              <a:t>K8s-node-301</a:t>
            </a:r>
            <a:endParaRPr lang="ko-KR" altLang="en-US" sz="800" b="1" dirty="0"/>
          </a:p>
        </p:txBody>
      </p:sp>
      <p:sp>
        <p:nvSpPr>
          <p:cNvPr id="105" name="직사각형 104"/>
          <p:cNvSpPr/>
          <p:nvPr/>
        </p:nvSpPr>
        <p:spPr>
          <a:xfrm>
            <a:off x="7372125" y="518814"/>
            <a:ext cx="1475474" cy="27386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599146" y="536074"/>
            <a:ext cx="10214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dirty="0" smtClean="0"/>
              <a:t>K8s-network-202</a:t>
            </a:r>
            <a:endParaRPr lang="ko-KR" altLang="en-US" sz="800" b="1" dirty="0"/>
          </a:p>
        </p:txBody>
      </p:sp>
      <p:sp>
        <p:nvSpPr>
          <p:cNvPr id="110" name="직사각형 109"/>
          <p:cNvSpPr/>
          <p:nvPr/>
        </p:nvSpPr>
        <p:spPr>
          <a:xfrm>
            <a:off x="7381002" y="3607391"/>
            <a:ext cx="1475474" cy="27386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685768" y="3624651"/>
            <a:ext cx="8659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1" dirty="0" smtClean="0"/>
              <a:t>K8s-node-302</a:t>
            </a:r>
            <a:endParaRPr lang="ko-KR" altLang="en-US" sz="800" b="1" dirty="0"/>
          </a:p>
        </p:txBody>
      </p:sp>
      <p:grpSp>
        <p:nvGrpSpPr>
          <p:cNvPr id="144" name="그룹 143"/>
          <p:cNvGrpSpPr/>
          <p:nvPr/>
        </p:nvGrpSpPr>
        <p:grpSpPr>
          <a:xfrm>
            <a:off x="358090" y="5676115"/>
            <a:ext cx="4608512" cy="438570"/>
            <a:chOff x="503548" y="5656360"/>
            <a:chExt cx="4608512" cy="438570"/>
          </a:xfrm>
        </p:grpSpPr>
        <p:sp>
          <p:nvSpPr>
            <p:cNvPr id="145" name="모서리가 둥근 직사각형 144"/>
            <p:cNvSpPr/>
            <p:nvPr/>
          </p:nvSpPr>
          <p:spPr>
            <a:xfrm>
              <a:off x="503548" y="5678355"/>
              <a:ext cx="4608512" cy="416575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385253" y="5656360"/>
              <a:ext cx="84510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 smtClean="0"/>
                <a:t>Scalable/LB/HA</a:t>
              </a:r>
              <a:endParaRPr lang="ko-KR" altLang="en-US" sz="700" b="1" dirty="0"/>
            </a:p>
          </p:txBody>
        </p:sp>
      </p:grpSp>
      <p:grpSp>
        <p:nvGrpSpPr>
          <p:cNvPr id="159" name="그룹 158"/>
          <p:cNvGrpSpPr/>
          <p:nvPr/>
        </p:nvGrpSpPr>
        <p:grpSpPr>
          <a:xfrm>
            <a:off x="358090" y="5063963"/>
            <a:ext cx="4608512" cy="438570"/>
            <a:chOff x="503548" y="5656360"/>
            <a:chExt cx="4608512" cy="438570"/>
          </a:xfrm>
        </p:grpSpPr>
        <p:sp>
          <p:nvSpPr>
            <p:cNvPr id="160" name="모서리가 둥근 직사각형 159"/>
            <p:cNvSpPr/>
            <p:nvPr/>
          </p:nvSpPr>
          <p:spPr>
            <a:xfrm>
              <a:off x="503548" y="5678355"/>
              <a:ext cx="4608512" cy="416575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2385253" y="5656360"/>
              <a:ext cx="84510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 smtClean="0"/>
                <a:t>Scalable/LB/HA</a:t>
              </a:r>
              <a:endParaRPr lang="ko-KR" altLang="en-US" sz="700" b="1" dirty="0"/>
            </a:p>
          </p:txBody>
        </p:sp>
      </p:grpSp>
      <p:grpSp>
        <p:nvGrpSpPr>
          <p:cNvPr id="162" name="그룹 161"/>
          <p:cNvGrpSpPr/>
          <p:nvPr/>
        </p:nvGrpSpPr>
        <p:grpSpPr>
          <a:xfrm>
            <a:off x="358090" y="4456573"/>
            <a:ext cx="4608512" cy="438570"/>
            <a:chOff x="503548" y="5656360"/>
            <a:chExt cx="4608512" cy="438570"/>
          </a:xfrm>
        </p:grpSpPr>
        <p:sp>
          <p:nvSpPr>
            <p:cNvPr id="163" name="모서리가 둥근 직사각형 162"/>
            <p:cNvSpPr/>
            <p:nvPr/>
          </p:nvSpPr>
          <p:spPr>
            <a:xfrm>
              <a:off x="503548" y="5678355"/>
              <a:ext cx="4608512" cy="416575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2385253" y="5656360"/>
              <a:ext cx="84510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 smtClean="0"/>
                <a:t>Scalable/LB/HA</a:t>
              </a:r>
              <a:endParaRPr lang="ko-KR" altLang="en-US" sz="700" b="1" dirty="0"/>
            </a:p>
          </p:txBody>
        </p:sp>
      </p:grpSp>
      <p:grpSp>
        <p:nvGrpSpPr>
          <p:cNvPr id="165" name="그룹 164"/>
          <p:cNvGrpSpPr/>
          <p:nvPr/>
        </p:nvGrpSpPr>
        <p:grpSpPr>
          <a:xfrm>
            <a:off x="358090" y="3852566"/>
            <a:ext cx="4608512" cy="438570"/>
            <a:chOff x="503548" y="5656360"/>
            <a:chExt cx="4608512" cy="438570"/>
          </a:xfrm>
        </p:grpSpPr>
        <p:sp>
          <p:nvSpPr>
            <p:cNvPr id="166" name="모서리가 둥근 직사각형 165"/>
            <p:cNvSpPr/>
            <p:nvPr/>
          </p:nvSpPr>
          <p:spPr>
            <a:xfrm>
              <a:off x="503548" y="5678355"/>
              <a:ext cx="4608512" cy="416575"/>
            </a:xfrm>
            <a:prstGeom prst="roundRect">
              <a:avLst/>
            </a:prstGeom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2385253" y="5656360"/>
              <a:ext cx="84510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 smtClean="0"/>
                <a:t>Scalable/LB/HA</a:t>
              </a:r>
              <a:endParaRPr lang="ko-KR" altLang="en-US" sz="700" b="1" dirty="0"/>
            </a:p>
          </p:txBody>
        </p:sp>
      </p:grpSp>
      <p:grpSp>
        <p:nvGrpSpPr>
          <p:cNvPr id="183" name="그룹 182"/>
          <p:cNvGrpSpPr/>
          <p:nvPr/>
        </p:nvGrpSpPr>
        <p:grpSpPr>
          <a:xfrm>
            <a:off x="358090" y="3242234"/>
            <a:ext cx="4608512" cy="438570"/>
            <a:chOff x="503548" y="5656360"/>
            <a:chExt cx="4608512" cy="438570"/>
          </a:xfrm>
        </p:grpSpPr>
        <p:sp>
          <p:nvSpPr>
            <p:cNvPr id="184" name="모서리가 둥근 직사각형 183"/>
            <p:cNvSpPr/>
            <p:nvPr/>
          </p:nvSpPr>
          <p:spPr>
            <a:xfrm>
              <a:off x="503548" y="5678355"/>
              <a:ext cx="4608512" cy="416575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2385253" y="5656360"/>
              <a:ext cx="84510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 smtClean="0"/>
                <a:t>Scalable/LB/HA</a:t>
              </a:r>
              <a:endParaRPr lang="ko-KR" altLang="en-US" sz="700" b="1" dirty="0"/>
            </a:p>
          </p:txBody>
        </p:sp>
      </p:grpSp>
      <p:grpSp>
        <p:nvGrpSpPr>
          <p:cNvPr id="186" name="그룹 185"/>
          <p:cNvGrpSpPr/>
          <p:nvPr/>
        </p:nvGrpSpPr>
        <p:grpSpPr>
          <a:xfrm>
            <a:off x="358090" y="2634403"/>
            <a:ext cx="4608512" cy="438570"/>
            <a:chOff x="503548" y="5656360"/>
            <a:chExt cx="4608512" cy="438570"/>
          </a:xfrm>
        </p:grpSpPr>
        <p:sp>
          <p:nvSpPr>
            <p:cNvPr id="187" name="모서리가 둥근 직사각형 186"/>
            <p:cNvSpPr/>
            <p:nvPr/>
          </p:nvSpPr>
          <p:spPr>
            <a:xfrm>
              <a:off x="503548" y="5678355"/>
              <a:ext cx="4608512" cy="416575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2385253" y="5656360"/>
              <a:ext cx="84510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 smtClean="0"/>
                <a:t>Scalable/LB/HA</a:t>
              </a:r>
              <a:endParaRPr lang="ko-KR" altLang="en-US" sz="700" b="1" dirty="0"/>
            </a:p>
          </p:txBody>
        </p:sp>
      </p:grpSp>
      <p:grpSp>
        <p:nvGrpSpPr>
          <p:cNvPr id="189" name="그룹 188"/>
          <p:cNvGrpSpPr/>
          <p:nvPr/>
        </p:nvGrpSpPr>
        <p:grpSpPr>
          <a:xfrm>
            <a:off x="358090" y="2026832"/>
            <a:ext cx="4608512" cy="438570"/>
            <a:chOff x="503548" y="5656360"/>
            <a:chExt cx="4608512" cy="438570"/>
          </a:xfrm>
        </p:grpSpPr>
        <p:sp>
          <p:nvSpPr>
            <p:cNvPr id="190" name="모서리가 둥근 직사각형 189"/>
            <p:cNvSpPr/>
            <p:nvPr/>
          </p:nvSpPr>
          <p:spPr>
            <a:xfrm>
              <a:off x="503548" y="5678355"/>
              <a:ext cx="4608512" cy="416575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2385253" y="5656360"/>
              <a:ext cx="84510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 smtClean="0"/>
                <a:t>Scalable/LB/HA</a:t>
              </a:r>
              <a:endParaRPr lang="ko-KR" altLang="en-US" sz="700" b="1" dirty="0"/>
            </a:p>
          </p:txBody>
        </p:sp>
      </p:grpSp>
      <p:grpSp>
        <p:nvGrpSpPr>
          <p:cNvPr id="192" name="그룹 191"/>
          <p:cNvGrpSpPr/>
          <p:nvPr/>
        </p:nvGrpSpPr>
        <p:grpSpPr>
          <a:xfrm>
            <a:off x="358090" y="1422922"/>
            <a:ext cx="4608512" cy="438570"/>
            <a:chOff x="503548" y="5656360"/>
            <a:chExt cx="4608512" cy="438570"/>
          </a:xfrm>
        </p:grpSpPr>
        <p:sp>
          <p:nvSpPr>
            <p:cNvPr id="193" name="모서리가 둥근 직사각형 192"/>
            <p:cNvSpPr/>
            <p:nvPr/>
          </p:nvSpPr>
          <p:spPr>
            <a:xfrm>
              <a:off x="503548" y="5678355"/>
              <a:ext cx="4608512" cy="416575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2385253" y="5656360"/>
              <a:ext cx="84510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 smtClean="0"/>
                <a:t>Scalable/LB/HA</a:t>
              </a:r>
              <a:endParaRPr lang="ko-KR" altLang="en-US" sz="700" b="1" dirty="0"/>
            </a:p>
          </p:txBody>
        </p:sp>
      </p:grpSp>
      <p:grpSp>
        <p:nvGrpSpPr>
          <p:cNvPr id="195" name="그룹 194"/>
          <p:cNvGrpSpPr/>
          <p:nvPr/>
        </p:nvGrpSpPr>
        <p:grpSpPr>
          <a:xfrm>
            <a:off x="358090" y="808683"/>
            <a:ext cx="4608512" cy="438570"/>
            <a:chOff x="503548" y="5656360"/>
            <a:chExt cx="4608512" cy="438570"/>
          </a:xfrm>
        </p:grpSpPr>
        <p:sp>
          <p:nvSpPr>
            <p:cNvPr id="196" name="모서리가 둥근 직사각형 195"/>
            <p:cNvSpPr/>
            <p:nvPr/>
          </p:nvSpPr>
          <p:spPr>
            <a:xfrm>
              <a:off x="503548" y="5678355"/>
              <a:ext cx="4608512" cy="416575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2385253" y="5656360"/>
              <a:ext cx="84510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 smtClean="0"/>
                <a:t>Scalable/LB/HA</a:t>
              </a:r>
              <a:endParaRPr lang="ko-KR" altLang="en-US" sz="700" b="1" dirty="0"/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287524" y="511986"/>
            <a:ext cx="1475474" cy="5832648"/>
            <a:chOff x="432230" y="476672"/>
            <a:chExt cx="1475474" cy="5832648"/>
          </a:xfrm>
        </p:grpSpPr>
        <p:sp>
          <p:nvSpPr>
            <p:cNvPr id="4" name="직사각형 3"/>
            <p:cNvSpPr/>
            <p:nvPr/>
          </p:nvSpPr>
          <p:spPr>
            <a:xfrm>
              <a:off x="432230" y="476672"/>
              <a:ext cx="1475474" cy="58326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25774" y="476672"/>
              <a:ext cx="8659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 smtClean="0"/>
                <a:t>K8s-node-101</a:t>
              </a:r>
              <a:endParaRPr lang="ko-KR" altLang="en-US" sz="800" b="1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24778" y="5813485"/>
              <a:ext cx="1090379" cy="20796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</a:rPr>
                <a:t>Galera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24776" y="4598707"/>
              <a:ext cx="1090379" cy="20796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MongoDB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24775" y="3991317"/>
              <a:ext cx="1090379" cy="20796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</a:rPr>
                <a:t>Memcached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07016" y="3383927"/>
              <a:ext cx="1090379" cy="20796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Keystone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98132" y="2776537"/>
              <a:ext cx="1090379" cy="20796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Glance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598131" y="2169147"/>
              <a:ext cx="1090379" cy="20796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Ceilometer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98130" y="1561757"/>
              <a:ext cx="1090379" cy="20796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Neutron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07009" y="954367"/>
              <a:ext cx="1090379" cy="20796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Nova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624778" y="5206097"/>
              <a:ext cx="1090379" cy="20796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</a:rPr>
                <a:t>RabbtiMQ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9" name="그룹 198"/>
          <p:cNvGrpSpPr/>
          <p:nvPr/>
        </p:nvGrpSpPr>
        <p:grpSpPr>
          <a:xfrm>
            <a:off x="1925361" y="511986"/>
            <a:ext cx="1475474" cy="5832648"/>
            <a:chOff x="2070067" y="476672"/>
            <a:chExt cx="1475474" cy="5832648"/>
          </a:xfrm>
        </p:grpSpPr>
        <p:sp>
          <p:nvSpPr>
            <p:cNvPr id="68" name="직사각형 67"/>
            <p:cNvSpPr/>
            <p:nvPr/>
          </p:nvSpPr>
          <p:spPr>
            <a:xfrm>
              <a:off x="2070067" y="476672"/>
              <a:ext cx="1475474" cy="58326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374832" y="476672"/>
              <a:ext cx="8659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 smtClean="0"/>
                <a:t>K8s-node-102</a:t>
              </a:r>
              <a:endParaRPr lang="ko-KR" altLang="en-US" sz="800" b="1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262615" y="5813485"/>
              <a:ext cx="1090379" cy="20796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</a:rPr>
                <a:t>Galera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2262613" y="4598707"/>
              <a:ext cx="1090379" cy="20796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MongoDB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2262612" y="3991317"/>
              <a:ext cx="1090379" cy="20796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</a:rPr>
                <a:t>Memcached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2244853" y="3383927"/>
              <a:ext cx="1090379" cy="20796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Keystone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2235969" y="2776537"/>
              <a:ext cx="1090379" cy="20796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Glance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235968" y="2169147"/>
              <a:ext cx="1090379" cy="20796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Ceilometer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235967" y="1561757"/>
              <a:ext cx="1090379" cy="20796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Neutron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2244846" y="954367"/>
              <a:ext cx="1090379" cy="20796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Nova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2262615" y="5206097"/>
              <a:ext cx="1090379" cy="20796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</a:rPr>
                <a:t>RabbtiMQ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2" name="그룹 201"/>
          <p:cNvGrpSpPr/>
          <p:nvPr/>
        </p:nvGrpSpPr>
        <p:grpSpPr>
          <a:xfrm>
            <a:off x="3563198" y="511986"/>
            <a:ext cx="1475474" cy="5832648"/>
            <a:chOff x="3707904" y="476672"/>
            <a:chExt cx="1475474" cy="5832648"/>
          </a:xfrm>
        </p:grpSpPr>
        <p:sp>
          <p:nvSpPr>
            <p:cNvPr id="81" name="직사각형 80"/>
            <p:cNvSpPr/>
            <p:nvPr/>
          </p:nvSpPr>
          <p:spPr>
            <a:xfrm>
              <a:off x="3707904" y="476672"/>
              <a:ext cx="1475474" cy="583264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939734" y="476672"/>
              <a:ext cx="8659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1" dirty="0" smtClean="0"/>
                <a:t>K8s-node-103</a:t>
              </a:r>
              <a:endParaRPr lang="ko-KR" altLang="en-US" sz="800" b="1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3900452" y="5814515"/>
              <a:ext cx="1090379" cy="20590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</a:rPr>
                <a:t>Galera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3900450" y="4599737"/>
              <a:ext cx="1090379" cy="20590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MongoDB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3900449" y="3992347"/>
              <a:ext cx="1090379" cy="20590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</a:rPr>
                <a:t>Memcached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3882690" y="3384957"/>
              <a:ext cx="1090379" cy="20590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Keystone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3873806" y="2777567"/>
              <a:ext cx="1090379" cy="20590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Glance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3873805" y="2170177"/>
              <a:ext cx="1090379" cy="20590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Ceilometer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3873804" y="1562787"/>
              <a:ext cx="1090379" cy="20590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Neutron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3882683" y="955397"/>
              <a:ext cx="1090379" cy="20590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Nova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3900452" y="5207127"/>
              <a:ext cx="1090379" cy="20590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 smtClean="0">
                  <a:solidFill>
                    <a:schemeClr val="tx1"/>
                  </a:solidFill>
                </a:rPr>
                <a:t>RabbtiMQ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7" name="그룹 206"/>
          <p:cNvGrpSpPr/>
          <p:nvPr/>
        </p:nvGrpSpPr>
        <p:grpSpPr>
          <a:xfrm>
            <a:off x="5732670" y="800018"/>
            <a:ext cx="3051798" cy="438570"/>
            <a:chOff x="5624658" y="1600174"/>
            <a:chExt cx="3051798" cy="438570"/>
          </a:xfrm>
        </p:grpSpPr>
        <p:sp>
          <p:nvSpPr>
            <p:cNvPr id="204" name="모서리가 둥근 직사각형 203"/>
            <p:cNvSpPr/>
            <p:nvPr/>
          </p:nvSpPr>
          <p:spPr>
            <a:xfrm>
              <a:off x="5624658" y="1622169"/>
              <a:ext cx="3051798" cy="416575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6222668" y="1600174"/>
              <a:ext cx="9416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 smtClean="0"/>
                <a:t>Scalable/LB/HA</a:t>
              </a:r>
              <a:endParaRPr lang="ko-KR" altLang="en-US" sz="700" b="1" dirty="0"/>
            </a:p>
          </p:txBody>
        </p:sp>
      </p:grpSp>
      <p:sp>
        <p:nvSpPr>
          <p:cNvPr id="104" name="직사각형 103"/>
          <p:cNvSpPr/>
          <p:nvPr/>
        </p:nvSpPr>
        <p:spPr>
          <a:xfrm>
            <a:off x="7564673" y="980821"/>
            <a:ext cx="1090379" cy="2079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Neutron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5880672" y="980821"/>
            <a:ext cx="1090379" cy="2079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Neutron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5880672" y="6007990"/>
            <a:ext cx="1090379" cy="2079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Nova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7573550" y="6007990"/>
            <a:ext cx="1090379" cy="2079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Nova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218" name="그룹 217"/>
          <p:cNvGrpSpPr/>
          <p:nvPr/>
        </p:nvGrpSpPr>
        <p:grpSpPr>
          <a:xfrm>
            <a:off x="5950330" y="4221157"/>
            <a:ext cx="951062" cy="972817"/>
            <a:chOff x="5832782" y="4112367"/>
            <a:chExt cx="951062" cy="972817"/>
          </a:xfrm>
        </p:grpSpPr>
        <p:sp>
          <p:nvSpPr>
            <p:cNvPr id="211" name="모서리가 둥근 직사각형 210"/>
            <p:cNvSpPr/>
            <p:nvPr/>
          </p:nvSpPr>
          <p:spPr>
            <a:xfrm>
              <a:off x="5832782" y="4668609"/>
              <a:ext cx="539418" cy="416575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VM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3" name="모서리가 둥근 직사각형 212"/>
            <p:cNvSpPr/>
            <p:nvPr/>
          </p:nvSpPr>
          <p:spPr>
            <a:xfrm>
              <a:off x="6021492" y="4404434"/>
              <a:ext cx="539418" cy="416575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VM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4" name="모서리가 둥근 직사각형 213"/>
            <p:cNvSpPr/>
            <p:nvPr/>
          </p:nvSpPr>
          <p:spPr>
            <a:xfrm>
              <a:off x="6244426" y="4112367"/>
              <a:ext cx="539418" cy="416575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VM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9" name="그룹 218"/>
          <p:cNvGrpSpPr/>
          <p:nvPr/>
        </p:nvGrpSpPr>
        <p:grpSpPr>
          <a:xfrm>
            <a:off x="7643208" y="4221088"/>
            <a:ext cx="951062" cy="972817"/>
            <a:chOff x="5832782" y="4112367"/>
            <a:chExt cx="951062" cy="972817"/>
          </a:xfrm>
        </p:grpSpPr>
        <p:sp>
          <p:nvSpPr>
            <p:cNvPr id="220" name="모서리가 둥근 직사각형 219"/>
            <p:cNvSpPr/>
            <p:nvPr/>
          </p:nvSpPr>
          <p:spPr>
            <a:xfrm>
              <a:off x="5832782" y="4668609"/>
              <a:ext cx="539418" cy="416575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VM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1" name="모서리가 둥근 직사각형 220"/>
            <p:cNvSpPr/>
            <p:nvPr/>
          </p:nvSpPr>
          <p:spPr>
            <a:xfrm>
              <a:off x="6021492" y="4404434"/>
              <a:ext cx="539418" cy="416575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VM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2" name="모서리가 둥근 직사각형 221"/>
            <p:cNvSpPr/>
            <p:nvPr/>
          </p:nvSpPr>
          <p:spPr>
            <a:xfrm>
              <a:off x="6244426" y="4112367"/>
              <a:ext cx="539418" cy="416575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VM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24" name="직사각형 223"/>
          <p:cNvSpPr/>
          <p:nvPr/>
        </p:nvSpPr>
        <p:spPr>
          <a:xfrm>
            <a:off x="7573550" y="5668204"/>
            <a:ext cx="1090379" cy="2079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Neutron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5" name="직사각형 224"/>
          <p:cNvSpPr/>
          <p:nvPr/>
        </p:nvSpPr>
        <p:spPr>
          <a:xfrm>
            <a:off x="5880672" y="5668204"/>
            <a:ext cx="1090379" cy="2079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Neutron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4752512" y="655216"/>
            <a:ext cx="487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…</a:t>
            </a:r>
            <a:endParaRPr lang="ko-KR" altLang="en-US" sz="3200" dirty="0"/>
          </a:p>
        </p:txBody>
      </p:sp>
      <p:sp>
        <p:nvSpPr>
          <p:cNvPr id="228" name="TextBox 227"/>
          <p:cNvSpPr txBox="1"/>
          <p:nvPr/>
        </p:nvSpPr>
        <p:spPr>
          <a:xfrm>
            <a:off x="4752512" y="1262208"/>
            <a:ext cx="487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…</a:t>
            </a:r>
            <a:endParaRPr lang="ko-KR" altLang="en-US" sz="3200" dirty="0"/>
          </a:p>
        </p:txBody>
      </p:sp>
      <p:sp>
        <p:nvSpPr>
          <p:cNvPr id="229" name="TextBox 228"/>
          <p:cNvSpPr txBox="1"/>
          <p:nvPr/>
        </p:nvSpPr>
        <p:spPr>
          <a:xfrm>
            <a:off x="4752512" y="1869200"/>
            <a:ext cx="487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…</a:t>
            </a:r>
            <a:endParaRPr lang="ko-KR" altLang="en-US" sz="3200" dirty="0"/>
          </a:p>
        </p:txBody>
      </p:sp>
      <p:sp>
        <p:nvSpPr>
          <p:cNvPr id="230" name="TextBox 229"/>
          <p:cNvSpPr txBox="1"/>
          <p:nvPr/>
        </p:nvSpPr>
        <p:spPr>
          <a:xfrm>
            <a:off x="4752512" y="2476192"/>
            <a:ext cx="487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…</a:t>
            </a:r>
            <a:endParaRPr lang="ko-KR" altLang="en-US" sz="3200" dirty="0"/>
          </a:p>
        </p:txBody>
      </p:sp>
      <p:sp>
        <p:nvSpPr>
          <p:cNvPr id="231" name="TextBox 230"/>
          <p:cNvSpPr txBox="1"/>
          <p:nvPr/>
        </p:nvSpPr>
        <p:spPr>
          <a:xfrm>
            <a:off x="4752512" y="3083184"/>
            <a:ext cx="487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…</a:t>
            </a:r>
            <a:endParaRPr lang="ko-KR" altLang="en-US" sz="3200" dirty="0"/>
          </a:p>
        </p:txBody>
      </p:sp>
      <p:sp>
        <p:nvSpPr>
          <p:cNvPr id="232" name="TextBox 231"/>
          <p:cNvSpPr txBox="1"/>
          <p:nvPr/>
        </p:nvSpPr>
        <p:spPr>
          <a:xfrm>
            <a:off x="4752512" y="3690176"/>
            <a:ext cx="487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…</a:t>
            </a:r>
            <a:endParaRPr lang="ko-KR" altLang="en-US" sz="3200" dirty="0"/>
          </a:p>
        </p:txBody>
      </p:sp>
      <p:sp>
        <p:nvSpPr>
          <p:cNvPr id="233" name="TextBox 232"/>
          <p:cNvSpPr txBox="1"/>
          <p:nvPr/>
        </p:nvSpPr>
        <p:spPr>
          <a:xfrm>
            <a:off x="4752512" y="4297169"/>
            <a:ext cx="487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…</a:t>
            </a:r>
            <a:endParaRPr lang="ko-KR" altLang="en-US" sz="3200" dirty="0"/>
          </a:p>
        </p:txBody>
      </p:sp>
      <p:sp>
        <p:nvSpPr>
          <p:cNvPr id="234" name="TextBox 233"/>
          <p:cNvSpPr txBox="1"/>
          <p:nvPr/>
        </p:nvSpPr>
        <p:spPr>
          <a:xfrm>
            <a:off x="4752512" y="4904161"/>
            <a:ext cx="487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…</a:t>
            </a:r>
            <a:endParaRPr lang="ko-KR" altLang="en-US" sz="3200" dirty="0"/>
          </a:p>
        </p:txBody>
      </p:sp>
      <p:sp>
        <p:nvSpPr>
          <p:cNvPr id="235" name="TextBox 234"/>
          <p:cNvSpPr txBox="1"/>
          <p:nvPr/>
        </p:nvSpPr>
        <p:spPr>
          <a:xfrm>
            <a:off x="4752512" y="5528912"/>
            <a:ext cx="487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…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55942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66</Words>
  <Application>Microsoft Office PowerPoint</Application>
  <PresentationFormat>화면 슬라이드 쇼(4:3)</PresentationFormat>
  <Paragraphs>66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</dc:creator>
  <cp:lastModifiedBy>Home</cp:lastModifiedBy>
  <cp:revision>16</cp:revision>
  <dcterms:created xsi:type="dcterms:W3CDTF">2018-07-04T10:50:32Z</dcterms:created>
  <dcterms:modified xsi:type="dcterms:W3CDTF">2018-07-04T13:50:55Z</dcterms:modified>
</cp:coreProperties>
</file>