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5956E-4CB8-4AA2-8F47-83E919540AF3}" v="3" dt="2018-06-25T19:20:52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33710E-E34E-4AED-9D61-FE9CABCECA60}"/>
              </a:ext>
            </a:extLst>
          </p:cNvPr>
          <p:cNvSpPr/>
          <p:nvPr/>
        </p:nvSpPr>
        <p:spPr>
          <a:xfrm>
            <a:off x="2876" y="2468593"/>
            <a:ext cx="12186248" cy="2150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FFFFFF"/>
                </a:solidFill>
                <a:latin typeface="calibri"/>
                <a:cs typeface="calibri"/>
              </a:rPr>
              <a:t>{ S M A R T  B O X 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88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solidFill>
                  <a:srgbClr val="F2F2F2"/>
                </a:solidFill>
                <a:cs typeface="Calibri"/>
              </a:rPr>
              <a:t>Projeto</a:t>
            </a:r>
            <a:r>
              <a:rPr lang="en-US" dirty="0">
                <a:solidFill>
                  <a:srgbClr val="F2F2F2"/>
                </a:solidFill>
                <a:cs typeface="Calibri"/>
              </a:rPr>
              <a:t> Controle de </a:t>
            </a:r>
            <a:r>
              <a:rPr lang="en-US" dirty="0" err="1">
                <a:solidFill>
                  <a:srgbClr val="F2F2F2"/>
                </a:solidFill>
                <a:cs typeface="Calibri"/>
              </a:rPr>
              <a:t>Estoque</a:t>
            </a:r>
            <a:endParaRPr lang="en-US" dirty="0">
              <a:solidFill>
                <a:srgbClr val="F2F2F2"/>
              </a:solidFill>
              <a:cs typeface="Calibri"/>
            </a:endParaRPr>
          </a:p>
          <a:p>
            <a:r>
              <a:rPr lang="en-US" b="1" dirty="0" err="1">
                <a:solidFill>
                  <a:srgbClr val="F2F2F2"/>
                </a:solidFill>
                <a:cs typeface="Calibri"/>
              </a:rPr>
              <a:t>Engenharia</a:t>
            </a:r>
            <a:r>
              <a:rPr lang="en-US" b="1" dirty="0">
                <a:solidFill>
                  <a:srgbClr val="F2F2F2"/>
                </a:solidFill>
                <a:cs typeface="Calibri"/>
              </a:rPr>
              <a:t> de Software</a:t>
            </a:r>
          </a:p>
          <a:p>
            <a:endParaRPr lang="en-US" b="1" dirty="0">
              <a:solidFill>
                <a:srgbClr val="F2F2F2"/>
              </a:solidFill>
              <a:cs typeface="Calibri"/>
            </a:endParaRPr>
          </a:p>
          <a:p>
            <a:endParaRPr lang="en-US">
              <a:solidFill>
                <a:srgbClr val="F2F2F2"/>
              </a:solidFill>
              <a:cs typeface="Calibri"/>
            </a:endParaRPr>
          </a:p>
          <a:p>
            <a:endParaRPr lang="en-US">
              <a:solidFill>
                <a:srgbClr val="F2F2F2"/>
              </a:solidFill>
              <a:cs typeface="Calibri"/>
            </a:endParaRPr>
          </a:p>
          <a:p>
            <a:endParaRPr lang="en-US">
              <a:solidFill>
                <a:srgbClr val="F2F2F2"/>
              </a:solidFill>
              <a:cs typeface="Calibri"/>
            </a:endParaRPr>
          </a:p>
          <a:p>
            <a:endParaRPr lang="en-US" sz="1600">
              <a:solidFill>
                <a:srgbClr val="7F7F7F"/>
              </a:solidFill>
              <a:cs typeface="Calibri"/>
            </a:endParaRPr>
          </a:p>
          <a:p>
            <a:r>
              <a:rPr lang="en-US" sz="1600" dirty="0">
                <a:solidFill>
                  <a:srgbClr val="7F7F7F"/>
                </a:solidFill>
                <a:cs typeface="Calibri"/>
              </a:rPr>
              <a:t>Por Daniel Souza e </a:t>
            </a:r>
            <a:r>
              <a:rPr lang="en-US" sz="1600" dirty="0" err="1">
                <a:solidFill>
                  <a:srgbClr val="7F7F7F"/>
                </a:solidFill>
                <a:cs typeface="Calibri"/>
              </a:rPr>
              <a:t>Olindo</a:t>
            </a:r>
            <a:r>
              <a:rPr lang="en-US" sz="1600" dirty="0">
                <a:solidFill>
                  <a:srgbClr val="7F7F7F"/>
                </a:solidFill>
                <a:cs typeface="Calibri"/>
              </a:rPr>
              <a:t> Mendes</a:t>
            </a:r>
            <a:endParaRPr lang="en-US" dirty="0"/>
          </a:p>
          <a:p>
            <a:endParaRPr lang="en-US">
              <a:solidFill>
                <a:srgbClr val="F2F2F2"/>
              </a:solidFill>
              <a:cs typeface="Calibri"/>
            </a:endParaRPr>
          </a:p>
          <a:p>
            <a:endParaRPr lang="en-US">
              <a:solidFill>
                <a:srgbClr val="F2F2F2"/>
              </a:solidFill>
              <a:cs typeface="Calibri"/>
            </a:endParaRPr>
          </a:p>
          <a:p>
            <a:endParaRPr lang="en-US">
              <a:solidFill>
                <a:srgbClr val="F2F2F2"/>
              </a:solidFill>
              <a:cs typeface="Calibri"/>
            </a:endParaRPr>
          </a:p>
          <a:p>
            <a:endParaRPr lang="en-US">
              <a:solidFill>
                <a:srgbClr val="F2F2F2"/>
              </a:solidFill>
              <a:cs typeface="Calibri"/>
            </a:endParaRPr>
          </a:p>
          <a:p>
            <a:endParaRPr lang="en-US">
              <a:solidFill>
                <a:srgbClr val="F2F2F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06ED12-24F4-43DE-AEF7-FCD98ACBAA06}"/>
              </a:ext>
            </a:extLst>
          </p:cNvPr>
          <p:cNvSpPr/>
          <p:nvPr/>
        </p:nvSpPr>
        <p:spPr>
          <a:xfrm>
            <a:off x="2874" y="2875"/>
            <a:ext cx="12207815" cy="125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4DB7-3408-41BD-AD09-BDE39D36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27257"/>
            <a:ext cx="10515600" cy="1325563"/>
          </a:xfrm>
        </p:spPr>
        <p:txBody>
          <a:bodyPr/>
          <a:lstStyle/>
          <a:p>
            <a:r>
              <a:rPr lang="en-US" b="1" err="1">
                <a:solidFill>
                  <a:srgbClr val="FFFFFF"/>
                </a:solidFill>
                <a:cs typeface="Calibri Light"/>
              </a:rPr>
              <a:t>Descrição</a:t>
            </a:r>
            <a:endParaRPr lang="en-US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27C9-A037-4D43-9A56-0D392D56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cs typeface="Calibri"/>
              </a:rPr>
              <a:t>Objetivo</a:t>
            </a:r>
            <a:r>
              <a:rPr lang="en-US" b="1">
                <a:cs typeface="Calibri"/>
              </a:rPr>
              <a:t>:</a:t>
            </a:r>
            <a:r>
              <a:rPr lang="en-US">
                <a:cs typeface="Calibri"/>
              </a:rPr>
              <a:t> </a:t>
            </a:r>
            <a:r>
              <a:rPr lang="pt-BR">
                <a:cs typeface="Calibri"/>
              </a:rPr>
              <a:t>Auxiliar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negócios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há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necessidade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gerência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produtos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adquiridos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ou</a:t>
            </a:r>
            <a:r>
              <a:rPr lang="en-US">
                <a:cs typeface="Calibri"/>
              </a:rPr>
              <a:t> </a:t>
            </a:r>
            <a:r>
              <a:rPr lang="pt-BR">
                <a:cs typeface="Calibri"/>
              </a:rPr>
              <a:t>previamente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estocados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em</a:t>
            </a:r>
            <a:r>
              <a:rPr lang="en-US">
                <a:cs typeface="Calibri"/>
              </a:rPr>
              <a:t> um </a:t>
            </a:r>
            <a:r>
              <a:rPr lang="en-US" err="1">
                <a:cs typeface="Calibri"/>
              </a:rPr>
              <a:t>almoxarifado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depósito</a:t>
            </a:r>
            <a:r>
              <a:rPr lang="en-US">
                <a:cs typeface="Calibri"/>
              </a:rPr>
              <a:t>.</a:t>
            </a:r>
          </a:p>
          <a:p>
            <a:r>
              <a:rPr lang="en-US" b="1" err="1">
                <a:ea typeface="+mn-lt"/>
                <a:cs typeface="+mn-lt"/>
              </a:rPr>
              <a:t>Solução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técnica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</a:rPr>
              <a:t>Software </a:t>
            </a:r>
            <a:r>
              <a:rPr lang="en-US" err="1">
                <a:ea typeface="+mn-lt"/>
                <a:cs typeface="+mn-lt"/>
              </a:rPr>
              <a:t>onde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usuários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cadastrar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editar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consultar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excluir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produtos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um banco de dados </a:t>
            </a:r>
            <a:r>
              <a:rPr lang="en-US" err="1">
                <a:ea typeface="+mn-lt"/>
                <a:cs typeface="+mn-lt"/>
              </a:rPr>
              <a:t>personalizado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lvl="1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84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06ED12-24F4-43DE-AEF7-FCD98ACBAA06}"/>
              </a:ext>
            </a:extLst>
          </p:cNvPr>
          <p:cNvSpPr/>
          <p:nvPr/>
        </p:nvSpPr>
        <p:spPr>
          <a:xfrm>
            <a:off x="2874" y="2875"/>
            <a:ext cx="12207815" cy="125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4DB7-3408-41BD-AD09-BDE39D36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27257"/>
            <a:ext cx="10515600" cy="1325563"/>
          </a:xfrm>
        </p:spPr>
        <p:txBody>
          <a:bodyPr/>
          <a:lstStyle/>
          <a:p>
            <a:r>
              <a:rPr lang="en-US" b="1" err="1">
                <a:solidFill>
                  <a:srgbClr val="FFFFFF"/>
                </a:solidFill>
                <a:cs typeface="Calibri Light"/>
              </a:rPr>
              <a:t>Requisitos</a:t>
            </a:r>
            <a:r>
              <a:rPr lang="en-US" b="1">
                <a:solidFill>
                  <a:srgbClr val="FFFFFF"/>
                </a:solidFill>
                <a:cs typeface="Calibri Light"/>
              </a:rPr>
              <a:t> </a:t>
            </a:r>
            <a:r>
              <a:rPr lang="en-US" b="1" err="1">
                <a:solidFill>
                  <a:srgbClr val="FFFFFF"/>
                </a:solidFill>
                <a:cs typeface="Calibri Light"/>
              </a:rPr>
              <a:t>Funcionais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27C9-A037-4D43-9A56-0D392D56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Login de </a:t>
            </a:r>
            <a:r>
              <a:rPr lang="en-US" err="1">
                <a:ea typeface="+mn-lt"/>
                <a:cs typeface="+mn-lt"/>
              </a:rPr>
              <a:t>usuários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comuns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administradores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acesso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;</a:t>
            </a:r>
          </a:p>
          <a:p>
            <a:r>
              <a:rPr lang="en-US" err="1">
                <a:ea typeface="+mn-lt"/>
                <a:cs typeface="+mn-lt"/>
              </a:rPr>
              <a:t>Cadastro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novos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componentes</a:t>
            </a:r>
            <a:r>
              <a:rPr lang="en-US">
                <a:ea typeface="+mn-lt"/>
                <a:cs typeface="+mn-lt"/>
              </a:rPr>
              <a:t> com </a:t>
            </a:r>
            <a:r>
              <a:rPr lang="en-US" err="1">
                <a:ea typeface="+mn-lt"/>
                <a:cs typeface="+mn-lt"/>
              </a:rPr>
              <a:t>atributos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descritivos</a:t>
            </a:r>
            <a:r>
              <a:rPr lang="en-US">
                <a:ea typeface="+mn-lt"/>
                <a:cs typeface="+mn-lt"/>
              </a:rPr>
              <a:t>;</a:t>
            </a:r>
          </a:p>
          <a:p>
            <a:r>
              <a:rPr lang="en-US" err="1">
                <a:ea typeface="+mn-lt"/>
                <a:cs typeface="+mn-lt"/>
              </a:rPr>
              <a:t>Busca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componentes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previamente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cadastrados</a:t>
            </a:r>
            <a:r>
              <a:rPr lang="en-US">
                <a:ea typeface="+mn-lt"/>
                <a:cs typeface="+mn-lt"/>
              </a:rPr>
              <a:t> no banco de dados;</a:t>
            </a:r>
          </a:p>
          <a:p>
            <a:r>
              <a:rPr lang="en-US" err="1">
                <a:ea typeface="+mn-lt"/>
                <a:cs typeface="+mn-lt"/>
              </a:rPr>
              <a:t>Edição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atributos</a:t>
            </a:r>
            <a:r>
              <a:rPr lang="en-US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componentes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previamente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cadastrados</a:t>
            </a:r>
            <a:r>
              <a:rPr lang="en-US">
                <a:ea typeface="+mn-lt"/>
                <a:cs typeface="+mn-lt"/>
              </a:rPr>
              <a:t>;</a:t>
            </a:r>
          </a:p>
          <a:p>
            <a:r>
              <a:rPr lang="en-US" err="1">
                <a:ea typeface="+mn-lt"/>
                <a:cs typeface="+mn-lt"/>
              </a:rPr>
              <a:t>Exclusão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componentes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previamente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cadastrados</a:t>
            </a:r>
            <a:r>
              <a:rPr lang="en-US">
                <a:ea typeface="+mn-lt"/>
                <a:cs typeface="+mn-lt"/>
              </a:rPr>
              <a:t>;</a:t>
            </a:r>
          </a:p>
          <a:p>
            <a:r>
              <a:rPr lang="en-US" err="1">
                <a:ea typeface="+mn-lt"/>
                <a:cs typeface="+mn-lt"/>
              </a:rPr>
              <a:t>Restrição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funções</a:t>
            </a:r>
            <a:r>
              <a:rPr lang="en-US">
                <a:ea typeface="+mn-lt"/>
                <a:cs typeface="+mn-lt"/>
              </a:rPr>
              <a:t> entre </a:t>
            </a:r>
            <a:r>
              <a:rPr lang="en-US" err="1">
                <a:ea typeface="+mn-lt"/>
                <a:cs typeface="+mn-lt"/>
              </a:rPr>
              <a:t>usuários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comuns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administradores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50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06ED12-24F4-43DE-AEF7-FCD98ACBAA06}"/>
              </a:ext>
            </a:extLst>
          </p:cNvPr>
          <p:cNvSpPr/>
          <p:nvPr/>
        </p:nvSpPr>
        <p:spPr>
          <a:xfrm>
            <a:off x="2874" y="2875"/>
            <a:ext cx="12207815" cy="125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4DB7-3408-41BD-AD09-BDE39D36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27257"/>
            <a:ext cx="10515600" cy="1325563"/>
          </a:xfrm>
        </p:spPr>
        <p:txBody>
          <a:bodyPr/>
          <a:lstStyle/>
          <a:p>
            <a:r>
              <a:rPr lang="en-US" b="1" err="1">
                <a:solidFill>
                  <a:srgbClr val="FFFFFF"/>
                </a:solidFill>
                <a:cs typeface="Calibri Light"/>
              </a:rPr>
              <a:t>Requisitos</a:t>
            </a:r>
            <a:r>
              <a:rPr lang="en-US" b="1">
                <a:solidFill>
                  <a:srgbClr val="FFFFFF"/>
                </a:solidFill>
                <a:cs typeface="Calibri Light"/>
              </a:rPr>
              <a:t> </a:t>
            </a:r>
            <a:r>
              <a:rPr lang="en-US" b="1" err="1">
                <a:solidFill>
                  <a:srgbClr val="FFFFFF"/>
                </a:solidFill>
                <a:cs typeface="Calibri Light"/>
              </a:rPr>
              <a:t>Não-Funcionais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27C9-A037-4D43-9A56-0D392D56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Interface simples e </a:t>
            </a:r>
            <a:r>
              <a:rPr lang="en-US" err="1">
                <a:ea typeface="+mn-lt"/>
                <a:cs typeface="+mn-lt"/>
              </a:rPr>
              <a:t>enxuta</a:t>
            </a:r>
            <a:r>
              <a:rPr lang="en-US">
                <a:cs typeface="Calibri"/>
              </a:rPr>
              <a:t>;</a:t>
            </a:r>
          </a:p>
          <a:p>
            <a:r>
              <a:rPr lang="en-US">
                <a:cs typeface="Calibri"/>
              </a:rPr>
              <a:t>Interface </a:t>
            </a:r>
            <a:r>
              <a:rPr lang="en-US" err="1">
                <a:cs typeface="Calibri"/>
              </a:rPr>
              <a:t>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Português</a:t>
            </a:r>
            <a:r>
              <a:rPr lang="en-US">
                <a:cs typeface="Calibri"/>
              </a:rPr>
              <a:t> (BR);</a:t>
            </a:r>
          </a:p>
          <a:p>
            <a:r>
              <a:rPr lang="en-US">
                <a:cs typeface="Calibri"/>
              </a:rPr>
              <a:t>Baixo </a:t>
            </a:r>
            <a:r>
              <a:rPr lang="en-US" err="1">
                <a:cs typeface="Calibri"/>
              </a:rPr>
              <a:t>consumo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processamento</a:t>
            </a:r>
            <a:r>
              <a:rPr lang="en-US">
                <a:cs typeface="Calibri"/>
              </a:rPr>
              <a:t> para a </a:t>
            </a:r>
            <a:r>
              <a:rPr lang="en-US" err="1">
                <a:cs typeface="Calibri"/>
              </a:rPr>
              <a:t>utilização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programa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computadores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antigos</a:t>
            </a:r>
            <a:r>
              <a:rPr lang="en-US">
                <a:cs typeface="Calibri"/>
              </a:rPr>
              <a:t>;</a:t>
            </a:r>
          </a:p>
          <a:p>
            <a:r>
              <a:rPr lang="en-US" err="1">
                <a:cs typeface="Calibri"/>
              </a:rPr>
              <a:t>Comunicação</a:t>
            </a:r>
            <a:r>
              <a:rPr lang="en-US">
                <a:cs typeface="Calibri"/>
              </a:rPr>
              <a:t> com banco de dados MySQL;</a:t>
            </a:r>
          </a:p>
          <a:p>
            <a:r>
              <a:rPr lang="en-US">
                <a:cs typeface="Calibri"/>
              </a:rPr>
              <a:t>Software </a:t>
            </a:r>
            <a:r>
              <a:rPr lang="en-US" err="1">
                <a:cs typeface="Calibri"/>
              </a:rPr>
              <a:t>desenvolvido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em</a:t>
            </a:r>
            <a:r>
              <a:rPr lang="en-US">
                <a:cs typeface="Calibri"/>
              </a:rPr>
              <a:t> JAVA.</a:t>
            </a:r>
          </a:p>
        </p:txBody>
      </p:sp>
    </p:spTree>
    <p:extLst>
      <p:ext uri="{BB962C8B-B14F-4D97-AF65-F5344CB8AC3E}">
        <p14:creationId xmlns:p14="http://schemas.microsoft.com/office/powerpoint/2010/main" val="283118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06ED12-24F4-43DE-AEF7-FCD98ACBAA06}"/>
              </a:ext>
            </a:extLst>
          </p:cNvPr>
          <p:cNvSpPr/>
          <p:nvPr/>
        </p:nvSpPr>
        <p:spPr>
          <a:xfrm>
            <a:off x="2874" y="2875"/>
            <a:ext cx="12207815" cy="125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4DB7-3408-41BD-AD09-BDE39D36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27257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FFFF"/>
                </a:solidFill>
                <a:cs typeface="Calibri Light"/>
              </a:rPr>
              <a:t>Características</a:t>
            </a:r>
            <a:r>
              <a:rPr lang="en-US" b="1" dirty="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b="1" dirty="0" err="1">
                <a:solidFill>
                  <a:srgbClr val="FFFFFF"/>
                </a:solidFill>
                <a:cs typeface="Calibri Light"/>
              </a:rPr>
              <a:t>Técnicas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27C9-A037-4D43-9A56-0D392D56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Softwares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utilizados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desenvolvimento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NetBeans</a:t>
            </a:r>
          </a:p>
          <a:p>
            <a:pPr lvl="1"/>
            <a:r>
              <a:rPr lang="en-US" dirty="0">
                <a:cs typeface="Calibri"/>
              </a:rPr>
              <a:t>MySQL Workbench;</a:t>
            </a:r>
            <a:endParaRPr lang="en-US" dirty="0"/>
          </a:p>
          <a:p>
            <a:r>
              <a:rPr lang="en-US" dirty="0" err="1">
                <a:cs typeface="Calibri"/>
              </a:rPr>
              <a:t>Linguagens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utilizadas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>
                <a:cs typeface="Calibri"/>
              </a:rPr>
              <a:t>JAVA;</a:t>
            </a:r>
          </a:p>
          <a:p>
            <a:pPr lvl="1"/>
            <a:r>
              <a:rPr lang="en-US" dirty="0">
                <a:cs typeface="Calibri"/>
              </a:rPr>
              <a:t>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6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06ED12-24F4-43DE-AEF7-FCD98ACBAA06}"/>
              </a:ext>
            </a:extLst>
          </p:cNvPr>
          <p:cNvSpPr/>
          <p:nvPr/>
        </p:nvSpPr>
        <p:spPr>
          <a:xfrm>
            <a:off x="2874" y="2875"/>
            <a:ext cx="12207815" cy="125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4DB7-3408-41BD-AD09-BDE39D36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27257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FFFF"/>
                </a:solidFill>
                <a:cs typeface="Calibri Light"/>
              </a:rPr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27C9-A037-4D43-9A56-0D392D56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0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>
                <a:cs typeface="Calibri"/>
              </a:rPr>
              <a:t>Tela</a:t>
            </a:r>
            <a:r>
              <a:rPr lang="en-US">
                <a:cs typeface="Calibri"/>
              </a:rPr>
              <a:t> de Login, </a:t>
            </a:r>
            <a:r>
              <a:rPr lang="en-US" err="1">
                <a:cs typeface="Calibri"/>
              </a:rPr>
              <a:t>Tela</a:t>
            </a:r>
            <a:r>
              <a:rPr lang="en-US">
                <a:cs typeface="Calibri"/>
              </a:rPr>
              <a:t> Principal (</a:t>
            </a:r>
            <a:r>
              <a:rPr lang="en-US" err="1">
                <a:cs typeface="Calibri"/>
              </a:rPr>
              <a:t>adm</a:t>
            </a:r>
            <a:r>
              <a:rPr lang="en-US">
                <a:cs typeface="Calibri"/>
              </a:rPr>
              <a:t>), </a:t>
            </a:r>
            <a:r>
              <a:rPr lang="en-US" err="1">
                <a:cs typeface="Calibri"/>
              </a:rPr>
              <a:t>Tela</a:t>
            </a:r>
            <a:r>
              <a:rPr lang="en-US">
                <a:cs typeface="Calibri"/>
              </a:rPr>
              <a:t> Principal (user):</a:t>
            </a:r>
          </a:p>
        </p:txBody>
      </p:sp>
      <p:pic>
        <p:nvPicPr>
          <p:cNvPr id="4" name="Picture 4" descr="Captura de tela do Login do Software">
            <a:extLst>
              <a:ext uri="{FF2B5EF4-FFF2-40B4-BE49-F238E27FC236}">
                <a16:creationId xmlns:a16="http://schemas.microsoft.com/office/drawing/2014/main" id="{5E9F5119-AC93-4310-83D8-B3603806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2787099"/>
            <a:ext cx="2743200" cy="227584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597525-1E29-4562-A837-C34F841F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26" y="2786864"/>
            <a:ext cx="3986841" cy="2722009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83DDE5-A58B-452F-AD79-1176038DA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875" y="2786748"/>
            <a:ext cx="3986841" cy="27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06ED12-24F4-43DE-AEF7-FCD98ACBAA06}"/>
              </a:ext>
            </a:extLst>
          </p:cNvPr>
          <p:cNvSpPr/>
          <p:nvPr/>
        </p:nvSpPr>
        <p:spPr>
          <a:xfrm>
            <a:off x="2874" y="2875"/>
            <a:ext cx="12207815" cy="125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4DB7-3408-41BD-AD09-BDE39D36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27257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FFFF"/>
                </a:solidFill>
                <a:cs typeface="Calibri Light"/>
              </a:rPr>
              <a:t>Diagrama</a:t>
            </a:r>
            <a:r>
              <a:rPr lang="en-US" b="1" dirty="0">
                <a:solidFill>
                  <a:srgbClr val="FFFFFF"/>
                </a:solidFill>
                <a:cs typeface="Calibri Light"/>
              </a:rPr>
              <a:t> de </a:t>
            </a:r>
            <a:r>
              <a:rPr lang="en-US" b="1" dirty="0" err="1">
                <a:solidFill>
                  <a:srgbClr val="FFFFFF"/>
                </a:solidFill>
                <a:cs typeface="Calibri Light"/>
              </a:rPr>
              <a:t>Casos</a:t>
            </a:r>
            <a:r>
              <a:rPr lang="en-US" b="1" dirty="0">
                <a:solidFill>
                  <a:srgbClr val="FFFFFF"/>
                </a:solidFill>
                <a:cs typeface="Calibri Light"/>
              </a:rPr>
              <a:t> de </a:t>
            </a:r>
            <a:r>
              <a:rPr lang="en-US" b="1" dirty="0" err="1">
                <a:solidFill>
                  <a:srgbClr val="FFFFFF"/>
                </a:solidFill>
                <a:cs typeface="Calibri Light"/>
              </a:rPr>
              <a:t>Uso</a:t>
            </a:r>
          </a:p>
        </p:txBody>
      </p:sp>
      <p:pic>
        <p:nvPicPr>
          <p:cNvPr id="10" name="Picture 10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7E3E821-A5C5-4BCC-950B-88E2DCC3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40" y="1507477"/>
            <a:ext cx="8271293" cy="50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{ S M A R T  B O X }</vt:lpstr>
      <vt:lpstr>Descrição</vt:lpstr>
      <vt:lpstr>Requisitos Funcionais</vt:lpstr>
      <vt:lpstr>Requisitos Não-Funcionais</vt:lpstr>
      <vt:lpstr>Características Técnicas</vt:lpstr>
      <vt:lpstr>Resultados</vt:lpstr>
      <vt:lpstr>Diagrama de Casos 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</cp:revision>
  <dcterms:modified xsi:type="dcterms:W3CDTF">2018-06-27T10:20:55Z</dcterms:modified>
</cp:coreProperties>
</file>