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4" r:id="rId6"/>
    <p:sldId id="261" r:id="rId7"/>
    <p:sldId id="260" r:id="rId8"/>
    <p:sldId id="262" r:id="rId9"/>
    <p:sldId id="266" r:id="rId10"/>
    <p:sldId id="267" r:id="rId11"/>
    <p:sldId id="268" r:id="rId12"/>
    <p:sldId id="265" r:id="rId13"/>
    <p:sldId id="269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6" autoAdjust="0"/>
    <p:restoredTop sz="94710" autoAdjust="0"/>
  </p:normalViewPr>
  <p:slideViewPr>
    <p:cSldViewPr>
      <p:cViewPr varScale="1">
        <p:scale>
          <a:sx n="98" d="100"/>
          <a:sy n="98" d="100"/>
        </p:scale>
        <p:origin x="-12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5AF0C-CE70-4E23-B2D1-FA90DE225309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CF833-EB77-40BC-9BA6-BD807CC1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17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2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1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0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0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5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2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2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2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833-EB77-40BC-9BA6-BD807CC167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2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13-7-7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35/order/" TargetMode="External"/><Relationship Id="rId4" Type="http://schemas.openxmlformats.org/officeDocument/2006/relationships/hyperlink" Target="http://192.168.1.135/order/enter000.ph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216" y="0"/>
            <a:ext cx="914621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微软雅黑"/>
                <a:ea typeface="微软雅黑"/>
                <a:cs typeface="微软雅黑"/>
              </a:rPr>
              <a:t>可视化在线点餐系统</a:t>
            </a:r>
            <a:endParaRPr lang="zh-CN" altLang="en-US" sz="5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6669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13489" y="-2738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2987824" y="2708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hlinkClick r:id="rId3"/>
              </a:rPr>
              <a:t>项目地址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87824" y="36459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hlinkClick r:id="rId4"/>
              </a:rPr>
              <a:t>信息录入页面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5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-9939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产品功能拓展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63" y="2132856"/>
            <a:ext cx="2720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自助添加餐厅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菜谱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9" y="2996952"/>
            <a:ext cx="489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饮食监控与营养健康分析与建议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933056"/>
            <a:ext cx="9719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我们提出的是一种理念与思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路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endParaRPr lang="en-US" altLang="zh-CN" sz="2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把饮食健康直观</a:t>
            </a:r>
            <a:r>
              <a:rPr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的贯彻到我们日常的点餐饮食过程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中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的解决方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案。</a:t>
            </a: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6791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-9939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产品优势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045" y="23912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使用成本低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044" y="3111351"/>
            <a:ext cx="539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可以全面覆盖不知名小饭店</a:t>
            </a: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683568" y="486916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和小饭店达成一致意见，短信通知店家菜谱</a:t>
            </a: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683568" y="4005064"/>
            <a:ext cx="539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用户可以自助增加餐厅添加菜谱</a:t>
            </a: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6647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-9939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产品目标定位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045" y="2391271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用户主导，全面覆盖用户目标餐厅，辅助用户饮食决策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044" y="3111351"/>
            <a:ext cx="757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目前比较流行的订餐点餐系统的定位不同，它们是面向餐厅解决方案，而我们是面向广大群众提出的订餐和食疗养生解决方案。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235875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216" y="-9718"/>
            <a:ext cx="914621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Users\晓波\Desktop\geek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16" y="1960633"/>
            <a:ext cx="2540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952" y="2735840"/>
            <a:ext cx="1293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THX</a:t>
            </a:r>
            <a:r>
              <a:rPr lang="en-US" altLang="zh-CN" sz="6000" dirty="0" smtClean="0">
                <a:solidFill>
                  <a:schemeClr val="bg1"/>
                </a:solidFill>
              </a:rPr>
              <a:t>   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7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216" y="0"/>
            <a:ext cx="914621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548680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erlin Sans FB Demi" pitchFamily="34" charset="0"/>
              </a:rPr>
              <a:t>Tired</a:t>
            </a:r>
            <a:endParaRPr lang="zh-CN" altLang="en-US" sz="60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640207">
            <a:off x="472320" y="299476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Adobe 繁黑體 Std B" pitchFamily="34" charset="-128"/>
                <a:ea typeface="Adobe 繁黑體 Std B" pitchFamily="34" charset="-128"/>
              </a:rPr>
              <a:t>睡眠不足</a:t>
            </a:r>
            <a:endParaRPr lang="zh-CN" altLang="en-US" sz="6000" dirty="0">
              <a:solidFill>
                <a:schemeClr val="bg1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 rot="1136610">
            <a:off x="4967047" y="3963800"/>
            <a:ext cx="4795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Adobe 繁黑體 Std B" pitchFamily="34" charset="-128"/>
                <a:ea typeface="Adobe 繁黑體 Std B" pitchFamily="34" charset="-128"/>
              </a:rPr>
              <a:t>累啊！！！</a:t>
            </a:r>
            <a:endParaRPr lang="zh-CN" altLang="en-US" sz="6000" dirty="0">
              <a:solidFill>
                <a:schemeClr val="bg1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51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216" y="0"/>
            <a:ext cx="914621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3053" y="1983751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But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132856"/>
            <a:ext cx="94179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</a:rPr>
              <a:t>我们动力十足</a:t>
            </a:r>
            <a:r>
              <a:rPr lang="en-US" altLang="zh-CN" sz="8000" dirty="0" smtClean="0">
                <a:solidFill>
                  <a:schemeClr val="bg1"/>
                </a:solidFill>
              </a:rPr>
              <a:t> </a:t>
            </a:r>
            <a:r>
              <a:rPr lang="zh-CN" altLang="en-US" sz="20000" dirty="0">
                <a:solidFill>
                  <a:schemeClr val="bg1"/>
                </a:solidFill>
                <a:latin typeface="Adobe 繁黑體 Std B" pitchFamily="34" charset="-128"/>
                <a:ea typeface="Adobe 繁黑體 Std B" pitchFamily="34" charset="-128"/>
              </a:rPr>
              <a:t>！</a:t>
            </a:r>
            <a:endParaRPr lang="zh-CN" altLang="en-US" sz="20000" dirty="0">
              <a:solidFill>
                <a:schemeClr val="bg1"/>
              </a:solidFill>
              <a:latin typeface="Adobe 繁黑體 Std B" pitchFamily="34" charset="-128"/>
              <a:ea typeface="Adobe 繁黑體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81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216" y="0"/>
            <a:ext cx="914621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52637" y="289913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生活委员</a:t>
            </a:r>
          </a:p>
        </p:txBody>
      </p:sp>
      <p:pic>
        <p:nvPicPr>
          <p:cNvPr id="2050" name="Picture 2" descr="C:\Users\晓波\Desktop\极客行动\PPT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66373"/>
            <a:ext cx="648072" cy="80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8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0611E-6 L -0.25174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87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216" y="0"/>
            <a:ext cx="914621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3362" y="289913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生活委员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5896" y="2085816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我们最初灵感来源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晓波\Desktop\极客行动\PPT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66373"/>
            <a:ext cx="648072" cy="80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4365104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精神支柱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25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56059E-6 L -0.37396 0.0034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1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216" y="0"/>
            <a:ext cx="914621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9528" y="515719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队员介绍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9049" y="673532"/>
            <a:ext cx="326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产品分析：  聂亚杰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0016" y="1484784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前端：         胡锦宏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0016" y="227687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后台：         白云赫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3046344"/>
            <a:ext cx="2932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设计：         张敏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滕玥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4221088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交互：         滕玥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51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216" y="-27384"/>
            <a:ext cx="9146216" cy="68853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1737399" y="880844"/>
            <a:ext cx="4994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Eat Goods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983050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吃货</a:t>
            </a:r>
            <a:endParaRPr lang="zh-CN" altLang="en-US" sz="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2075" y="4437112"/>
            <a:ext cx="6237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：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时间宝贵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7720" y="3090118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我公司的御用餐厅：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利佳餐厅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537314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膳食均衡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1830949" y="4777988"/>
            <a:ext cx="324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我公司的伟大极客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7221" y="51571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吃货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5896" y="173274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项目全新开发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7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9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0938" y="62068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需求点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453" y="11247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0797" y="3337828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节约点餐 等餐时间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0797" y="49220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委员协制更均衡合理的膳食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689746" y="4131077"/>
            <a:ext cx="2394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团队协作点餐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8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18080" y="581789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8962" y="907381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营养分析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2564904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快速预定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663" y="49188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菜单组合推荐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903" y="321951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历史饮食记录分析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686" y="148434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便捷通知机制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2955" y="112282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团队协作点餐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49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157</Words>
  <Application>Microsoft Macintosh PowerPoint</Application>
  <PresentationFormat>全屏显示(4:3)</PresentationFormat>
  <Paragraphs>69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诸葛晓波</dc:creator>
  <cp:lastModifiedBy>亚杰 聂</cp:lastModifiedBy>
  <cp:revision>27</cp:revision>
  <dcterms:created xsi:type="dcterms:W3CDTF">2013-07-07T01:44:36Z</dcterms:created>
  <dcterms:modified xsi:type="dcterms:W3CDTF">2013-07-07T07:17:57Z</dcterms:modified>
</cp:coreProperties>
</file>