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1FC9-3F5D-7511-C444-562B45F70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2A100-0088-1023-F651-8231EA902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F3BF-C477-E132-FF24-552B6FE9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385A-ECDA-48BE-BA5D-84D253EBF9F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CE467-E510-6A35-0574-4B3625EC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4CBE8-E78F-9971-3CF3-07C4E7D6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A735-8A32-4FB8-BD80-823D4F1E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4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EF3C-9531-38BE-5391-590AD5F9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E217D-2F92-EFD6-F422-3E2F23E98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BD43-A635-D512-5AC9-CFB025B4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385A-ECDA-48BE-BA5D-84D253EBF9F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4C44E-D74C-96EF-1DE0-3CE37AD3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51A1-D21B-2DFC-3734-F6412A79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A735-8A32-4FB8-BD80-823D4F1E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5749A-ED26-EE49-CD99-7CA52F902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75C4B-1EFF-DA52-7E2C-91AE8B7C4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E9EC-FDBA-D19D-56EC-01F07F50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385A-ECDA-48BE-BA5D-84D253EBF9F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BF649-1B66-71DC-331F-5F4E1552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067D-6411-8790-0C56-42140941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A735-8A32-4FB8-BD80-823D4F1E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0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F8E0-12DE-15FA-9033-5016E126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F79CC-C76A-C828-D447-B2D07D7F1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F1F0D-5F34-291D-9EA2-D633714F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385A-ECDA-48BE-BA5D-84D253EBF9F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1D42F-FF09-B1E5-323C-5D4B608D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01DB7-4C1F-D7CA-E054-B1BE9872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A735-8A32-4FB8-BD80-823D4F1E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5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8F43-6DCC-6781-1A55-22ED4AAC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DC751-114D-95D6-601E-642859682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237F7-44A1-30AB-DCCC-92E356BA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385A-ECDA-48BE-BA5D-84D253EBF9F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B14C6-9136-4B02-C745-111E6445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8EAE-7531-8627-604C-8492AC85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A735-8A32-4FB8-BD80-823D4F1E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8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1444-AB66-E197-9654-498F8C92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9216-499A-E09B-A80C-797A2FDB4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C4318-9AEE-FD71-D88A-5B95B5181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0E47F-FF0C-3902-EB06-488A9521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385A-ECDA-48BE-BA5D-84D253EBF9F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E04F5-95C4-AF23-A582-12268F3F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683CC-845D-1656-7D6A-196B06D8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A735-8A32-4FB8-BD80-823D4F1E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77E1-F03F-476A-672D-38879244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5C7F9-E1CC-66CA-EDA0-842740B85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642E0-E5D9-9C64-21D1-344210C2B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8EB0E-A68A-1B5A-3048-8F1983DA0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34565-438A-1A05-F40B-D03234CCA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72D6A-D402-007A-91B9-57DBF922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385A-ECDA-48BE-BA5D-84D253EBF9F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4D804-F4AF-F800-6268-369F051C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EAA04-D05D-66DB-79FC-D1801BD7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A735-8A32-4FB8-BD80-823D4F1E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1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6F41-7623-B842-424F-BB2827F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1B875-DD77-5DAA-0854-F508EF54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385A-ECDA-48BE-BA5D-84D253EBF9F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70DC5-E64D-588A-23BC-0EF5388A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EB721-6305-1745-FE8A-13E6C43D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A735-8A32-4FB8-BD80-823D4F1E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422D0-0315-48C1-4C17-5E468FCC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385A-ECDA-48BE-BA5D-84D253EBF9F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F4B0D-4E51-C7B1-8FFF-1D0B05BE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D8055-F8BE-2D99-2CD4-3774EB33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A735-8A32-4FB8-BD80-823D4F1E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8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B24E-8744-6338-AD4F-ADFC87D8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889C-08BB-5D31-46CA-DAA0219E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FDDB1-6829-CFF1-2F42-1716F714A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62F1C-A6B5-99D1-4954-004E77CB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385A-ECDA-48BE-BA5D-84D253EBF9F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34529-833C-2F0C-4ED7-557B64B2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E5A25-49DD-70C3-D121-4713E5E9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A735-8A32-4FB8-BD80-823D4F1E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6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DFC3-3483-6230-28C9-A49DD8E3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94E71-489C-3EE6-77C6-00148C142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9FABB-D984-6015-95ED-2C0531113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27061-F705-D6AF-4353-FDE0CF00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385A-ECDA-48BE-BA5D-84D253EBF9F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3401D-0E02-EE5B-D804-E9BFFFAF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995CE-6577-DC41-AEDB-46F7ED21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A735-8A32-4FB8-BD80-823D4F1E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6A294-678F-E25D-CC7E-769D0181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0533A-2956-11C9-B0B4-9EB20C6C0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AB2D-19F3-FC06-674D-9BB01D78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385A-ECDA-48BE-BA5D-84D253EBF9F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D2E7-248F-0A45-F716-84D5A1362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E3FE-BFA6-1D36-AD4E-937EF5AD8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A735-8A32-4FB8-BD80-823D4F1E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38BED1-10AD-7D5D-BDD1-B0014E7D8B6A}"/>
              </a:ext>
            </a:extLst>
          </p:cNvPr>
          <p:cNvGrpSpPr/>
          <p:nvPr/>
        </p:nvGrpSpPr>
        <p:grpSpPr>
          <a:xfrm>
            <a:off x="3266301" y="270481"/>
            <a:ext cx="6387529" cy="6387529"/>
            <a:chOff x="3266301" y="270481"/>
            <a:chExt cx="6387529" cy="638752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C553BB-CDF4-9BE5-F1E3-48BC12A19FB1}"/>
                </a:ext>
              </a:extLst>
            </p:cNvPr>
            <p:cNvSpPr/>
            <p:nvPr/>
          </p:nvSpPr>
          <p:spPr>
            <a:xfrm>
              <a:off x="3266301" y="270481"/>
              <a:ext cx="6387529" cy="6387529"/>
            </a:xfrm>
            <a:prstGeom prst="ellipse">
              <a:avLst/>
            </a:prstGeom>
            <a:solidFill>
              <a:srgbClr val="D4A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9265F0A-5C0C-C9D6-7439-0B452441F7C7}"/>
                </a:ext>
              </a:extLst>
            </p:cNvPr>
            <p:cNvSpPr/>
            <p:nvPr/>
          </p:nvSpPr>
          <p:spPr>
            <a:xfrm>
              <a:off x="3301547" y="270481"/>
              <a:ext cx="6317038" cy="6317038"/>
            </a:xfrm>
            <a:prstGeom prst="ellipse">
              <a:avLst/>
            </a:prstGeom>
            <a:blipFill>
              <a:blip r:embed="rId2"/>
              <a:stretch>
                <a:fillRect l="-7229" t="-2" r="-12022" b="-1924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57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Calle Johansson</dc:creator>
  <cp:lastModifiedBy>Calle Johansson</cp:lastModifiedBy>
  <cp:revision>1</cp:revision>
  <dcterms:created xsi:type="dcterms:W3CDTF">2022-12-04T20:48:32Z</dcterms:created>
  <dcterms:modified xsi:type="dcterms:W3CDTF">2022-12-04T23:38:24Z</dcterms:modified>
</cp:coreProperties>
</file>