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83F"/>
    <a:srgbClr val="FFF2BF"/>
    <a:srgbClr val="004447"/>
    <a:srgbClr val="55134E"/>
    <a:srgbClr val="CC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66B5AB-60EA-4EF0-A647-7A8F32BA3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75677DC-C1AF-45C0-9B69-4E90F0CDB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A373620-42DE-4F41-9A64-2BF24394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650A-E8A7-4A59-A29D-ABF4BF1F24C8}" type="datetimeFigureOut">
              <a:rPr lang="sv-SE" smtClean="0"/>
              <a:t>2022-01-13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16682C3-A540-4099-9502-3C52C3CA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FCCC426-A842-47D0-BDB7-9E97F3F5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CD6-741C-4344-8E98-1EAA2A0F88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74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57E375-8114-4186-8E70-F0B59042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44DD3FD-7096-4404-BAA1-B9389A4DE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95CEFD-63D1-476F-8B9F-E594D711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650A-E8A7-4A59-A29D-ABF4BF1F24C8}" type="datetimeFigureOut">
              <a:rPr lang="sv-SE" smtClean="0"/>
              <a:t>2022-01-13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D9E7748-5E5E-49F7-B177-2B34B3C6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22CA19A-4155-4D92-ADA7-7652B64F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CD6-741C-4344-8E98-1EAA2A0F88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480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D3FB3F4-ACB5-4F5E-BB3F-ACCE26CBC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1AFC41B-B516-4B1F-9CF7-37FB4423F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79F1389-CF7F-4542-8EBC-2E0BD634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650A-E8A7-4A59-A29D-ABF4BF1F24C8}" type="datetimeFigureOut">
              <a:rPr lang="sv-SE" smtClean="0"/>
              <a:t>2022-01-13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BB5C2FB-36F3-4243-B35E-0804CF20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D697B51-BD32-458A-8C55-437FE563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CD6-741C-4344-8E98-1EAA2A0F88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830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5EE407-3DE5-48FD-80C5-E6BEDCF3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06C2AEE-1141-4A34-9A6A-711D6904A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54AC676-E558-4020-B2A7-BE210CAD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650A-E8A7-4A59-A29D-ABF4BF1F24C8}" type="datetimeFigureOut">
              <a:rPr lang="sv-SE" smtClean="0"/>
              <a:t>2022-01-13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4571C9-C911-4B5F-BB8E-720E68DC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1631CDC-7A90-4D8C-A9D4-88D57DF9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CD6-741C-4344-8E98-1EAA2A0F88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471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85F235B-1460-45E1-A412-B1E12CCC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111607F-F074-428D-879B-43F73BC1E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41397F3-AEBE-4303-8691-C37EDC99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650A-E8A7-4A59-A29D-ABF4BF1F24C8}" type="datetimeFigureOut">
              <a:rPr lang="sv-SE" smtClean="0"/>
              <a:t>2022-01-13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C5CBE53-AE45-4053-A988-315C007D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D9C38A2-9ED2-496B-AFE4-BAF4D790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CD6-741C-4344-8E98-1EAA2A0F88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862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395AE3-45D9-4B19-AAD4-61675E1A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58E43B4-C0DB-46AC-8DCF-B3A68C6CB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6F01780-F9C0-4F4F-A096-00A000E6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7C75B79-5954-4121-A91B-FBFE301F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650A-E8A7-4A59-A29D-ABF4BF1F24C8}" type="datetimeFigureOut">
              <a:rPr lang="sv-SE" smtClean="0"/>
              <a:t>2022-01-13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5CDA668-9093-47B2-9BD3-8A591CE5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DB30872-F4E0-4C4E-8731-D42C71B2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CD6-741C-4344-8E98-1EAA2A0F88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78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65606B-C29F-459E-84C3-A7A6C6BD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4F5D9A7-6AF8-4592-A7FA-AA0EA36FD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E6531F7-5DEA-4EF2-A58D-48A7DBCC2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E9373347-3848-44BB-9089-608579097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6003279-84AF-40F4-9AFB-8D68AE799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BA976394-0C7D-4200-976B-37920EAB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650A-E8A7-4A59-A29D-ABF4BF1F24C8}" type="datetimeFigureOut">
              <a:rPr lang="sv-SE" smtClean="0"/>
              <a:t>2022-01-13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4A58F5D1-7168-4248-8141-5FB8DCFC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2548916-A272-4E68-B8C5-F6CEAFF5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CD6-741C-4344-8E98-1EAA2A0F88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404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B6CFD05-94FD-4224-A254-84880FD0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B19308F4-FBBD-468D-A85C-EB691693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650A-E8A7-4A59-A29D-ABF4BF1F24C8}" type="datetimeFigureOut">
              <a:rPr lang="sv-SE" smtClean="0"/>
              <a:t>2022-01-13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CD8B2EA-6EF8-4FA2-8CA2-4B6C3BBC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96C6E1E-1C3C-4383-99F8-B7811F21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CD6-741C-4344-8E98-1EAA2A0F88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029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BC02B4B7-9E1F-4042-A54D-977A6363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650A-E8A7-4A59-A29D-ABF4BF1F24C8}" type="datetimeFigureOut">
              <a:rPr lang="sv-SE" smtClean="0"/>
              <a:t>2022-01-13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AE729584-FCBF-4E9F-B9FF-2655CA7C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C8FA973-3DA2-4347-B508-B367076F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CD6-741C-4344-8E98-1EAA2A0F88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075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74AE12-7648-46EB-9809-080C2645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6A3B07C-3277-4319-982D-4DDCB43B4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643DB6F-BF9D-422A-BFEF-7775FC3AA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9277E64-63B0-41B9-B890-151D5EC4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650A-E8A7-4A59-A29D-ABF4BF1F24C8}" type="datetimeFigureOut">
              <a:rPr lang="sv-SE" smtClean="0"/>
              <a:t>2022-01-13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95F3847-5136-4582-B062-A0FD79E9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0ED2810-D05D-4C95-9A41-43743863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CD6-741C-4344-8E98-1EAA2A0F88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29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2874287-3382-47C7-824D-2605B8C7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33FF51DA-754F-46B5-87CB-F0CCF3873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203A48F-DA10-481A-A30B-BA1B515A0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7C9408C-A25E-4ED2-A917-5C2527B0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650A-E8A7-4A59-A29D-ABF4BF1F24C8}" type="datetimeFigureOut">
              <a:rPr lang="sv-SE" smtClean="0"/>
              <a:t>2022-01-13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F0E47CA-5B0B-41D6-8F16-0E40BA15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0C72436-B8C9-49FF-A2EF-E7A01AAB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47CD6-741C-4344-8E98-1EAA2A0F88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704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C569B4F9-9B71-40AE-967C-E1639D88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5569598-2CEB-484C-A2B8-B2AFB1B99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8D5C0A0-30F3-4EAB-B8C8-E6CF8C610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F650A-E8A7-4A59-A29D-ABF4BF1F24C8}" type="datetimeFigureOut">
              <a:rPr lang="sv-SE" smtClean="0"/>
              <a:t>2022-01-13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60D2668-70AE-4943-B119-4A2B74E13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432D99F-B09F-409F-8E1D-B30B0D479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47CD6-741C-4344-8E98-1EAA2A0F887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707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ktangel 46">
            <a:extLst>
              <a:ext uri="{FF2B5EF4-FFF2-40B4-BE49-F238E27FC236}">
                <a16:creationId xmlns:a16="http://schemas.microsoft.com/office/drawing/2014/main" id="{9AE06E59-A141-4796-9561-6064BC0ED658}"/>
              </a:ext>
            </a:extLst>
          </p:cNvPr>
          <p:cNvSpPr/>
          <p:nvPr/>
        </p:nvSpPr>
        <p:spPr>
          <a:xfrm>
            <a:off x="5797421" y="2514208"/>
            <a:ext cx="631371" cy="2580305"/>
          </a:xfrm>
          <a:prstGeom prst="rect">
            <a:avLst/>
          </a:prstGeom>
          <a:solidFill>
            <a:srgbClr val="00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E67D3DDF-1667-4E7F-A699-CCE45D9B8EDF}"/>
              </a:ext>
            </a:extLst>
          </p:cNvPr>
          <p:cNvSpPr/>
          <p:nvPr/>
        </p:nvSpPr>
        <p:spPr>
          <a:xfrm>
            <a:off x="1688841" y="1399592"/>
            <a:ext cx="2640563" cy="578498"/>
          </a:xfrm>
          <a:prstGeom prst="rect">
            <a:avLst/>
          </a:prstGeom>
          <a:solidFill>
            <a:srgbClr val="0044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0" name="Grupp 9">
            <a:extLst>
              <a:ext uri="{FF2B5EF4-FFF2-40B4-BE49-F238E27FC236}">
                <a16:creationId xmlns:a16="http://schemas.microsoft.com/office/drawing/2014/main" id="{A96655B7-E934-4510-9C2C-140D8D19357A}"/>
              </a:ext>
            </a:extLst>
          </p:cNvPr>
          <p:cNvGrpSpPr/>
          <p:nvPr/>
        </p:nvGrpSpPr>
        <p:grpSpPr>
          <a:xfrm>
            <a:off x="1772816" y="1502229"/>
            <a:ext cx="2457206" cy="381000"/>
            <a:chOff x="1772816" y="1502229"/>
            <a:chExt cx="2457206" cy="381000"/>
          </a:xfrm>
        </p:grpSpPr>
        <p:sp>
          <p:nvSpPr>
            <p:cNvPr id="4" name="textruta 3">
              <a:extLst>
                <a:ext uri="{FF2B5EF4-FFF2-40B4-BE49-F238E27FC236}">
                  <a16:creationId xmlns:a16="http://schemas.microsoft.com/office/drawing/2014/main" id="{C62095C9-9741-4220-88F5-1E66BE7ECB31}"/>
                </a:ext>
              </a:extLst>
            </p:cNvPr>
            <p:cNvSpPr txBox="1"/>
            <p:nvPr/>
          </p:nvSpPr>
          <p:spPr>
            <a:xfrm>
              <a:off x="1772816" y="1502229"/>
              <a:ext cx="419878" cy="369332"/>
            </a:xfrm>
            <a:prstGeom prst="rect">
              <a:avLst/>
            </a:prstGeom>
            <a:solidFill>
              <a:srgbClr val="CCE1E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5" name="textruta 4">
              <a:extLst>
                <a:ext uri="{FF2B5EF4-FFF2-40B4-BE49-F238E27FC236}">
                  <a16:creationId xmlns:a16="http://schemas.microsoft.com/office/drawing/2014/main" id="{D1162482-E742-46AB-8F42-610BDC90C404}"/>
                </a:ext>
              </a:extLst>
            </p:cNvPr>
            <p:cNvSpPr txBox="1"/>
            <p:nvPr/>
          </p:nvSpPr>
          <p:spPr>
            <a:xfrm>
              <a:off x="2287555" y="1513897"/>
              <a:ext cx="419878" cy="369332"/>
            </a:xfrm>
            <a:prstGeom prst="rect">
              <a:avLst/>
            </a:prstGeom>
            <a:solidFill>
              <a:srgbClr val="CCE1E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6" name="textruta 5">
              <a:extLst>
                <a:ext uri="{FF2B5EF4-FFF2-40B4-BE49-F238E27FC236}">
                  <a16:creationId xmlns:a16="http://schemas.microsoft.com/office/drawing/2014/main" id="{5E8F1B7B-07D9-4735-93CE-635D81D07057}"/>
                </a:ext>
              </a:extLst>
            </p:cNvPr>
            <p:cNvSpPr txBox="1"/>
            <p:nvPr/>
          </p:nvSpPr>
          <p:spPr>
            <a:xfrm>
              <a:off x="2802294" y="1513897"/>
              <a:ext cx="419878" cy="369332"/>
            </a:xfrm>
            <a:prstGeom prst="rect">
              <a:avLst/>
            </a:prstGeom>
            <a:solidFill>
              <a:srgbClr val="CCE1E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7" name="textruta 6">
              <a:extLst>
                <a:ext uri="{FF2B5EF4-FFF2-40B4-BE49-F238E27FC236}">
                  <a16:creationId xmlns:a16="http://schemas.microsoft.com/office/drawing/2014/main" id="{14E0F789-2AFB-4AC8-B17B-31E60337D604}"/>
                </a:ext>
              </a:extLst>
            </p:cNvPr>
            <p:cNvSpPr txBox="1"/>
            <p:nvPr/>
          </p:nvSpPr>
          <p:spPr>
            <a:xfrm>
              <a:off x="3306219" y="1513897"/>
              <a:ext cx="419878" cy="369332"/>
            </a:xfrm>
            <a:prstGeom prst="rect">
              <a:avLst/>
            </a:prstGeom>
            <a:solidFill>
              <a:srgbClr val="CCE1E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sv-SE" dirty="0"/>
            </a:p>
          </p:txBody>
        </p:sp>
        <p:sp>
          <p:nvSpPr>
            <p:cNvPr id="8" name="textruta 7">
              <a:extLst>
                <a:ext uri="{FF2B5EF4-FFF2-40B4-BE49-F238E27FC236}">
                  <a16:creationId xmlns:a16="http://schemas.microsoft.com/office/drawing/2014/main" id="{A022B973-62DD-4813-975F-50AFC2D44300}"/>
                </a:ext>
              </a:extLst>
            </p:cNvPr>
            <p:cNvSpPr txBox="1"/>
            <p:nvPr/>
          </p:nvSpPr>
          <p:spPr>
            <a:xfrm>
              <a:off x="3810144" y="1502229"/>
              <a:ext cx="419878" cy="369332"/>
            </a:xfrm>
            <a:prstGeom prst="rect">
              <a:avLst/>
            </a:prstGeom>
            <a:solidFill>
              <a:srgbClr val="CCE1E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sv-SE" dirty="0"/>
            </a:p>
          </p:txBody>
        </p:sp>
      </p:grpSp>
      <p:sp>
        <p:nvSpPr>
          <p:cNvPr id="13" name="Pil: vänster 12">
            <a:extLst>
              <a:ext uri="{FF2B5EF4-FFF2-40B4-BE49-F238E27FC236}">
                <a16:creationId xmlns:a16="http://schemas.microsoft.com/office/drawing/2014/main" id="{57A54C86-9A19-45B2-B67A-F5C1202824B9}"/>
              </a:ext>
            </a:extLst>
          </p:cNvPr>
          <p:cNvSpPr/>
          <p:nvPr/>
        </p:nvSpPr>
        <p:spPr>
          <a:xfrm rot="10800000">
            <a:off x="1231785" y="1502229"/>
            <a:ext cx="357674" cy="357664"/>
          </a:xfrm>
          <a:prstGeom prst="leftArrow">
            <a:avLst/>
          </a:prstGeom>
          <a:solidFill>
            <a:srgbClr val="ED6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Pil: vänster 13">
            <a:extLst>
              <a:ext uri="{FF2B5EF4-FFF2-40B4-BE49-F238E27FC236}">
                <a16:creationId xmlns:a16="http://schemas.microsoft.com/office/drawing/2014/main" id="{D40438C4-41E6-4688-B694-3D137A037479}"/>
              </a:ext>
            </a:extLst>
          </p:cNvPr>
          <p:cNvSpPr/>
          <p:nvPr/>
        </p:nvSpPr>
        <p:spPr>
          <a:xfrm rot="10800000">
            <a:off x="4413379" y="1525565"/>
            <a:ext cx="357674" cy="357664"/>
          </a:xfrm>
          <a:prstGeom prst="leftArrow">
            <a:avLst/>
          </a:prstGeom>
          <a:solidFill>
            <a:srgbClr val="ED6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8933152E-FF97-4EDF-A583-FAEEC74FF061}"/>
              </a:ext>
            </a:extLst>
          </p:cNvPr>
          <p:cNvSpPr txBox="1"/>
          <p:nvPr/>
        </p:nvSpPr>
        <p:spPr>
          <a:xfrm>
            <a:off x="5886061" y="2634343"/>
            <a:ext cx="419878" cy="369332"/>
          </a:xfrm>
          <a:prstGeom prst="rect">
            <a:avLst/>
          </a:prstGeom>
          <a:solidFill>
            <a:srgbClr val="CCE1E1"/>
          </a:solidFill>
        </p:spPr>
        <p:txBody>
          <a:bodyPr wrap="square" rtlCol="0">
            <a:spAutoFit/>
          </a:bodyPr>
          <a:lstStyle/>
          <a:p>
            <a:pPr algn="ctr"/>
            <a:endParaRPr lang="sv-SE" dirty="0"/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266F0E0C-1F29-41AA-ACEF-37FC812402B9}"/>
              </a:ext>
            </a:extLst>
          </p:cNvPr>
          <p:cNvSpPr txBox="1"/>
          <p:nvPr/>
        </p:nvSpPr>
        <p:spPr>
          <a:xfrm>
            <a:off x="5886061" y="3123809"/>
            <a:ext cx="419878" cy="369332"/>
          </a:xfrm>
          <a:prstGeom prst="rect">
            <a:avLst/>
          </a:prstGeom>
          <a:solidFill>
            <a:srgbClr val="CCE1E1"/>
          </a:solidFill>
        </p:spPr>
        <p:txBody>
          <a:bodyPr wrap="square" rtlCol="0">
            <a:spAutoFit/>
          </a:bodyPr>
          <a:lstStyle/>
          <a:p>
            <a:pPr algn="ctr"/>
            <a:endParaRPr lang="sv-SE" dirty="0"/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C5F14CF7-9748-4ABC-A54A-EFB421327809}"/>
              </a:ext>
            </a:extLst>
          </p:cNvPr>
          <p:cNvSpPr txBox="1"/>
          <p:nvPr/>
        </p:nvSpPr>
        <p:spPr>
          <a:xfrm>
            <a:off x="5896946" y="3613275"/>
            <a:ext cx="419878" cy="369332"/>
          </a:xfrm>
          <a:prstGeom prst="rect">
            <a:avLst/>
          </a:prstGeom>
          <a:solidFill>
            <a:srgbClr val="CCE1E1"/>
          </a:solidFill>
        </p:spPr>
        <p:txBody>
          <a:bodyPr wrap="square" rtlCol="0">
            <a:spAutoFit/>
          </a:bodyPr>
          <a:lstStyle/>
          <a:p>
            <a:pPr algn="ctr"/>
            <a:endParaRPr lang="sv-SE" dirty="0"/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B0799854-82A8-4D93-BD30-EBB9B29F0FC1}"/>
              </a:ext>
            </a:extLst>
          </p:cNvPr>
          <p:cNvSpPr txBox="1"/>
          <p:nvPr/>
        </p:nvSpPr>
        <p:spPr>
          <a:xfrm>
            <a:off x="5886061" y="4102741"/>
            <a:ext cx="419878" cy="369332"/>
          </a:xfrm>
          <a:prstGeom prst="rect">
            <a:avLst/>
          </a:prstGeom>
          <a:solidFill>
            <a:srgbClr val="CCE1E1"/>
          </a:solidFill>
        </p:spPr>
        <p:txBody>
          <a:bodyPr wrap="square" rtlCol="0">
            <a:spAutoFit/>
          </a:bodyPr>
          <a:lstStyle/>
          <a:p>
            <a:pPr algn="ctr"/>
            <a:endParaRPr lang="sv-SE" dirty="0"/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2EB88E14-45EE-41C9-82EA-5A8C4CBA08AE}"/>
              </a:ext>
            </a:extLst>
          </p:cNvPr>
          <p:cNvSpPr txBox="1"/>
          <p:nvPr/>
        </p:nvSpPr>
        <p:spPr>
          <a:xfrm>
            <a:off x="5886061" y="4592207"/>
            <a:ext cx="419878" cy="369332"/>
          </a:xfrm>
          <a:prstGeom prst="rect">
            <a:avLst/>
          </a:prstGeom>
          <a:solidFill>
            <a:srgbClr val="CCE1E1"/>
          </a:solidFill>
        </p:spPr>
        <p:txBody>
          <a:bodyPr wrap="square" rtlCol="0">
            <a:spAutoFit/>
          </a:bodyPr>
          <a:lstStyle/>
          <a:p>
            <a:pPr algn="ctr"/>
            <a:endParaRPr lang="sv-SE" dirty="0"/>
          </a:p>
        </p:txBody>
      </p:sp>
      <p:sp>
        <p:nvSpPr>
          <p:cNvPr id="48" name="Pil: böjd 47">
            <a:extLst>
              <a:ext uri="{FF2B5EF4-FFF2-40B4-BE49-F238E27FC236}">
                <a16:creationId xmlns:a16="http://schemas.microsoft.com/office/drawing/2014/main" id="{5F11074E-221A-444F-9977-3D4724E105C1}"/>
              </a:ext>
            </a:extLst>
          </p:cNvPr>
          <p:cNvSpPr/>
          <p:nvPr/>
        </p:nvSpPr>
        <p:spPr>
          <a:xfrm>
            <a:off x="6305939" y="1988193"/>
            <a:ext cx="494522" cy="442431"/>
          </a:xfrm>
          <a:prstGeom prst="bentArrow">
            <a:avLst/>
          </a:prstGeom>
          <a:solidFill>
            <a:srgbClr val="ED68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50" name="Pil: böjd 49">
            <a:extLst>
              <a:ext uri="{FF2B5EF4-FFF2-40B4-BE49-F238E27FC236}">
                <a16:creationId xmlns:a16="http://schemas.microsoft.com/office/drawing/2014/main" id="{756F02EC-8185-454F-B02D-52591DF84E32}"/>
              </a:ext>
            </a:extLst>
          </p:cNvPr>
          <p:cNvSpPr/>
          <p:nvPr/>
        </p:nvSpPr>
        <p:spPr>
          <a:xfrm rot="5400000">
            <a:off x="5550159" y="1962148"/>
            <a:ext cx="494522" cy="44243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1641"/>
            </a:avLst>
          </a:prstGeom>
          <a:solidFill>
            <a:srgbClr val="ED68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25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Bredbild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Calle Ketola</dc:creator>
  <cp:lastModifiedBy>Calle Ketola</cp:lastModifiedBy>
  <cp:revision>1</cp:revision>
  <dcterms:created xsi:type="dcterms:W3CDTF">2022-01-13T12:34:54Z</dcterms:created>
  <dcterms:modified xsi:type="dcterms:W3CDTF">2022-01-13T12:47:45Z</dcterms:modified>
</cp:coreProperties>
</file>