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82a304d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82a304d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7167a1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7167a1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7167a1f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7167a1f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7167a2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7167a2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7167a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7167a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22a78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22a78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e9cf0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e9cf0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7167a1f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7167a1f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7167a2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7167a2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7167a1f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7167a1f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82a304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82a304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7167a2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47167a2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82a304d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82a304d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82a304d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82a304d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umich.maps.arcgis.com/apps/instant/basic/index.html?appid=880554022a764c8daa8ea1bc89427f70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mich.maps.arcgis.com/apps/instant/basic/index.html?appid=9c00c06ffe844ca7894e5c3e5daae956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mich.maps.arcgis.com/apps/instant/basic/index.html?appid=03e95fee1cd94f94917a1e0a876bb5b2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mich.maps.arcgis.com/apps/instant/basic/index.html?appid=a7ff88f50362456db6bb45449ef0dcb0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mich.maps.arcgis.com/apps/instant/basic/index.html?appid=e2fdb8e0126b465a8da622557fb31af1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COVID19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Hoadley, Gurjinder Singh, Ian Czech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442" y="445025"/>
            <a:ext cx="547256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43946" l="0" r="79125" t="48436"/>
          <a:stretch/>
        </p:blipFill>
        <p:spPr>
          <a:xfrm>
            <a:off x="863950" y="4018350"/>
            <a:ext cx="4600450" cy="9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US Confirmed Cases as of 5/29/21</a:t>
            </a:r>
            <a:endParaRPr sz="4100"/>
          </a:p>
        </p:txBody>
      </p:sp>
      <p:pic>
        <p:nvPicPr>
          <p:cNvPr id="123" name="Google Shape;123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063" y="1209000"/>
            <a:ext cx="697576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US Confirmed Deaths as of 5/29/21</a:t>
            </a:r>
            <a:endParaRPr sz="4100"/>
          </a:p>
        </p:txBody>
      </p:sp>
      <p:pic>
        <p:nvPicPr>
          <p:cNvPr id="129" name="Google Shape;129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413" y="1307850"/>
            <a:ext cx="696506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13" y="278725"/>
            <a:ext cx="8104774" cy="340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19600" y="3855150"/>
            <a:ext cx="810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Above we have a tree graph with the countries who have the highest to lowest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confirmed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cases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States with the highest confirmed rates are large with the darker shades vs the lower confirmed rate countries which are smaller and lighter shaded.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2" y="-39500"/>
            <a:ext cx="6780575" cy="44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829300" y="4353700"/>
            <a:ext cx="773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Above we have a line graph with the 4 states that show the highest covid deaths in the USA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can see as time passes the number of deaths increase through the given states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Countries with the most confirmed and deaths related to COVID-19 are: USA, Brazil, and India.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Countries with the most recovered are India and Brazil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country with the highest mortality rate per 100 citizens is Yemen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high density of confirmed cases and deaths in the US are centered around New York, California, </a:t>
            </a:r>
            <a:r>
              <a:rPr lang="en"/>
              <a:t>Florida</a:t>
            </a:r>
            <a:r>
              <a:rPr lang="en"/>
              <a:t>, and Texas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based on the data, a majority of people that contracted COVID-19 died, rather than recovered - however, this is based on some incomplete/unreported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49996" l="1536" r="63306" t="10944"/>
          <a:stretch/>
        </p:blipFill>
        <p:spPr>
          <a:xfrm>
            <a:off x="1597325" y="1130900"/>
            <a:ext cx="5535274" cy="34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Worldwide Confirmed Cases as of 5/29/21</a:t>
            </a:r>
            <a:endParaRPr sz="4100"/>
          </a:p>
        </p:txBody>
      </p:sp>
      <p:pic>
        <p:nvPicPr>
          <p:cNvPr id="72" name="Google Shape;72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425" y="1222925"/>
            <a:ext cx="530902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650" y="616400"/>
            <a:ext cx="1244500" cy="1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750" y="221500"/>
            <a:ext cx="45665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804950" y="2502650"/>
            <a:ext cx="3159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Above we have a bar graph with the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countries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 ascending order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can see as time passed the number of confirmed cases  increased through the given countries over time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Worldwide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Confirmed Deaths as of 5/29/21</a:t>
            </a:r>
            <a:endParaRPr sz="4100"/>
          </a:p>
        </p:txBody>
      </p:sp>
      <p:pic>
        <p:nvPicPr>
          <p:cNvPr id="85" name="Google Shape;85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725" y="1202025"/>
            <a:ext cx="5382440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country deaths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399" y="264200"/>
            <a:ext cx="5079546" cy="31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61332" l="1622" r="62004" t="24997"/>
          <a:stretch/>
        </p:blipFill>
        <p:spPr>
          <a:xfrm>
            <a:off x="1004875" y="3646675"/>
            <a:ext cx="6074501" cy="128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975" y="344913"/>
            <a:ext cx="7126051" cy="34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91075" y="4215500"/>
            <a:ext cx="773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Countries around the world are labeled with the amount of recovered cases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Showing the countries that had the highest recovery rates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country recovered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72" y="1074875"/>
            <a:ext cx="6210250" cy="38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country mortality rate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22" y="1159525"/>
            <a:ext cx="6019375" cy="375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