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Old Standard TT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Lato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6e1c103dd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6e1c103d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6e1c103dd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6e1c103d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6e1c103dd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6e1c103d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707ad5d8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707ad5d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6462a4557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6462a45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6e1c103d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6e1c103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6e1c103dd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6e1c103d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- Inflation vs. Minimum Wage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Hoadley, Gurjinder Singh, Ian Czech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265500" y="86950"/>
            <a:ext cx="86346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lang="en" sz="2900"/>
              <a:t>Percentage Increase of Inflation by Year 1960-2020</a:t>
            </a:r>
            <a:endParaRPr sz="2900"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b="4271" l="51922" r="18109" t="42737"/>
          <a:stretch/>
        </p:blipFill>
        <p:spPr>
          <a:xfrm>
            <a:off x="2523800" y="792954"/>
            <a:ext cx="4045200" cy="4019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Percentage Increase of Inflation by Year</a:t>
            </a:r>
            <a:endParaRPr sz="3500"/>
          </a:p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265500" y="25717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4718350" y="1463600"/>
            <a:ext cx="425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This graph show that 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except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for one year, inflation has increased by some degree every year.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265500" y="86950"/>
            <a:ext cx="8613600" cy="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Effective Minimum Wage </a:t>
            </a:r>
            <a:r>
              <a:rPr lang="en" sz="2900"/>
              <a:t>1968-2020</a:t>
            </a:r>
            <a:endParaRPr sz="2900"/>
          </a:p>
        </p:txBody>
      </p:sp>
      <p:sp>
        <p:nvSpPr>
          <p:cNvPr id="154" name="Google Shape;154;p16"/>
          <p:cNvSpPr txBox="1"/>
          <p:nvPr>
            <p:ph idx="1" type="subTitle"/>
          </p:nvPr>
        </p:nvSpPr>
        <p:spPr>
          <a:xfrm>
            <a:off x="0" y="4537150"/>
            <a:ext cx="40821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Blue: What it was worth that year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Orange: Converted to 2020 dollars</a:t>
            </a:r>
            <a:endParaRPr sz="1400"/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 b="25193" l="25479" r="43591" t="42449"/>
          <a:stretch/>
        </p:blipFill>
        <p:spPr>
          <a:xfrm>
            <a:off x="1246459" y="637706"/>
            <a:ext cx="6613916" cy="38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Effective Minimum Wage</a:t>
            </a:r>
            <a:endParaRPr sz="3500"/>
          </a:p>
        </p:txBody>
      </p:sp>
      <p:sp>
        <p:nvSpPr>
          <p:cNvPr id="161" name="Google Shape;161;p17"/>
          <p:cNvSpPr txBox="1"/>
          <p:nvPr>
            <p:ph idx="1" type="subTitle"/>
          </p:nvPr>
        </p:nvSpPr>
        <p:spPr>
          <a:xfrm>
            <a:off x="265500" y="25717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4718350" y="1463600"/>
            <a:ext cx="4258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This graph show the difference between the 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effective minimum wage of all states and U.S territories for 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each year and what the value would be when converted to 2020 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dollars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Despite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the fact that inflation keeps increasing, the minimum wage 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largely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stays around the same value overall despite increasing.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25" y="1169275"/>
            <a:ext cx="4258750" cy="32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600" y="1160575"/>
            <a:ext cx="4258750" cy="32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Minimum Wage</a:t>
            </a:r>
            <a:endParaRPr sz="3500"/>
          </a:p>
        </p:txBody>
      </p:sp>
      <p:sp>
        <p:nvSpPr>
          <p:cNvPr id="174" name="Google Shape;174;p19"/>
          <p:cNvSpPr txBox="1"/>
          <p:nvPr>
            <p:ph idx="1" type="subTitle"/>
          </p:nvPr>
        </p:nvSpPr>
        <p:spPr>
          <a:xfrm>
            <a:off x="265500" y="25717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4718350" y="1463600"/>
            <a:ext cx="4258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These graphs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show the difference between the State Minimum 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wage 2020 dollars Vs. State Minimum wage and Federal minimum wage 2020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dollars Vs. Federal minimum wage. Each show the 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overall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time period of the states wages. We can see how the Federal minimum wage 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and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State minimum wage slowly equals the same wage in the following year of 2020 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265500" y="10750"/>
            <a:ext cx="8592900" cy="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Inflation vs. Federal Minimum Wage (Non-Adjusted) </a:t>
            </a:r>
            <a:r>
              <a:rPr lang="en" sz="2900"/>
              <a:t>1960-2020</a:t>
            </a:r>
            <a:endParaRPr sz="2900"/>
          </a:p>
        </p:txBody>
      </p:sp>
      <p:sp>
        <p:nvSpPr>
          <p:cNvPr id="181" name="Google Shape;181;p20"/>
          <p:cNvSpPr txBox="1"/>
          <p:nvPr>
            <p:ph idx="1" type="subTitle"/>
          </p:nvPr>
        </p:nvSpPr>
        <p:spPr>
          <a:xfrm>
            <a:off x="0" y="4608000"/>
            <a:ext cx="40452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Blue: Inflation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Orange: Non-Adjusted Federal Minimum Wage</a:t>
            </a:r>
            <a:endParaRPr sz="1400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800" y="910200"/>
            <a:ext cx="7186500" cy="352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50"/>
              <a:t>Inflation vs. Federal Minimum Wage (Non-Adjusted)</a:t>
            </a:r>
            <a:endParaRPr sz="2850"/>
          </a:p>
        </p:txBody>
      </p:sp>
      <p:sp>
        <p:nvSpPr>
          <p:cNvPr id="188" name="Google Shape;188;p21"/>
          <p:cNvSpPr txBox="1"/>
          <p:nvPr>
            <p:ph idx="1" type="subTitle"/>
          </p:nvPr>
        </p:nvSpPr>
        <p:spPr>
          <a:xfrm>
            <a:off x="265500" y="25717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4718350" y="1463600"/>
            <a:ext cx="4258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 chose this visualization (line graph) because it was easy to see data and how the inflation spikes and dips versus the rise of minimum wage.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From this, we can conclude that inflation was rising until the 80’s, and fell much lower after that, including a very brief dip below 0 around the time of the 2008-09 recession. We can see the slow and steady rise of minimum wage, and when the biggest jump happened around the 2008-09 recession. We can also see the relationship between when minimum wage was both higher and lower than inflation.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